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sldIdLst>
    <p:sldId id="256" r:id="rId2"/>
    <p:sldId id="261" r:id="rId3"/>
    <p:sldId id="260" r:id="rId4"/>
    <p:sldId id="268" r:id="rId5"/>
    <p:sldId id="263" r:id="rId6"/>
    <p:sldId id="264" r:id="rId7"/>
    <p:sldId id="266" r:id="rId8"/>
    <p:sldId id="275" r:id="rId9"/>
    <p:sldId id="274" r:id="rId10"/>
    <p:sldId id="267" r:id="rId11"/>
    <p:sldId id="269" r:id="rId12"/>
    <p:sldId id="273" r:id="rId13"/>
    <p:sldId id="283" r:id="rId14"/>
    <p:sldId id="270" r:id="rId15"/>
    <p:sldId id="280" r:id="rId16"/>
    <p:sldId id="281" r:id="rId17"/>
    <p:sldId id="279" r:id="rId18"/>
    <p:sldId id="282" r:id="rId19"/>
    <p:sldId id="277" r:id="rId20"/>
    <p:sldId id="278" r:id="rId21"/>
    <p:sldId id="284" r:id="rId22"/>
  </p:sldIdLst>
  <p:sldSz cx="9144000" cy="6858000" type="screen4x3"/>
  <p:notesSz cx="6669088" cy="9926638"/>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66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87"/>
    <p:restoredTop sz="90860" autoAdjust="0"/>
  </p:normalViewPr>
  <p:slideViewPr>
    <p:cSldViewPr>
      <p:cViewPr varScale="1">
        <p:scale>
          <a:sx n="62" d="100"/>
          <a:sy n="62" d="100"/>
        </p:scale>
        <p:origin x="-2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6" d="100"/>
          <a:sy n="116" d="100"/>
        </p:scale>
        <p:origin x="-3160" y="-96"/>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widol\AppData\Local\Microsoft\Windows\Temporary%20Internet%20Files\Content.Outlook\BDLJJ8MT\SOx_Baltic_1990_2020.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widol\AppData\Local\Microsoft\Windows\Temporary%20Internet%20Files\Content.Outlook\BDLJJ8MT\SOx_Baltic_1990_2020.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i-FI"/>
  <c:clrMapOvr bg1="lt1" tx1="dk1" bg2="lt2" tx2="dk2" accent1="accent1" accent2="accent2" accent3="accent3" accent4="accent4" accent5="accent5" accent6="accent6" hlink="hlink" folHlink="folHlink"/>
  <c:chart>
    <c:title>
      <c:tx>
        <c:rich>
          <a:bodyPr/>
          <a:lstStyle/>
          <a:p>
            <a:pPr>
              <a:defRPr sz="1200" b="0"/>
            </a:pPr>
            <a:r>
              <a:rPr lang="en-US" sz="1200" b="0"/>
              <a:t>SO</a:t>
            </a:r>
            <a:r>
              <a:rPr lang="en-US" sz="1200" b="0" baseline="-25000"/>
              <a:t>x</a:t>
            </a:r>
            <a:r>
              <a:rPr lang="en-US" sz="1200" b="0"/>
              <a:t> emission and the number of ships in Baltic Sea</a:t>
            </a:r>
          </a:p>
        </c:rich>
      </c:tx>
      <c:layout/>
    </c:title>
    <c:plotArea>
      <c:layout/>
      <c:barChart>
        <c:barDir val="col"/>
        <c:grouping val="clustered"/>
        <c:ser>
          <c:idx val="1"/>
          <c:order val="0"/>
          <c:tx>
            <c:strRef>
              <c:f>Sheet1!$C$1</c:f>
              <c:strCache>
                <c:ptCount val="1"/>
                <c:pt idx="0">
                  <c:v>SOx emission in Baltic Sea</c:v>
                </c:pt>
              </c:strCache>
            </c:strRef>
          </c:tx>
          <c:cat>
            <c:numRef>
              <c:f>Sheet1!$A$2:$A$10</c:f>
              <c:numCache>
                <c:formatCode>General</c:formatCode>
                <c:ptCount val="9"/>
                <c:pt idx="0">
                  <c:v>1990</c:v>
                </c:pt>
                <c:pt idx="1">
                  <c:v>2000</c:v>
                </c:pt>
                <c:pt idx="2">
                  <c:v>2006</c:v>
                </c:pt>
                <c:pt idx="3">
                  <c:v>2007</c:v>
                </c:pt>
                <c:pt idx="4">
                  <c:v>2008</c:v>
                </c:pt>
                <c:pt idx="5">
                  <c:v>2009</c:v>
                </c:pt>
                <c:pt idx="6">
                  <c:v>2010</c:v>
                </c:pt>
                <c:pt idx="7">
                  <c:v>2015</c:v>
                </c:pt>
                <c:pt idx="8">
                  <c:v>2020</c:v>
                </c:pt>
              </c:numCache>
            </c:numRef>
          </c:cat>
          <c:val>
            <c:numRef>
              <c:f>Sheet1!$C$2:$C$10</c:f>
              <c:numCache>
                <c:formatCode>General</c:formatCode>
                <c:ptCount val="9"/>
                <c:pt idx="2">
                  <c:v>159</c:v>
                </c:pt>
                <c:pt idx="3">
                  <c:v>137</c:v>
                </c:pt>
                <c:pt idx="4">
                  <c:v>135</c:v>
                </c:pt>
                <c:pt idx="5">
                  <c:v>130</c:v>
                </c:pt>
                <c:pt idx="6">
                  <c:v>125</c:v>
                </c:pt>
                <c:pt idx="7">
                  <c:v>12</c:v>
                </c:pt>
                <c:pt idx="8">
                  <c:v>13</c:v>
                </c:pt>
              </c:numCache>
            </c:numRef>
          </c:val>
        </c:ser>
        <c:axId val="99185408"/>
        <c:axId val="99187328"/>
      </c:barChart>
      <c:lineChart>
        <c:grouping val="standard"/>
        <c:ser>
          <c:idx val="2"/>
          <c:order val="1"/>
          <c:tx>
            <c:strRef>
              <c:f>Sheet1!$E$1</c:f>
              <c:strCache>
                <c:ptCount val="1"/>
                <c:pt idx="0">
                  <c:v>Number of Ships in Baltic Sea</c:v>
                </c:pt>
              </c:strCache>
            </c:strRef>
          </c:tx>
          <c:marker>
            <c:symbol val="none"/>
          </c:marker>
          <c:val>
            <c:numRef>
              <c:f>Sheet1!$E$2:$E$10</c:f>
              <c:numCache>
                <c:formatCode>General</c:formatCode>
                <c:ptCount val="9"/>
                <c:pt idx="3">
                  <c:v>9497</c:v>
                </c:pt>
                <c:pt idx="4">
                  <c:v>10773</c:v>
                </c:pt>
                <c:pt idx="5">
                  <c:v>11663</c:v>
                </c:pt>
              </c:numCache>
            </c:numRef>
          </c:val>
        </c:ser>
        <c:marker val="1"/>
        <c:axId val="99195520"/>
        <c:axId val="99193600"/>
      </c:lineChart>
      <c:catAx>
        <c:axId val="99185408"/>
        <c:scaling>
          <c:orientation val="minMax"/>
        </c:scaling>
        <c:axPos val="b"/>
        <c:title>
          <c:tx>
            <c:rich>
              <a:bodyPr/>
              <a:lstStyle/>
              <a:p>
                <a:pPr>
                  <a:defRPr b="0"/>
                </a:pPr>
                <a:r>
                  <a:rPr lang="en-US" b="0"/>
                  <a:t>Year</a:t>
                </a:r>
              </a:p>
            </c:rich>
          </c:tx>
          <c:layout/>
        </c:title>
        <c:numFmt formatCode="General" sourceLinked="1"/>
        <c:tickLblPos val="nextTo"/>
        <c:crossAx val="99187328"/>
        <c:crosses val="autoZero"/>
        <c:auto val="1"/>
        <c:lblAlgn val="ctr"/>
        <c:lblOffset val="100"/>
      </c:catAx>
      <c:valAx>
        <c:axId val="99187328"/>
        <c:scaling>
          <c:orientation val="minMax"/>
        </c:scaling>
        <c:axPos val="l"/>
        <c:majorGridlines/>
        <c:title>
          <c:tx>
            <c:rich>
              <a:bodyPr rot="-5400000" vert="horz"/>
              <a:lstStyle/>
              <a:p>
                <a:pPr>
                  <a:defRPr b="0"/>
                </a:pPr>
                <a:r>
                  <a:rPr lang="en-US" b="0"/>
                  <a:t>SO</a:t>
                </a:r>
                <a:r>
                  <a:rPr lang="en-US" b="0" baseline="-25000"/>
                  <a:t>x</a:t>
                </a:r>
                <a:r>
                  <a:rPr lang="en-US" b="0"/>
                  <a:t> (kt year</a:t>
                </a:r>
                <a:r>
                  <a:rPr lang="en-US" b="0" baseline="30000"/>
                  <a:t>-1</a:t>
                </a:r>
                <a:r>
                  <a:rPr lang="en-US" b="0"/>
                  <a:t>)</a:t>
                </a:r>
              </a:p>
            </c:rich>
          </c:tx>
          <c:layout/>
        </c:title>
        <c:numFmt formatCode="General" sourceLinked="1"/>
        <c:tickLblPos val="nextTo"/>
        <c:crossAx val="99185408"/>
        <c:crosses val="autoZero"/>
        <c:crossBetween val="between"/>
      </c:valAx>
      <c:valAx>
        <c:axId val="99193600"/>
        <c:scaling>
          <c:orientation val="minMax"/>
        </c:scaling>
        <c:axPos val="r"/>
        <c:title>
          <c:tx>
            <c:rich>
              <a:bodyPr rot="-5400000" vert="horz"/>
              <a:lstStyle/>
              <a:p>
                <a:pPr>
                  <a:defRPr b="0"/>
                </a:pPr>
                <a:r>
                  <a:rPr lang="en-US" b="0"/>
                  <a:t>Number of ships</a:t>
                </a:r>
              </a:p>
            </c:rich>
          </c:tx>
          <c:layout/>
        </c:title>
        <c:numFmt formatCode="General" sourceLinked="1"/>
        <c:tickLblPos val="nextTo"/>
        <c:crossAx val="99195520"/>
        <c:crosses val="max"/>
        <c:crossBetween val="between"/>
      </c:valAx>
      <c:catAx>
        <c:axId val="99195520"/>
        <c:scaling>
          <c:orientation val="minMax"/>
        </c:scaling>
        <c:delete val="1"/>
        <c:axPos val="b"/>
        <c:tickLblPos val="none"/>
        <c:crossAx val="99193600"/>
        <c:crosses val="autoZero"/>
        <c:auto val="1"/>
        <c:lblAlgn val="ctr"/>
        <c:lblOffset val="100"/>
      </c:catAx>
    </c:plotArea>
    <c:legend>
      <c:legendPos val="b"/>
      <c:layout>
        <c:manualLayout>
          <c:xMode val="edge"/>
          <c:yMode val="edge"/>
          <c:x val="4.7222222222222457E-2"/>
          <c:y val="0.84683836395450574"/>
          <c:w val="0.79114017851593688"/>
          <c:h val="7.3062299550560955E-2"/>
        </c:manualLayout>
      </c:layout>
    </c:legend>
    <c:plotVisOnly val="1"/>
    <c:dispBlanksAs val="gap"/>
  </c:chart>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i-FI"/>
  <c:clrMapOvr bg1="lt1" tx1="dk1" bg2="lt2" tx2="dk2" accent1="accent1" accent2="accent2" accent3="accent3" accent4="accent4" accent5="accent5" accent6="accent6" hlink="hlink" folHlink="folHlink"/>
  <c:chart>
    <c:title>
      <c:tx>
        <c:rich>
          <a:bodyPr/>
          <a:lstStyle/>
          <a:p>
            <a:pPr>
              <a:defRPr sz="1200" b="0">
                <a:latin typeface="+mn-lt"/>
              </a:defRPr>
            </a:pPr>
            <a:r>
              <a:rPr lang="fi-FI" sz="1200" b="0">
                <a:latin typeface="+mn-lt"/>
              </a:rPr>
              <a:t>SO</a:t>
            </a:r>
            <a:r>
              <a:rPr lang="fi-FI" sz="1200" b="0" baseline="-25000">
                <a:latin typeface="+mn-lt"/>
              </a:rPr>
              <a:t>2</a:t>
            </a:r>
            <a:r>
              <a:rPr lang="fi-FI" sz="1200" b="0">
                <a:latin typeface="+mn-lt"/>
              </a:rPr>
              <a:t> emissions in Finnish EEZ and arrivals to Finnish ports</a:t>
            </a:r>
          </a:p>
        </c:rich>
      </c:tx>
      <c:layout/>
    </c:title>
    <c:plotArea>
      <c:layout/>
      <c:barChart>
        <c:barDir val="col"/>
        <c:grouping val="clustered"/>
        <c:ser>
          <c:idx val="1"/>
          <c:order val="0"/>
          <c:tx>
            <c:strRef>
              <c:f>Sheet1!$N$1</c:f>
              <c:strCache>
                <c:ptCount val="1"/>
                <c:pt idx="0">
                  <c:v>SO2 (t) in Finnish EEZ</c:v>
                </c:pt>
              </c:strCache>
            </c:strRef>
          </c:tx>
          <c:cat>
            <c:numRef>
              <c:f>Sheet1!$A$2:$A$10</c:f>
              <c:numCache>
                <c:formatCode>General</c:formatCode>
                <c:ptCount val="9"/>
                <c:pt idx="0">
                  <c:v>1990</c:v>
                </c:pt>
                <c:pt idx="1">
                  <c:v>2000</c:v>
                </c:pt>
                <c:pt idx="2">
                  <c:v>2006</c:v>
                </c:pt>
                <c:pt idx="3">
                  <c:v>2007</c:v>
                </c:pt>
                <c:pt idx="4">
                  <c:v>2008</c:v>
                </c:pt>
                <c:pt idx="5">
                  <c:v>2009</c:v>
                </c:pt>
                <c:pt idx="6">
                  <c:v>2010</c:v>
                </c:pt>
                <c:pt idx="7">
                  <c:v>2015</c:v>
                </c:pt>
                <c:pt idx="8">
                  <c:v>2020</c:v>
                </c:pt>
              </c:numCache>
            </c:numRef>
          </c:cat>
          <c:val>
            <c:numRef>
              <c:f>Sheet1!$N$2:$N$10</c:f>
              <c:numCache>
                <c:formatCode>General</c:formatCode>
                <c:ptCount val="9"/>
                <c:pt idx="0">
                  <c:v>19252</c:v>
                </c:pt>
                <c:pt idx="1">
                  <c:v>19300</c:v>
                </c:pt>
                <c:pt idx="2">
                  <c:v>17694</c:v>
                </c:pt>
                <c:pt idx="3">
                  <c:v>17835</c:v>
                </c:pt>
                <c:pt idx="4">
                  <c:v>17704</c:v>
                </c:pt>
                <c:pt idx="5">
                  <c:v>13613</c:v>
                </c:pt>
                <c:pt idx="6">
                  <c:v>13333</c:v>
                </c:pt>
                <c:pt idx="7">
                  <c:v>11342</c:v>
                </c:pt>
                <c:pt idx="8">
                  <c:v>8578</c:v>
                </c:pt>
              </c:numCache>
            </c:numRef>
          </c:val>
        </c:ser>
        <c:axId val="99225984"/>
        <c:axId val="99227904"/>
      </c:barChart>
      <c:lineChart>
        <c:grouping val="standard"/>
        <c:ser>
          <c:idx val="2"/>
          <c:order val="1"/>
          <c:tx>
            <c:strRef>
              <c:f>Sheet1!$Q$1</c:f>
              <c:strCache>
                <c:ptCount val="1"/>
                <c:pt idx="0">
                  <c:v>Arrivals to Finnish ports</c:v>
                </c:pt>
              </c:strCache>
            </c:strRef>
          </c:tx>
          <c:marker>
            <c:symbol val="none"/>
          </c:marker>
          <c:val>
            <c:numRef>
              <c:f>Sheet1!$Q$2:$Q$10</c:f>
              <c:numCache>
                <c:formatCode>General</c:formatCode>
                <c:ptCount val="9"/>
                <c:pt idx="0">
                  <c:v>26571</c:v>
                </c:pt>
                <c:pt idx="1">
                  <c:v>36370</c:v>
                </c:pt>
                <c:pt idx="2">
                  <c:v>39614</c:v>
                </c:pt>
                <c:pt idx="3">
                  <c:v>38741</c:v>
                </c:pt>
                <c:pt idx="4">
                  <c:v>36515</c:v>
                </c:pt>
                <c:pt idx="5">
                  <c:v>30238</c:v>
                </c:pt>
              </c:numCache>
            </c:numRef>
          </c:val>
        </c:ser>
        <c:marker val="1"/>
        <c:axId val="99244288"/>
        <c:axId val="99242368"/>
      </c:lineChart>
      <c:catAx>
        <c:axId val="99225984"/>
        <c:scaling>
          <c:orientation val="minMax"/>
        </c:scaling>
        <c:axPos val="b"/>
        <c:title>
          <c:tx>
            <c:rich>
              <a:bodyPr/>
              <a:lstStyle/>
              <a:p>
                <a:pPr>
                  <a:defRPr b="0"/>
                </a:pPr>
                <a:r>
                  <a:rPr lang="en-US" b="0"/>
                  <a:t>Year</a:t>
                </a:r>
              </a:p>
            </c:rich>
          </c:tx>
          <c:layout/>
        </c:title>
        <c:numFmt formatCode="General" sourceLinked="1"/>
        <c:tickLblPos val="nextTo"/>
        <c:crossAx val="99227904"/>
        <c:crosses val="autoZero"/>
        <c:auto val="1"/>
        <c:lblAlgn val="ctr"/>
        <c:lblOffset val="100"/>
      </c:catAx>
      <c:valAx>
        <c:axId val="99227904"/>
        <c:scaling>
          <c:orientation val="minMax"/>
        </c:scaling>
        <c:axPos val="l"/>
        <c:majorGridlines/>
        <c:title>
          <c:tx>
            <c:rich>
              <a:bodyPr rot="-5400000" vert="horz"/>
              <a:lstStyle/>
              <a:p>
                <a:pPr>
                  <a:defRPr b="0"/>
                </a:pPr>
                <a:r>
                  <a:rPr lang="en-US" b="0"/>
                  <a:t>SO</a:t>
                </a:r>
                <a:r>
                  <a:rPr lang="en-US" b="0" baseline="-25000"/>
                  <a:t>2</a:t>
                </a:r>
                <a:r>
                  <a:rPr lang="en-US" b="0"/>
                  <a:t> (t)</a:t>
                </a:r>
              </a:p>
            </c:rich>
          </c:tx>
          <c:layout/>
        </c:title>
        <c:numFmt formatCode="General" sourceLinked="1"/>
        <c:tickLblPos val="nextTo"/>
        <c:crossAx val="99225984"/>
        <c:crosses val="autoZero"/>
        <c:crossBetween val="between"/>
      </c:valAx>
      <c:valAx>
        <c:axId val="99242368"/>
        <c:scaling>
          <c:orientation val="minMax"/>
        </c:scaling>
        <c:axPos val="r"/>
        <c:title>
          <c:tx>
            <c:rich>
              <a:bodyPr rot="-5400000" vert="horz"/>
              <a:lstStyle/>
              <a:p>
                <a:pPr>
                  <a:defRPr b="0"/>
                </a:pPr>
                <a:r>
                  <a:rPr lang="en-US" b="0"/>
                  <a:t>Arrivals</a:t>
                </a:r>
              </a:p>
            </c:rich>
          </c:tx>
          <c:layout/>
        </c:title>
        <c:numFmt formatCode="General" sourceLinked="1"/>
        <c:tickLblPos val="nextTo"/>
        <c:crossAx val="99244288"/>
        <c:crosses val="max"/>
        <c:crossBetween val="between"/>
      </c:valAx>
      <c:catAx>
        <c:axId val="99244288"/>
        <c:scaling>
          <c:orientation val="minMax"/>
        </c:scaling>
        <c:delete val="1"/>
        <c:axPos val="b"/>
        <c:tickLblPos val="none"/>
        <c:crossAx val="99242368"/>
        <c:crosses val="autoZero"/>
        <c:auto val="1"/>
        <c:lblAlgn val="ctr"/>
        <c:lblOffset val="100"/>
      </c:catAx>
    </c:plotArea>
    <c:legend>
      <c:legendPos val="b"/>
      <c:layout>
        <c:manualLayout>
          <c:xMode val="edge"/>
          <c:yMode val="edge"/>
          <c:x val="0.12272222222222315"/>
          <c:y val="0.84879546020050889"/>
          <c:w val="0.76566666666666672"/>
          <c:h val="7.3732572419273334E-2"/>
        </c:manualLayout>
      </c:layout>
    </c:legend>
    <c:plotVisOnly val="1"/>
    <c:dispBlanksAs val="gap"/>
  </c:chart>
  <c:externalData r:id="rId2"/>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cdr:x>
      <cdr:y>0.92702</cdr:y>
    </cdr:from>
    <cdr:to>
      <cdr:x>0.2</cdr:x>
      <cdr:y>1</cdr:y>
    </cdr:to>
    <cdr:sp macro="" textlink="">
      <cdr:nvSpPr>
        <cdr:cNvPr id="2" name="TextBox 1"/>
        <cdr:cNvSpPr txBox="1"/>
      </cdr:nvSpPr>
      <cdr:spPr>
        <a:xfrm xmlns:a="http://schemas.openxmlformats.org/drawingml/2006/main">
          <a:off x="0" y="2932905"/>
          <a:ext cx="1045845" cy="2293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i-FI" sz="700"/>
            <a:t>Reference: HELCOM years 2006-2009</a:t>
          </a:r>
          <a:r>
            <a:rPr lang="fi-FI" sz="700" baseline="0"/>
            <a:t> based on AIS-data and unpublished modell data for the years 2010-2020 with 0.1% sulphur in 2015 och 2% growth..</a:t>
          </a:r>
        </a:p>
      </cdr:txBody>
    </cdr:sp>
  </cdr:relSizeAnchor>
</c:userShapes>
</file>

<file path=ppt/drawings/drawing2.xml><?xml version="1.0" encoding="utf-8"?>
<c:userShapes xmlns:c="http://schemas.openxmlformats.org/drawingml/2006/chart">
  <cdr:relSizeAnchor xmlns:cdr="http://schemas.openxmlformats.org/drawingml/2006/chartDrawing">
    <cdr:from>
      <cdr:x>0.02917</cdr:x>
      <cdr:y>0.66667</cdr:y>
    </cdr:from>
    <cdr:to>
      <cdr:x>0.69583</cdr:x>
      <cdr:y>1</cdr:y>
    </cdr:to>
    <cdr:sp macro="" textlink="">
      <cdr:nvSpPr>
        <cdr:cNvPr id="2" name="TextBox 1"/>
        <cdr:cNvSpPr txBox="1"/>
      </cdr:nvSpPr>
      <cdr:spPr>
        <a:xfrm xmlns:a="http://schemas.openxmlformats.org/drawingml/2006/main">
          <a:off x="133350" y="1828800"/>
          <a:ext cx="30480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i-FI" sz="1100"/>
        </a:p>
      </cdr:txBody>
    </cdr:sp>
  </cdr:relSizeAnchor>
  <cdr:relSizeAnchor xmlns:cdr="http://schemas.openxmlformats.org/drawingml/2006/chartDrawing">
    <cdr:from>
      <cdr:x>0.29583</cdr:x>
      <cdr:y>0.91237</cdr:y>
    </cdr:from>
    <cdr:to>
      <cdr:x>0.4375</cdr:x>
      <cdr:y>1</cdr:y>
    </cdr:to>
    <cdr:sp macro="" textlink="">
      <cdr:nvSpPr>
        <cdr:cNvPr id="3" name="TextBox 2"/>
        <cdr:cNvSpPr txBox="1"/>
      </cdr:nvSpPr>
      <cdr:spPr>
        <a:xfrm xmlns:a="http://schemas.openxmlformats.org/drawingml/2006/main">
          <a:off x="1352550" y="2870298"/>
          <a:ext cx="647700" cy="27295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i-FI" sz="800" dirty="0"/>
            <a:t>Reference:</a:t>
          </a:r>
          <a:r>
            <a:rPr lang="fi-FI" sz="800" baseline="0" dirty="0"/>
            <a:t> </a:t>
          </a:r>
          <a:r>
            <a:rPr lang="fi-FI" sz="800" baseline="0" dirty="0" smtClean="0"/>
            <a:t>Finnsih </a:t>
          </a:r>
          <a:r>
            <a:rPr lang="fi-FI" sz="800" baseline="0" dirty="0"/>
            <a:t>transport Agency</a:t>
          </a:r>
          <a:endParaRPr lang="fi-FI" sz="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8925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ea typeface="ＭＳ Ｐゴシック" pitchFamily="8" charset="-128"/>
                <a:cs typeface="+mn-cs"/>
              </a:defRPr>
            </a:lvl1pPr>
          </a:lstStyle>
          <a:p>
            <a:pPr>
              <a:defRPr/>
            </a:pPr>
            <a:endParaRPr lang="en-US"/>
          </a:p>
        </p:txBody>
      </p:sp>
      <p:sp>
        <p:nvSpPr>
          <p:cNvPr id="4099" name="Rectangle 3"/>
          <p:cNvSpPr>
            <a:spLocks noGrp="1" noChangeArrowheads="1"/>
          </p:cNvSpPr>
          <p:nvPr>
            <p:ph type="dt" idx="1"/>
          </p:nvPr>
        </p:nvSpPr>
        <p:spPr bwMode="auto">
          <a:xfrm>
            <a:off x="3779838" y="0"/>
            <a:ext cx="288925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ea typeface="ＭＳ Ｐゴシック" pitchFamily="8" charset="-128"/>
                <a:cs typeface="+mn-cs"/>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889000" y="4714875"/>
            <a:ext cx="4891088"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ea typeface="ＭＳ Ｐゴシック" pitchFamily="8" charset="-128"/>
                <a:cs typeface="+mn-cs"/>
              </a:defRPr>
            </a:lvl1pPr>
          </a:lstStyle>
          <a:p>
            <a:pPr>
              <a:defRPr/>
            </a:pPr>
            <a:endParaRPr lang="en-US"/>
          </a:p>
        </p:txBody>
      </p:sp>
      <p:sp>
        <p:nvSpPr>
          <p:cNvPr id="4103" name="Rectangle 7"/>
          <p:cNvSpPr>
            <a:spLocks noGrp="1" noChangeArrowheads="1"/>
          </p:cNvSpPr>
          <p:nvPr>
            <p:ph type="sldNum" sz="quarter" idx="5"/>
          </p:nvPr>
        </p:nvSpPr>
        <p:spPr bwMode="auto">
          <a:xfrm>
            <a:off x="3779838" y="9429750"/>
            <a:ext cx="288925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ea typeface="ＭＳ Ｐゴシック" pitchFamily="8" charset="-128"/>
                <a:cs typeface="+mn-cs"/>
              </a:defRPr>
            </a:lvl1pPr>
          </a:lstStyle>
          <a:p>
            <a:pPr>
              <a:defRPr/>
            </a:pPr>
            <a:fld id="{DCDA87C7-D488-4D25-8344-BB6FA17970C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B2F48F93-6DDE-44BB-8DE1-F8C2E8231199}" type="slidenum">
              <a:rPr lang="en-US" smtClean="0">
                <a:ea typeface="ＭＳ Ｐゴシック" pitchFamily="34" charset="-128"/>
              </a:rPr>
              <a:pPr/>
              <a:t>1</a:t>
            </a:fld>
            <a:endParaRPr lang="en-US" smtClean="0">
              <a:ea typeface="ＭＳ Ｐゴシック" pitchFamily="34" charset="-128"/>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fi-FI"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EE39B01-5FA6-4ED2-B5D6-4C52FCE6C2B8}" type="slidenum">
              <a:rPr lang="en-GB" smtClean="0">
                <a:ea typeface="ＭＳ Ｐゴシック" pitchFamily="34" charset="-128"/>
              </a:rPr>
              <a:pPr/>
              <a:t>3</a:t>
            </a:fld>
            <a:endParaRPr lang="en-GB" smtClean="0">
              <a:ea typeface="ＭＳ Ｐゴシック" pitchFamily="34" charset="-128"/>
            </a:endParaRPr>
          </a:p>
        </p:txBody>
      </p:sp>
      <p:sp>
        <p:nvSpPr>
          <p:cNvPr id="26627" name="Rectangle 2"/>
          <p:cNvSpPr>
            <a:spLocks noGrp="1" noRot="1" noChangeAspect="1" noChangeArrowheads="1" noTextEdit="1"/>
          </p:cNvSpPr>
          <p:nvPr>
            <p:ph type="sldImg"/>
          </p:nvPr>
        </p:nvSpPr>
        <p:spPr>
          <a:xfrm>
            <a:off x="855663" y="744538"/>
            <a:ext cx="4960937" cy="3722687"/>
          </a:xfrm>
          <a:ln/>
        </p:spPr>
      </p:sp>
      <p:sp>
        <p:nvSpPr>
          <p:cNvPr id="26628" name="Rectangle 3"/>
          <p:cNvSpPr>
            <a:spLocks noGrp="1" noChangeArrowheads="1"/>
          </p:cNvSpPr>
          <p:nvPr>
            <p:ph type="body" idx="1"/>
          </p:nvPr>
        </p:nvSpPr>
        <p:spPr>
          <a:noFill/>
          <a:ln/>
        </p:spPr>
        <p:txBody>
          <a:bodyPr/>
          <a:lstStyle/>
          <a:p>
            <a:pPr eaLnBrk="1" hangingPunct="1"/>
            <a:endParaRPr lang="en-GB"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ohja1"/>
          <p:cNvPicPr>
            <a:picLocks noChangeAspect="1" noChangeArrowheads="1"/>
          </p:cNvPicPr>
          <p:nvPr userDrawn="1"/>
        </p:nvPicPr>
        <p:blipFill>
          <a:blip r:embed="rId2" cstate="print"/>
          <a:srcRect/>
          <a:stretch>
            <a:fillRect/>
          </a:stretch>
        </p:blipFill>
        <p:spPr bwMode="auto">
          <a:xfrm>
            <a:off x="-19050" y="0"/>
            <a:ext cx="9183688" cy="6859588"/>
          </a:xfrm>
          <a:prstGeom prst="rect">
            <a:avLst/>
          </a:prstGeom>
          <a:noFill/>
          <a:ln w="9525">
            <a:noFill/>
            <a:miter lim="800000"/>
            <a:headEnd/>
            <a:tailEnd/>
          </a:ln>
        </p:spPr>
      </p:pic>
      <p:sp>
        <p:nvSpPr>
          <p:cNvPr id="7171"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72"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lvl1pPr>
          </a:lstStyle>
          <a:p>
            <a:pPr>
              <a:defRPr/>
            </a:pPr>
            <a:endParaRPr lang="en-US"/>
          </a:p>
        </p:txBody>
      </p:sp>
      <p:sp>
        <p:nvSpPr>
          <p:cNvPr id="6" name="Rectangle 6"/>
          <p:cNvSpPr>
            <a:spLocks noGrp="1" noChangeArrowheads="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685800" y="1752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752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3" descr="pohja1"/>
          <p:cNvPicPr>
            <a:picLocks noChangeAspect="1" noChangeArrowheads="1"/>
          </p:cNvPicPr>
          <p:nvPr userDrawn="1"/>
        </p:nvPicPr>
        <p:blipFill>
          <a:blip r:embed="rId13" cstate="print"/>
          <a:srcRect/>
          <a:stretch>
            <a:fillRect/>
          </a:stretch>
        </p:blipFill>
        <p:spPr bwMode="auto">
          <a:xfrm>
            <a:off x="-19050" y="0"/>
            <a:ext cx="9183688" cy="6859588"/>
          </a:xfrm>
          <a:prstGeom prst="rect">
            <a:avLst/>
          </a:prstGeom>
          <a:noFill/>
          <a:ln w="9525">
            <a:noFill/>
            <a:miter lim="800000"/>
            <a:headEnd/>
            <a:tailEnd/>
          </a:ln>
        </p:spPr>
      </p:pic>
      <p:sp>
        <p:nvSpPr>
          <p:cNvPr id="4099" name="Rectangle 2"/>
          <p:cNvSpPr>
            <a:spLocks noGrp="1" noChangeArrowheads="1"/>
          </p:cNvSpPr>
          <p:nvPr>
            <p:ph type="title"/>
          </p:nvPr>
        </p:nvSpPr>
        <p:spPr bwMode="auto">
          <a:xfrm>
            <a:off x="685800" y="60960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3"/>
          <p:cNvSpPr>
            <a:spLocks noGrp="1" noChangeArrowheads="1"/>
          </p:cNvSpPr>
          <p:nvPr>
            <p:ph type="body" idx="1"/>
          </p:nvPr>
        </p:nvSpPr>
        <p:spPr bwMode="auto">
          <a:xfrm>
            <a:off x="685800" y="1752600"/>
            <a:ext cx="77724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ea typeface="ＭＳ Ｐゴシック" pitchFamily="8"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ea typeface="ＭＳ Ｐゴシック" pitchFamily="8" charset="-128"/>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15"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0" eaLnBrk="0" fontAlgn="base" hangingPunct="0">
        <a:spcBef>
          <a:spcPct val="0"/>
        </a:spcBef>
        <a:spcAft>
          <a:spcPct val="0"/>
        </a:spcAft>
        <a:defRPr sz="3200" b="1">
          <a:solidFill>
            <a:srgbClr val="00366E"/>
          </a:solidFill>
          <a:latin typeface="+mj-lt"/>
          <a:ea typeface="+mj-ea"/>
          <a:cs typeface="+mj-cs"/>
        </a:defRPr>
      </a:lvl1pPr>
      <a:lvl2pPr algn="l" rtl="0" eaLnBrk="0" fontAlgn="base" hangingPunct="0">
        <a:spcBef>
          <a:spcPct val="0"/>
        </a:spcBef>
        <a:spcAft>
          <a:spcPct val="0"/>
        </a:spcAft>
        <a:defRPr sz="3200" b="1">
          <a:solidFill>
            <a:srgbClr val="00366E"/>
          </a:solidFill>
          <a:latin typeface="Verdana" pitchFamily="8" charset="0"/>
          <a:ea typeface="ＭＳ Ｐゴシック" pitchFamily="8" charset="-128"/>
        </a:defRPr>
      </a:lvl2pPr>
      <a:lvl3pPr algn="l" rtl="0" eaLnBrk="0" fontAlgn="base" hangingPunct="0">
        <a:spcBef>
          <a:spcPct val="0"/>
        </a:spcBef>
        <a:spcAft>
          <a:spcPct val="0"/>
        </a:spcAft>
        <a:defRPr sz="3200" b="1">
          <a:solidFill>
            <a:srgbClr val="00366E"/>
          </a:solidFill>
          <a:latin typeface="Verdana" pitchFamily="8" charset="0"/>
          <a:ea typeface="ＭＳ Ｐゴシック" pitchFamily="8" charset="-128"/>
        </a:defRPr>
      </a:lvl3pPr>
      <a:lvl4pPr algn="l" rtl="0" eaLnBrk="0" fontAlgn="base" hangingPunct="0">
        <a:spcBef>
          <a:spcPct val="0"/>
        </a:spcBef>
        <a:spcAft>
          <a:spcPct val="0"/>
        </a:spcAft>
        <a:defRPr sz="3200" b="1">
          <a:solidFill>
            <a:srgbClr val="00366E"/>
          </a:solidFill>
          <a:latin typeface="Verdana" pitchFamily="8" charset="0"/>
          <a:ea typeface="ＭＳ Ｐゴシック" pitchFamily="8" charset="-128"/>
        </a:defRPr>
      </a:lvl4pPr>
      <a:lvl5pPr algn="l" rtl="0" eaLnBrk="0" fontAlgn="base" hangingPunct="0">
        <a:spcBef>
          <a:spcPct val="0"/>
        </a:spcBef>
        <a:spcAft>
          <a:spcPct val="0"/>
        </a:spcAft>
        <a:defRPr sz="3200" b="1">
          <a:solidFill>
            <a:srgbClr val="00366E"/>
          </a:solidFill>
          <a:latin typeface="Verdana" pitchFamily="8" charset="0"/>
          <a:ea typeface="ＭＳ Ｐゴシック" pitchFamily="8" charset="-128"/>
        </a:defRPr>
      </a:lvl5pPr>
      <a:lvl6pPr marL="457200" algn="l" rtl="0" fontAlgn="base">
        <a:spcBef>
          <a:spcPct val="0"/>
        </a:spcBef>
        <a:spcAft>
          <a:spcPct val="0"/>
        </a:spcAft>
        <a:defRPr sz="3200" b="1">
          <a:solidFill>
            <a:srgbClr val="00366E"/>
          </a:solidFill>
          <a:latin typeface="Verdana" pitchFamily="8" charset="0"/>
          <a:ea typeface="ＭＳ Ｐゴシック" pitchFamily="8" charset="-128"/>
        </a:defRPr>
      </a:lvl6pPr>
      <a:lvl7pPr marL="914400" algn="l" rtl="0" fontAlgn="base">
        <a:spcBef>
          <a:spcPct val="0"/>
        </a:spcBef>
        <a:spcAft>
          <a:spcPct val="0"/>
        </a:spcAft>
        <a:defRPr sz="3200" b="1">
          <a:solidFill>
            <a:srgbClr val="00366E"/>
          </a:solidFill>
          <a:latin typeface="Verdana" pitchFamily="8" charset="0"/>
          <a:ea typeface="ＭＳ Ｐゴシック" pitchFamily="8" charset="-128"/>
        </a:defRPr>
      </a:lvl7pPr>
      <a:lvl8pPr marL="1371600" algn="l" rtl="0" fontAlgn="base">
        <a:spcBef>
          <a:spcPct val="0"/>
        </a:spcBef>
        <a:spcAft>
          <a:spcPct val="0"/>
        </a:spcAft>
        <a:defRPr sz="3200" b="1">
          <a:solidFill>
            <a:srgbClr val="00366E"/>
          </a:solidFill>
          <a:latin typeface="Verdana" pitchFamily="8" charset="0"/>
          <a:ea typeface="ＭＳ Ｐゴシック" pitchFamily="8" charset="-128"/>
        </a:defRPr>
      </a:lvl8pPr>
      <a:lvl9pPr marL="1828800" algn="l" rtl="0" fontAlgn="base">
        <a:spcBef>
          <a:spcPct val="0"/>
        </a:spcBef>
        <a:spcAft>
          <a:spcPct val="0"/>
        </a:spcAft>
        <a:defRPr sz="3200" b="1">
          <a:solidFill>
            <a:srgbClr val="00366E"/>
          </a:solidFill>
          <a:latin typeface="Verdana" pitchFamily="8" charset="0"/>
          <a:ea typeface="ＭＳ Ｐゴシック" pitchFamily="8" charset="-128"/>
        </a:defRPr>
      </a:lvl9pPr>
    </p:titleStyle>
    <p:bodyStyle>
      <a:lvl1pPr marL="342900" indent="-342900" algn="l" rtl="0" eaLnBrk="0" fontAlgn="base" hangingPunct="0">
        <a:spcBef>
          <a:spcPct val="20000"/>
        </a:spcBef>
        <a:spcAft>
          <a:spcPct val="0"/>
        </a:spcAft>
        <a:buClr>
          <a:srgbClr val="00366E"/>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lr>
          <a:srgbClr val="00366E"/>
        </a:buClr>
        <a:buChar char="•"/>
        <a:defRPr>
          <a:solidFill>
            <a:schemeClr val="tx1"/>
          </a:solidFill>
          <a:latin typeface="+mn-lt"/>
          <a:ea typeface="+mn-ea"/>
        </a:defRPr>
      </a:lvl3pPr>
      <a:lvl4pPr marL="1562100" indent="-228600" algn="l" rtl="0" eaLnBrk="0" fontAlgn="base" hangingPunct="0">
        <a:spcBef>
          <a:spcPct val="20000"/>
        </a:spcBef>
        <a:spcAft>
          <a:spcPct val="0"/>
        </a:spcAft>
        <a:buChar char="–"/>
        <a:defRPr sz="1600">
          <a:solidFill>
            <a:schemeClr val="tx1"/>
          </a:solidFill>
          <a:latin typeface="+mn-lt"/>
          <a:ea typeface="+mn-ea"/>
        </a:defRPr>
      </a:lvl4pPr>
      <a:lvl5pPr marL="1981200" indent="-228600" algn="l" rtl="0" eaLnBrk="0" fontAlgn="base" hangingPunct="0">
        <a:spcBef>
          <a:spcPct val="20000"/>
        </a:spcBef>
        <a:spcAft>
          <a:spcPct val="0"/>
        </a:spcAft>
        <a:buChar char="»"/>
        <a:defRPr sz="1400">
          <a:solidFill>
            <a:schemeClr val="tx1"/>
          </a:solidFill>
          <a:latin typeface="+mn-lt"/>
          <a:ea typeface="+mn-ea"/>
        </a:defRPr>
      </a:lvl5pPr>
      <a:lvl6pPr marL="2438400" indent="-228600" algn="l" rtl="0" fontAlgn="base">
        <a:spcBef>
          <a:spcPct val="20000"/>
        </a:spcBef>
        <a:spcAft>
          <a:spcPct val="0"/>
        </a:spcAft>
        <a:buChar char="»"/>
        <a:defRPr sz="1400">
          <a:solidFill>
            <a:schemeClr val="tx1"/>
          </a:solidFill>
          <a:latin typeface="+mn-lt"/>
          <a:ea typeface="+mn-ea"/>
        </a:defRPr>
      </a:lvl6pPr>
      <a:lvl7pPr marL="2895600" indent="-228600" algn="l" rtl="0" fontAlgn="base">
        <a:spcBef>
          <a:spcPct val="20000"/>
        </a:spcBef>
        <a:spcAft>
          <a:spcPct val="0"/>
        </a:spcAft>
        <a:buChar char="»"/>
        <a:defRPr sz="1400">
          <a:solidFill>
            <a:schemeClr val="tx1"/>
          </a:solidFill>
          <a:latin typeface="+mn-lt"/>
          <a:ea typeface="+mn-ea"/>
        </a:defRPr>
      </a:lvl7pPr>
      <a:lvl8pPr marL="3352800" indent="-228600" algn="l" rtl="0" fontAlgn="base">
        <a:spcBef>
          <a:spcPct val="20000"/>
        </a:spcBef>
        <a:spcAft>
          <a:spcPct val="0"/>
        </a:spcAft>
        <a:buChar char="»"/>
        <a:defRPr sz="1400">
          <a:solidFill>
            <a:schemeClr val="tx1"/>
          </a:solidFill>
          <a:latin typeface="+mn-lt"/>
          <a:ea typeface="+mn-ea"/>
        </a:defRPr>
      </a:lvl8pPr>
      <a:lvl9pPr marL="3810000" indent="-228600" algn="l" rtl="0" fontAlgn="base">
        <a:spcBef>
          <a:spcPct val="20000"/>
        </a:spcBef>
        <a:spcAft>
          <a:spcPct val="0"/>
        </a:spcAft>
        <a:buChar char="»"/>
        <a:defRPr sz="1400">
          <a:solidFill>
            <a:schemeClr val="tx1"/>
          </a:solidFill>
          <a:latin typeface="+mn-lt"/>
          <a:ea typeface="+mn-ea"/>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hipowners.fi/" TargetMode="External"/><Relationship Id="rId2" Type="http://schemas.openxmlformats.org/officeDocument/2006/relationships/hyperlink" Target="mailto:olof.widen@shipowners.f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1989138"/>
            <a:ext cx="7772400" cy="1439862"/>
          </a:xfrm>
        </p:spPr>
        <p:txBody>
          <a:bodyPr/>
          <a:lstStyle/>
          <a:p>
            <a:pPr algn="ctr" eaLnBrk="1" hangingPunct="1"/>
            <a:r>
              <a:rPr lang="fi-FI" sz="3600" smtClean="0"/>
              <a:t>VI International Maritime Conference</a:t>
            </a:r>
            <a:br>
              <a:rPr lang="fi-FI" sz="3600" smtClean="0"/>
            </a:br>
            <a:r>
              <a:rPr lang="fi-FI" sz="3600" smtClean="0"/>
              <a:t>Waiting for Fair Winds</a:t>
            </a:r>
            <a:r>
              <a:rPr lang="fi-FI" smtClean="0"/>
              <a:t> </a:t>
            </a:r>
            <a:br>
              <a:rPr lang="fi-FI" smtClean="0"/>
            </a:br>
            <a:r>
              <a:rPr lang="fi-FI" smtClean="0"/>
              <a:t>Tallinn 24.09.2010</a:t>
            </a:r>
            <a:br>
              <a:rPr lang="fi-FI" smtClean="0"/>
            </a:br>
            <a:endParaRPr lang="fi-FI" smtClean="0"/>
          </a:p>
        </p:txBody>
      </p:sp>
      <p:sp>
        <p:nvSpPr>
          <p:cNvPr id="6147" name="Rectangle 3"/>
          <p:cNvSpPr>
            <a:spLocks noGrp="1" noChangeArrowheads="1"/>
          </p:cNvSpPr>
          <p:nvPr>
            <p:ph type="subTitle" idx="1"/>
          </p:nvPr>
        </p:nvSpPr>
        <p:spPr>
          <a:xfrm>
            <a:off x="1258888" y="3886200"/>
            <a:ext cx="6985000" cy="1752600"/>
          </a:xfrm>
        </p:spPr>
        <p:txBody>
          <a:bodyPr/>
          <a:lstStyle/>
          <a:p>
            <a:pPr eaLnBrk="1" hangingPunct="1"/>
            <a:r>
              <a:rPr lang="fi-FI" smtClean="0"/>
              <a:t>The effects of SECA and NECA on shipping</a:t>
            </a:r>
          </a:p>
          <a:p>
            <a:pPr eaLnBrk="1" hangingPunct="1"/>
            <a:r>
              <a:rPr lang="fi-FI" smtClean="0"/>
              <a:t>Olof Widén</a:t>
            </a:r>
          </a:p>
          <a:p>
            <a:pPr eaLnBrk="1" hangingPunct="1"/>
            <a:r>
              <a:rPr lang="fi-FI" smtClean="0"/>
              <a:t>Finnish Shipowners’ Association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upp 80"/>
          <p:cNvGrpSpPr>
            <a:grpSpLocks noChangeAspect="1"/>
          </p:cNvGrpSpPr>
          <p:nvPr/>
        </p:nvGrpSpPr>
        <p:grpSpPr bwMode="auto">
          <a:xfrm>
            <a:off x="71438" y="2706688"/>
            <a:ext cx="9047162" cy="3857625"/>
            <a:chOff x="-285797" y="1571612"/>
            <a:chExt cx="9229368" cy="3873440"/>
          </a:xfrm>
        </p:grpSpPr>
        <p:cxnSp>
          <p:nvCxnSpPr>
            <p:cNvPr id="6" name="Rak pil 5"/>
            <p:cNvCxnSpPr/>
            <p:nvPr/>
          </p:nvCxnSpPr>
          <p:spPr>
            <a:xfrm>
              <a:off x="-285797" y="3286765"/>
              <a:ext cx="8071446" cy="11158"/>
            </a:xfrm>
            <a:prstGeom prst="straightConnector1">
              <a:avLst/>
            </a:prstGeom>
            <a:ln w="254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Rak pil 8"/>
            <p:cNvCxnSpPr/>
            <p:nvPr/>
          </p:nvCxnSpPr>
          <p:spPr>
            <a:xfrm>
              <a:off x="6642302" y="3294734"/>
              <a:ext cx="1928790" cy="3188"/>
            </a:xfrm>
            <a:prstGeom prst="straightConnector1">
              <a:avLst/>
            </a:prstGeom>
            <a:ln w="25400">
              <a:solidFill>
                <a:schemeClr val="accent6">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Rak 14"/>
            <p:cNvCxnSpPr/>
            <p:nvPr/>
          </p:nvCxnSpPr>
          <p:spPr>
            <a:xfrm rot="16200000" flipV="1">
              <a:off x="6287586" y="2795387"/>
              <a:ext cx="500519" cy="357904"/>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6" name="Rak 15"/>
            <p:cNvCxnSpPr/>
            <p:nvPr/>
          </p:nvCxnSpPr>
          <p:spPr>
            <a:xfrm rot="16200000" flipV="1">
              <a:off x="8070625" y="2795387"/>
              <a:ext cx="500519" cy="357903"/>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7" name="textruta 16"/>
            <p:cNvSpPr txBox="1"/>
            <p:nvPr/>
          </p:nvSpPr>
          <p:spPr>
            <a:xfrm>
              <a:off x="6183991" y="2357458"/>
              <a:ext cx="1062373" cy="479797"/>
            </a:xfrm>
            <a:prstGeom prst="rect">
              <a:avLst/>
            </a:prstGeom>
            <a:noFill/>
          </p:spPr>
          <p:txBody>
            <a:bodyPr wrap="none">
              <a:spAutoFit/>
            </a:bodyPr>
            <a:lstStyle/>
            <a:p>
              <a:pPr algn="ctr" eaLnBrk="0" fontAlgn="auto" hangingPunct="0">
                <a:spcBef>
                  <a:spcPts val="0"/>
                </a:spcBef>
                <a:spcAft>
                  <a:spcPts val="0"/>
                </a:spcAft>
                <a:defRPr/>
              </a:pPr>
              <a:r>
                <a:rPr lang="sv-SE" sz="1400" dirty="0">
                  <a:latin typeface="+mn-lt"/>
                  <a:cs typeface="+mn-cs"/>
                </a:rPr>
                <a:t>MEPC 61</a:t>
              </a:r>
              <a:br>
                <a:rPr lang="sv-SE" sz="1400" dirty="0">
                  <a:latin typeface="+mn-lt"/>
                  <a:cs typeface="+mn-cs"/>
                </a:rPr>
              </a:br>
              <a:r>
                <a:rPr lang="sv-SE" sz="1100" dirty="0">
                  <a:latin typeface="+mn-lt"/>
                  <a:cs typeface="+mn-cs"/>
                </a:rPr>
                <a:t>27</a:t>
              </a:r>
              <a:r>
                <a:rPr lang="sv-SE" sz="1100" i="1" dirty="0">
                  <a:latin typeface="+mn-lt"/>
                  <a:cs typeface="+mn-cs"/>
                </a:rPr>
                <a:t>Sep – 01 </a:t>
              </a:r>
              <a:r>
                <a:rPr lang="sv-SE" sz="1100" i="1" dirty="0" err="1">
                  <a:latin typeface="+mn-lt"/>
                  <a:cs typeface="+mn-cs"/>
                </a:rPr>
                <a:t>Oct</a:t>
              </a:r>
              <a:endParaRPr lang="sv-SE" sz="1400" i="1" dirty="0">
                <a:latin typeface="+mn-lt"/>
                <a:cs typeface="+mn-cs"/>
              </a:endParaRPr>
            </a:p>
          </p:txBody>
        </p:sp>
        <p:sp>
          <p:nvSpPr>
            <p:cNvPr id="18" name="textruta 17"/>
            <p:cNvSpPr txBox="1"/>
            <p:nvPr/>
          </p:nvSpPr>
          <p:spPr>
            <a:xfrm>
              <a:off x="7950835" y="2357458"/>
              <a:ext cx="992736" cy="494143"/>
            </a:xfrm>
            <a:prstGeom prst="rect">
              <a:avLst/>
            </a:prstGeom>
            <a:noFill/>
          </p:spPr>
          <p:txBody>
            <a:bodyPr wrap="none">
              <a:spAutoFit/>
            </a:bodyPr>
            <a:lstStyle/>
            <a:p>
              <a:pPr algn="ctr" eaLnBrk="0" fontAlgn="auto" hangingPunct="0">
                <a:spcBef>
                  <a:spcPts val="0"/>
                </a:spcBef>
                <a:spcAft>
                  <a:spcPts val="0"/>
                </a:spcAft>
                <a:defRPr/>
              </a:pPr>
              <a:r>
                <a:rPr lang="sv-SE" sz="1400" dirty="0">
                  <a:latin typeface="+mn-lt"/>
                  <a:cs typeface="+mn-cs"/>
                </a:rPr>
                <a:t>MEPC 62</a:t>
              </a:r>
              <a:br>
                <a:rPr lang="sv-SE" sz="1400" dirty="0">
                  <a:latin typeface="+mn-lt"/>
                  <a:cs typeface="+mn-cs"/>
                </a:rPr>
              </a:br>
              <a:r>
                <a:rPr lang="sv-SE" sz="1200" dirty="0">
                  <a:latin typeface="+mn-lt"/>
                  <a:cs typeface="+mn-cs"/>
                </a:rPr>
                <a:t>July</a:t>
              </a:r>
              <a:r>
                <a:rPr lang="sv-SE" sz="1100" i="1" dirty="0">
                  <a:latin typeface="+mn-lt"/>
                  <a:cs typeface="+mn-cs"/>
                </a:rPr>
                <a:t> 2011</a:t>
              </a:r>
              <a:endParaRPr lang="sv-SE" sz="1400" i="1" dirty="0">
                <a:latin typeface="+mn-lt"/>
                <a:cs typeface="+mn-cs"/>
              </a:endParaRPr>
            </a:p>
          </p:txBody>
        </p:sp>
        <p:cxnSp>
          <p:nvCxnSpPr>
            <p:cNvPr id="19" name="Rak 18"/>
            <p:cNvCxnSpPr/>
            <p:nvPr/>
          </p:nvCxnSpPr>
          <p:spPr>
            <a:xfrm rot="5400000" flipH="1" flipV="1">
              <a:off x="7759687" y="3380389"/>
              <a:ext cx="500519" cy="357903"/>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21" name="textruta 20"/>
            <p:cNvSpPr txBox="1"/>
            <p:nvPr/>
          </p:nvSpPr>
          <p:spPr>
            <a:xfrm>
              <a:off x="6741090" y="3795253"/>
              <a:ext cx="1449428" cy="479797"/>
            </a:xfrm>
            <a:prstGeom prst="rect">
              <a:avLst/>
            </a:prstGeom>
            <a:noFill/>
          </p:spPr>
          <p:txBody>
            <a:bodyPr wrap="none">
              <a:spAutoFit/>
            </a:bodyPr>
            <a:lstStyle/>
            <a:p>
              <a:pPr algn="ctr" eaLnBrk="0" fontAlgn="auto" hangingPunct="0">
                <a:spcBef>
                  <a:spcPts val="0"/>
                </a:spcBef>
                <a:spcAft>
                  <a:spcPts val="0"/>
                </a:spcAft>
                <a:defRPr/>
              </a:pPr>
              <a:r>
                <a:rPr lang="sv-SE" sz="1400" dirty="0">
                  <a:latin typeface="+mn-lt"/>
                  <a:cs typeface="+mn-cs"/>
                </a:rPr>
                <a:t>MEPC 62</a:t>
              </a:r>
              <a:br>
                <a:rPr lang="sv-SE" sz="1400" dirty="0">
                  <a:latin typeface="+mn-lt"/>
                  <a:cs typeface="+mn-cs"/>
                </a:rPr>
              </a:br>
              <a:r>
                <a:rPr lang="sv-SE" sz="1100" i="1" dirty="0">
                  <a:latin typeface="+mn-lt"/>
                  <a:cs typeface="+mn-cs"/>
                </a:rPr>
                <a:t> ICS Submissions</a:t>
              </a:r>
            </a:p>
          </p:txBody>
        </p:sp>
        <p:cxnSp>
          <p:nvCxnSpPr>
            <p:cNvPr id="22" name="Rak 21"/>
            <p:cNvCxnSpPr/>
            <p:nvPr/>
          </p:nvCxnSpPr>
          <p:spPr>
            <a:xfrm rot="5400000" flipH="1" flipV="1">
              <a:off x="4142596" y="3510313"/>
              <a:ext cx="500519" cy="356284"/>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3" name="textruta 22"/>
            <p:cNvSpPr txBox="1"/>
            <p:nvPr/>
          </p:nvSpPr>
          <p:spPr>
            <a:xfrm>
              <a:off x="3649519" y="3938714"/>
              <a:ext cx="1723118" cy="865547"/>
            </a:xfrm>
            <a:prstGeom prst="rect">
              <a:avLst/>
            </a:prstGeom>
            <a:noFill/>
          </p:spPr>
          <p:txBody>
            <a:bodyPr wrap="none">
              <a:spAutoFit/>
            </a:bodyPr>
            <a:lstStyle/>
            <a:p>
              <a:pPr algn="ctr" eaLnBrk="0" fontAlgn="auto" hangingPunct="0">
                <a:spcBef>
                  <a:spcPts val="0"/>
                </a:spcBef>
                <a:spcAft>
                  <a:spcPts val="0"/>
                </a:spcAft>
                <a:defRPr/>
              </a:pPr>
              <a:r>
                <a:rPr lang="sv-SE" sz="1400" dirty="0">
                  <a:latin typeface="+mn-lt"/>
                  <a:cs typeface="+mn-cs"/>
                </a:rPr>
                <a:t>MEPC 61</a:t>
              </a:r>
              <a:br>
                <a:rPr lang="sv-SE" sz="1400" dirty="0">
                  <a:latin typeface="+mn-lt"/>
                  <a:cs typeface="+mn-cs"/>
                </a:rPr>
              </a:br>
              <a:r>
                <a:rPr lang="sv-SE" sz="1400" dirty="0">
                  <a:latin typeface="+mn-lt"/>
                  <a:cs typeface="+mn-cs"/>
                </a:rPr>
                <a:t>ICS s</a:t>
              </a:r>
              <a:r>
                <a:rPr lang="sv-SE" sz="1100" i="1" dirty="0">
                  <a:latin typeface="+mn-lt"/>
                  <a:cs typeface="+mn-cs"/>
                </a:rPr>
                <a:t>ubmissions</a:t>
              </a:r>
            </a:p>
            <a:p>
              <a:pPr algn="ctr" eaLnBrk="0" fontAlgn="auto" hangingPunct="0">
                <a:spcBef>
                  <a:spcPts val="0"/>
                </a:spcBef>
                <a:spcAft>
                  <a:spcPts val="0"/>
                </a:spcAft>
                <a:defRPr/>
              </a:pPr>
              <a:r>
                <a:rPr lang="sv-SE" sz="1100" i="1" dirty="0">
                  <a:latin typeface="+mn-lt"/>
                  <a:cs typeface="+mn-cs"/>
                </a:rPr>
                <a:t>Correspondent group</a:t>
              </a:r>
            </a:p>
            <a:p>
              <a:pPr algn="ctr" eaLnBrk="0" fontAlgn="auto" hangingPunct="0">
                <a:spcBef>
                  <a:spcPts val="0"/>
                </a:spcBef>
                <a:spcAft>
                  <a:spcPts val="0"/>
                </a:spcAft>
                <a:defRPr/>
              </a:pPr>
              <a:r>
                <a:rPr lang="sv-SE" sz="1100" i="1" dirty="0">
                  <a:latin typeface="+mn-lt"/>
                  <a:cs typeface="+mn-cs"/>
                </a:rPr>
                <a:t>Entec study</a:t>
              </a:r>
            </a:p>
          </p:txBody>
        </p:sp>
        <p:cxnSp>
          <p:nvCxnSpPr>
            <p:cNvPr id="24" name="Rak 23"/>
            <p:cNvCxnSpPr/>
            <p:nvPr/>
          </p:nvCxnSpPr>
          <p:spPr>
            <a:xfrm rot="16200000" flipV="1">
              <a:off x="5581920" y="2499447"/>
              <a:ext cx="857576" cy="592727"/>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ruta 25"/>
            <p:cNvSpPr txBox="1"/>
            <p:nvPr/>
          </p:nvSpPr>
          <p:spPr>
            <a:xfrm>
              <a:off x="5536203" y="2000400"/>
              <a:ext cx="1211365" cy="479797"/>
            </a:xfrm>
            <a:prstGeom prst="rect">
              <a:avLst/>
            </a:prstGeom>
            <a:noFill/>
          </p:spPr>
          <p:txBody>
            <a:bodyPr wrap="none">
              <a:spAutoFit/>
            </a:bodyPr>
            <a:lstStyle/>
            <a:p>
              <a:pPr algn="ctr" eaLnBrk="0" fontAlgn="auto" hangingPunct="0">
                <a:spcBef>
                  <a:spcPts val="0"/>
                </a:spcBef>
                <a:spcAft>
                  <a:spcPts val="0"/>
                </a:spcAft>
                <a:defRPr/>
              </a:pPr>
              <a:r>
                <a:rPr lang="sv-SE" sz="1400" dirty="0">
                  <a:latin typeface="+mn-lt"/>
                  <a:cs typeface="+mn-cs"/>
                </a:rPr>
                <a:t>MEPC 61</a:t>
              </a:r>
              <a:br>
                <a:rPr lang="sv-SE" sz="1400" dirty="0">
                  <a:latin typeface="+mn-lt"/>
                  <a:cs typeface="+mn-cs"/>
                </a:rPr>
              </a:br>
              <a:r>
                <a:rPr lang="sv-SE" sz="1100" i="1" dirty="0">
                  <a:latin typeface="+mn-lt"/>
                  <a:cs typeface="+mn-cs"/>
                </a:rPr>
                <a:t> EU </a:t>
              </a:r>
              <a:r>
                <a:rPr lang="en-US" sz="1100" i="1" dirty="0">
                  <a:latin typeface="+mn-lt"/>
                  <a:cs typeface="+mn-cs"/>
                </a:rPr>
                <a:t>Co-ordination</a:t>
              </a:r>
              <a:endParaRPr lang="en-US" sz="1400" i="1" dirty="0">
                <a:latin typeface="+mn-lt"/>
                <a:cs typeface="+mn-cs"/>
              </a:endParaRPr>
            </a:p>
          </p:txBody>
        </p:sp>
        <p:cxnSp>
          <p:nvCxnSpPr>
            <p:cNvPr id="29" name="Rak 28"/>
            <p:cNvCxnSpPr/>
            <p:nvPr/>
          </p:nvCxnSpPr>
          <p:spPr>
            <a:xfrm rot="16200000" flipV="1">
              <a:off x="4704353" y="2117437"/>
              <a:ext cx="1286364" cy="927957"/>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31" name="textruta 30"/>
            <p:cNvSpPr txBox="1"/>
            <p:nvPr/>
          </p:nvSpPr>
          <p:spPr>
            <a:xfrm>
              <a:off x="4668166" y="1571612"/>
              <a:ext cx="1606516" cy="479796"/>
            </a:xfrm>
            <a:prstGeom prst="rect">
              <a:avLst/>
            </a:prstGeom>
            <a:noFill/>
          </p:spPr>
          <p:txBody>
            <a:bodyPr wrap="none">
              <a:spAutoFit/>
            </a:bodyPr>
            <a:lstStyle/>
            <a:p>
              <a:pPr algn="ctr" eaLnBrk="0" fontAlgn="auto" hangingPunct="0">
                <a:spcBef>
                  <a:spcPts val="0"/>
                </a:spcBef>
                <a:spcAft>
                  <a:spcPts val="0"/>
                </a:spcAft>
                <a:defRPr/>
              </a:pPr>
              <a:r>
                <a:rPr lang="sv-SE" sz="1400" dirty="0">
                  <a:latin typeface="+mn-lt"/>
                  <a:cs typeface="+mn-cs"/>
                </a:rPr>
                <a:t>MEPC 61</a:t>
              </a:r>
              <a:br>
                <a:rPr lang="sv-SE" sz="1400" dirty="0">
                  <a:latin typeface="+mn-lt"/>
                  <a:cs typeface="+mn-cs"/>
                </a:rPr>
              </a:br>
              <a:r>
                <a:rPr lang="sv-SE" sz="1100" i="1" dirty="0">
                  <a:latin typeface="+mn-lt"/>
                  <a:cs typeface="+mn-cs"/>
                </a:rPr>
                <a:t> National </a:t>
              </a:r>
              <a:r>
                <a:rPr lang="en-US" sz="1100" i="1" dirty="0">
                  <a:latin typeface="+mn-lt"/>
                  <a:cs typeface="+mn-cs"/>
                </a:rPr>
                <a:t>Co-ordinations</a:t>
              </a:r>
              <a:endParaRPr lang="en-US" sz="1400" i="1" dirty="0">
                <a:latin typeface="+mn-lt"/>
                <a:cs typeface="+mn-cs"/>
              </a:endParaRPr>
            </a:p>
          </p:txBody>
        </p:sp>
        <p:cxnSp>
          <p:nvCxnSpPr>
            <p:cNvPr id="33" name="Rak 32"/>
            <p:cNvCxnSpPr/>
            <p:nvPr/>
          </p:nvCxnSpPr>
          <p:spPr>
            <a:xfrm rot="5400000">
              <a:off x="1214157" y="3295532"/>
              <a:ext cx="141867"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rot="5400000">
              <a:off x="2072477" y="3295532"/>
              <a:ext cx="141867"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Rak 36"/>
            <p:cNvCxnSpPr/>
            <p:nvPr/>
          </p:nvCxnSpPr>
          <p:spPr>
            <a:xfrm rot="5400000">
              <a:off x="2857920" y="3295532"/>
              <a:ext cx="141867"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Rak 37"/>
            <p:cNvCxnSpPr/>
            <p:nvPr/>
          </p:nvCxnSpPr>
          <p:spPr>
            <a:xfrm rot="5400000">
              <a:off x="3643364" y="3295532"/>
              <a:ext cx="141867"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Rak 38"/>
            <p:cNvCxnSpPr/>
            <p:nvPr/>
          </p:nvCxnSpPr>
          <p:spPr>
            <a:xfrm rot="5400000">
              <a:off x="4428807" y="3295532"/>
              <a:ext cx="141867"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Rak 39"/>
            <p:cNvCxnSpPr/>
            <p:nvPr/>
          </p:nvCxnSpPr>
          <p:spPr>
            <a:xfrm rot="5400000">
              <a:off x="5142995" y="3295532"/>
              <a:ext cx="141867"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Rak 40"/>
            <p:cNvCxnSpPr/>
            <p:nvPr/>
          </p:nvCxnSpPr>
          <p:spPr>
            <a:xfrm rot="5400000">
              <a:off x="5928438" y="3295532"/>
              <a:ext cx="141867"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Rak 42"/>
            <p:cNvCxnSpPr/>
            <p:nvPr/>
          </p:nvCxnSpPr>
          <p:spPr>
            <a:xfrm rot="5400000">
              <a:off x="6713882" y="3295532"/>
              <a:ext cx="141867"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45" name="Rektangel 44"/>
            <p:cNvSpPr/>
            <p:nvPr/>
          </p:nvSpPr>
          <p:spPr>
            <a:xfrm>
              <a:off x="562806" y="3264449"/>
              <a:ext cx="651028" cy="245477"/>
            </a:xfrm>
            <a:prstGeom prst="rect">
              <a:avLst/>
            </a:prstGeom>
          </p:spPr>
          <p:txBody>
            <a:bodyPr wrap="none">
              <a:spAutoFit/>
            </a:bodyPr>
            <a:lstStyle/>
            <a:p>
              <a:pPr eaLnBrk="0" fontAlgn="auto" hangingPunct="0">
                <a:spcBef>
                  <a:spcPts val="0"/>
                </a:spcBef>
                <a:spcAft>
                  <a:spcPts val="0"/>
                </a:spcAft>
                <a:defRPr/>
              </a:pPr>
              <a:r>
                <a:rPr lang="en-GB" sz="1000" dirty="0">
                  <a:solidFill>
                    <a:schemeClr val="accent6"/>
                  </a:solidFill>
                  <a:latin typeface="+mn-lt"/>
                  <a:cs typeface="+mn-cs"/>
                </a:rPr>
                <a:t>February</a:t>
              </a:r>
              <a:endParaRPr lang="sv-SE" sz="1000" dirty="0">
                <a:solidFill>
                  <a:schemeClr val="accent6"/>
                </a:solidFill>
                <a:latin typeface="+mn-lt"/>
                <a:cs typeface="+mn-cs"/>
              </a:endParaRPr>
            </a:p>
          </p:txBody>
        </p:sp>
        <p:sp>
          <p:nvSpPr>
            <p:cNvPr id="46" name="Rektangel 45"/>
            <p:cNvSpPr/>
            <p:nvPr/>
          </p:nvSpPr>
          <p:spPr>
            <a:xfrm>
              <a:off x="1500480" y="3264449"/>
              <a:ext cx="519851" cy="245477"/>
            </a:xfrm>
            <a:prstGeom prst="rect">
              <a:avLst/>
            </a:prstGeom>
          </p:spPr>
          <p:txBody>
            <a:bodyPr wrap="none">
              <a:spAutoFit/>
            </a:bodyPr>
            <a:lstStyle/>
            <a:p>
              <a:pPr eaLnBrk="0" fontAlgn="auto" hangingPunct="0">
                <a:spcBef>
                  <a:spcPts val="0"/>
                </a:spcBef>
                <a:spcAft>
                  <a:spcPts val="0"/>
                </a:spcAft>
                <a:defRPr/>
              </a:pPr>
              <a:r>
                <a:rPr lang="en-GB" sz="1000" dirty="0">
                  <a:solidFill>
                    <a:schemeClr val="accent6"/>
                  </a:solidFill>
                  <a:latin typeface="+mn-lt"/>
                  <a:cs typeface="+mn-cs"/>
                </a:rPr>
                <a:t>March</a:t>
              </a:r>
              <a:endParaRPr lang="sv-SE" sz="1000" dirty="0">
                <a:solidFill>
                  <a:schemeClr val="accent6"/>
                </a:solidFill>
                <a:latin typeface="+mn-lt"/>
                <a:cs typeface="+mn-cs"/>
              </a:endParaRPr>
            </a:p>
          </p:txBody>
        </p:sp>
        <p:sp>
          <p:nvSpPr>
            <p:cNvPr id="47" name="Rektangel 46"/>
            <p:cNvSpPr/>
            <p:nvPr/>
          </p:nvSpPr>
          <p:spPr>
            <a:xfrm>
              <a:off x="2357181" y="3264449"/>
              <a:ext cx="429159" cy="245477"/>
            </a:xfrm>
            <a:prstGeom prst="rect">
              <a:avLst/>
            </a:prstGeom>
          </p:spPr>
          <p:txBody>
            <a:bodyPr wrap="none">
              <a:spAutoFit/>
            </a:bodyPr>
            <a:lstStyle/>
            <a:p>
              <a:pPr eaLnBrk="0" fontAlgn="auto" hangingPunct="0">
                <a:spcBef>
                  <a:spcPts val="0"/>
                </a:spcBef>
                <a:spcAft>
                  <a:spcPts val="0"/>
                </a:spcAft>
                <a:defRPr/>
              </a:pPr>
              <a:r>
                <a:rPr lang="en-GB" sz="1000" dirty="0">
                  <a:solidFill>
                    <a:schemeClr val="accent6"/>
                  </a:solidFill>
                  <a:latin typeface="+mn-lt"/>
                  <a:cs typeface="+mn-cs"/>
                </a:rPr>
                <a:t>April</a:t>
              </a:r>
              <a:endParaRPr lang="sv-SE" sz="1000" dirty="0">
                <a:solidFill>
                  <a:schemeClr val="accent6"/>
                </a:solidFill>
                <a:latin typeface="+mn-lt"/>
                <a:cs typeface="+mn-cs"/>
              </a:endParaRPr>
            </a:p>
          </p:txBody>
        </p:sp>
        <p:sp>
          <p:nvSpPr>
            <p:cNvPr id="48" name="Rektangel 47"/>
            <p:cNvSpPr/>
            <p:nvPr/>
          </p:nvSpPr>
          <p:spPr>
            <a:xfrm>
              <a:off x="3142624" y="3264449"/>
              <a:ext cx="412966" cy="245477"/>
            </a:xfrm>
            <a:prstGeom prst="rect">
              <a:avLst/>
            </a:prstGeom>
          </p:spPr>
          <p:txBody>
            <a:bodyPr wrap="none">
              <a:spAutoFit/>
            </a:bodyPr>
            <a:lstStyle/>
            <a:p>
              <a:pPr eaLnBrk="0" fontAlgn="auto" hangingPunct="0">
                <a:spcBef>
                  <a:spcPts val="0"/>
                </a:spcBef>
                <a:spcAft>
                  <a:spcPts val="0"/>
                </a:spcAft>
                <a:defRPr/>
              </a:pPr>
              <a:r>
                <a:rPr lang="en-GB" sz="1000" dirty="0">
                  <a:solidFill>
                    <a:schemeClr val="accent6"/>
                  </a:solidFill>
                  <a:latin typeface="+mn-lt"/>
                  <a:cs typeface="+mn-cs"/>
                </a:rPr>
                <a:t>May</a:t>
              </a:r>
              <a:endParaRPr lang="sv-SE" sz="1000" dirty="0">
                <a:solidFill>
                  <a:schemeClr val="accent6"/>
                </a:solidFill>
                <a:latin typeface="+mn-lt"/>
                <a:cs typeface="+mn-cs"/>
              </a:endParaRPr>
            </a:p>
          </p:txBody>
        </p:sp>
        <p:sp>
          <p:nvSpPr>
            <p:cNvPr id="49" name="Rektangel 48"/>
            <p:cNvSpPr/>
            <p:nvPr/>
          </p:nvSpPr>
          <p:spPr>
            <a:xfrm>
              <a:off x="3928068" y="3264449"/>
              <a:ext cx="425921" cy="245477"/>
            </a:xfrm>
            <a:prstGeom prst="rect">
              <a:avLst/>
            </a:prstGeom>
          </p:spPr>
          <p:txBody>
            <a:bodyPr wrap="none">
              <a:spAutoFit/>
            </a:bodyPr>
            <a:lstStyle/>
            <a:p>
              <a:pPr eaLnBrk="0" fontAlgn="auto" hangingPunct="0">
                <a:spcBef>
                  <a:spcPts val="0"/>
                </a:spcBef>
                <a:spcAft>
                  <a:spcPts val="0"/>
                </a:spcAft>
                <a:defRPr/>
              </a:pPr>
              <a:r>
                <a:rPr lang="en-GB" sz="1000" dirty="0">
                  <a:solidFill>
                    <a:schemeClr val="accent6"/>
                  </a:solidFill>
                  <a:latin typeface="+mn-lt"/>
                  <a:cs typeface="+mn-cs"/>
                </a:rPr>
                <a:t>June</a:t>
              </a:r>
              <a:endParaRPr lang="sv-SE" sz="1000" dirty="0">
                <a:solidFill>
                  <a:schemeClr val="accent6"/>
                </a:solidFill>
                <a:latin typeface="+mn-lt"/>
                <a:cs typeface="+mn-cs"/>
              </a:endParaRPr>
            </a:p>
          </p:txBody>
        </p:sp>
        <p:sp>
          <p:nvSpPr>
            <p:cNvPr id="50" name="Rektangel 49"/>
            <p:cNvSpPr/>
            <p:nvPr/>
          </p:nvSpPr>
          <p:spPr>
            <a:xfrm>
              <a:off x="4713511" y="3264449"/>
              <a:ext cx="382195" cy="245477"/>
            </a:xfrm>
            <a:prstGeom prst="rect">
              <a:avLst/>
            </a:prstGeom>
          </p:spPr>
          <p:txBody>
            <a:bodyPr wrap="none">
              <a:spAutoFit/>
            </a:bodyPr>
            <a:lstStyle/>
            <a:p>
              <a:pPr eaLnBrk="0" fontAlgn="auto" hangingPunct="0">
                <a:spcBef>
                  <a:spcPts val="0"/>
                </a:spcBef>
                <a:spcAft>
                  <a:spcPts val="0"/>
                </a:spcAft>
                <a:defRPr/>
              </a:pPr>
              <a:r>
                <a:rPr lang="en-GB" sz="1000" dirty="0">
                  <a:solidFill>
                    <a:schemeClr val="accent6"/>
                  </a:solidFill>
                  <a:latin typeface="+mn-lt"/>
                  <a:cs typeface="+mn-cs"/>
                </a:rPr>
                <a:t>July</a:t>
              </a:r>
              <a:endParaRPr lang="sv-SE" sz="1000" dirty="0">
                <a:solidFill>
                  <a:schemeClr val="accent6"/>
                </a:solidFill>
                <a:latin typeface="+mn-lt"/>
                <a:cs typeface="+mn-cs"/>
              </a:endParaRPr>
            </a:p>
          </p:txBody>
        </p:sp>
        <p:sp>
          <p:nvSpPr>
            <p:cNvPr id="51" name="Rektangel 50"/>
            <p:cNvSpPr/>
            <p:nvPr/>
          </p:nvSpPr>
          <p:spPr>
            <a:xfrm>
              <a:off x="5356442" y="3264449"/>
              <a:ext cx="547381" cy="245477"/>
            </a:xfrm>
            <a:prstGeom prst="rect">
              <a:avLst/>
            </a:prstGeom>
          </p:spPr>
          <p:txBody>
            <a:bodyPr wrap="none">
              <a:spAutoFit/>
            </a:bodyPr>
            <a:lstStyle/>
            <a:p>
              <a:pPr eaLnBrk="0" fontAlgn="auto" hangingPunct="0">
                <a:spcBef>
                  <a:spcPts val="0"/>
                </a:spcBef>
                <a:spcAft>
                  <a:spcPts val="0"/>
                </a:spcAft>
                <a:defRPr/>
              </a:pPr>
              <a:r>
                <a:rPr lang="en-GB" sz="1000" dirty="0">
                  <a:solidFill>
                    <a:schemeClr val="accent6"/>
                  </a:solidFill>
                  <a:latin typeface="+mn-lt"/>
                  <a:cs typeface="+mn-cs"/>
                </a:rPr>
                <a:t>August</a:t>
              </a:r>
              <a:endParaRPr lang="sv-SE" sz="1000" dirty="0">
                <a:solidFill>
                  <a:schemeClr val="accent6"/>
                </a:solidFill>
                <a:latin typeface="+mn-lt"/>
                <a:cs typeface="+mn-cs"/>
              </a:endParaRPr>
            </a:p>
          </p:txBody>
        </p:sp>
        <p:cxnSp>
          <p:nvCxnSpPr>
            <p:cNvPr id="57" name="Rak 56"/>
            <p:cNvCxnSpPr/>
            <p:nvPr/>
          </p:nvCxnSpPr>
          <p:spPr>
            <a:xfrm rot="16200000" flipV="1">
              <a:off x="1573305" y="2804951"/>
              <a:ext cx="500519" cy="357903"/>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3349" name="textruta 57"/>
            <p:cNvSpPr txBox="1">
              <a:spLocks noChangeArrowheads="1"/>
            </p:cNvSpPr>
            <p:nvPr/>
          </p:nvSpPr>
          <p:spPr bwMode="auto">
            <a:xfrm>
              <a:off x="1427104" y="2519013"/>
              <a:ext cx="1075310" cy="309100"/>
            </a:xfrm>
            <a:prstGeom prst="rect">
              <a:avLst/>
            </a:prstGeom>
            <a:noFill/>
            <a:ln w="9525">
              <a:noFill/>
              <a:miter lim="800000"/>
              <a:headEnd/>
              <a:tailEnd/>
            </a:ln>
          </p:spPr>
          <p:txBody>
            <a:bodyPr wrap="none">
              <a:spAutoFit/>
            </a:bodyPr>
            <a:lstStyle/>
            <a:p>
              <a:pPr algn="ctr" eaLnBrk="0" hangingPunct="0"/>
              <a:r>
                <a:rPr lang="sv-SE" sz="1400">
                  <a:latin typeface="Calibri" pitchFamily="34" charset="0"/>
                </a:rPr>
                <a:t>ECSA/Board</a:t>
              </a:r>
              <a:endParaRPr lang="sv-SE" sz="1600" i="1">
                <a:latin typeface="Calibri" pitchFamily="34" charset="0"/>
              </a:endParaRPr>
            </a:p>
          </p:txBody>
        </p:sp>
        <p:cxnSp>
          <p:nvCxnSpPr>
            <p:cNvPr id="59" name="Rak 58"/>
            <p:cNvCxnSpPr/>
            <p:nvPr/>
          </p:nvCxnSpPr>
          <p:spPr>
            <a:xfrm rot="16200000" flipV="1">
              <a:off x="1010961" y="2500257"/>
              <a:ext cx="857576" cy="59110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3351" name="textruta 59"/>
            <p:cNvSpPr txBox="1">
              <a:spLocks noChangeArrowheads="1"/>
            </p:cNvSpPr>
            <p:nvPr/>
          </p:nvSpPr>
          <p:spPr bwMode="auto">
            <a:xfrm>
              <a:off x="941085" y="2161823"/>
              <a:ext cx="902284" cy="309100"/>
            </a:xfrm>
            <a:prstGeom prst="rect">
              <a:avLst/>
            </a:prstGeom>
            <a:noFill/>
            <a:ln w="9525">
              <a:noFill/>
              <a:miter lim="800000"/>
              <a:headEnd/>
              <a:tailEnd/>
            </a:ln>
          </p:spPr>
          <p:txBody>
            <a:bodyPr wrap="none">
              <a:spAutoFit/>
            </a:bodyPr>
            <a:lstStyle/>
            <a:p>
              <a:pPr algn="ctr" eaLnBrk="0" hangingPunct="0"/>
              <a:r>
                <a:rPr lang="sv-SE" sz="1400">
                  <a:latin typeface="Calibri" pitchFamily="34" charset="0"/>
                </a:rPr>
                <a:t>ECSA/SEC</a:t>
              </a:r>
              <a:endParaRPr lang="en-US" sz="1400" i="1">
                <a:latin typeface="Calibri" pitchFamily="34" charset="0"/>
              </a:endParaRPr>
            </a:p>
          </p:txBody>
        </p:sp>
        <p:cxnSp>
          <p:nvCxnSpPr>
            <p:cNvPr id="61" name="Rak 60"/>
            <p:cNvCxnSpPr/>
            <p:nvPr/>
          </p:nvCxnSpPr>
          <p:spPr>
            <a:xfrm rot="16200000" flipV="1">
              <a:off x="3285086" y="2804951"/>
              <a:ext cx="500519" cy="357904"/>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62" name="textruta 61"/>
            <p:cNvSpPr txBox="1"/>
            <p:nvPr/>
          </p:nvSpPr>
          <p:spPr>
            <a:xfrm>
              <a:off x="2923996" y="2322389"/>
              <a:ext cx="1630807" cy="819320"/>
            </a:xfrm>
            <a:prstGeom prst="rect">
              <a:avLst/>
            </a:prstGeom>
            <a:noFill/>
          </p:spPr>
          <p:txBody>
            <a:bodyPr wrap="none">
              <a:spAutoFit/>
            </a:bodyPr>
            <a:lstStyle/>
            <a:p>
              <a:pPr algn="ctr" eaLnBrk="0" fontAlgn="auto" hangingPunct="0">
                <a:spcBef>
                  <a:spcPts val="0"/>
                </a:spcBef>
                <a:spcAft>
                  <a:spcPts val="0"/>
                </a:spcAft>
                <a:defRPr/>
              </a:pPr>
              <a:r>
                <a:rPr lang="sv-SE" sz="1400" dirty="0">
                  <a:latin typeface="+mn-lt"/>
                  <a:cs typeface="+mn-cs"/>
                </a:rPr>
                <a:t>Commission</a:t>
              </a:r>
            </a:p>
            <a:p>
              <a:pPr algn="ctr" eaLnBrk="0" fontAlgn="auto" hangingPunct="0">
                <a:spcBef>
                  <a:spcPts val="0"/>
                </a:spcBef>
                <a:spcAft>
                  <a:spcPts val="0"/>
                </a:spcAft>
                <a:defRPr/>
              </a:pPr>
              <a:r>
                <a:rPr lang="en-US" sz="1100" i="1" dirty="0">
                  <a:latin typeface="+mn-lt"/>
                  <a:cs typeface="+mn-cs"/>
                </a:rPr>
                <a:t>Stakeholders</a:t>
              </a:r>
              <a:br>
                <a:rPr lang="en-US" sz="1100" i="1" dirty="0">
                  <a:latin typeface="+mn-lt"/>
                  <a:cs typeface="+mn-cs"/>
                </a:rPr>
              </a:br>
              <a:r>
                <a:rPr lang="en-US" sz="1100" i="1" dirty="0">
                  <a:latin typeface="+mn-lt"/>
                  <a:cs typeface="+mn-cs"/>
                </a:rPr>
                <a:t>meeting postponed </a:t>
              </a:r>
            </a:p>
            <a:p>
              <a:pPr algn="ctr" eaLnBrk="0" fontAlgn="auto" hangingPunct="0">
                <a:spcBef>
                  <a:spcPts val="0"/>
                </a:spcBef>
                <a:spcAft>
                  <a:spcPts val="0"/>
                </a:spcAft>
                <a:defRPr/>
              </a:pPr>
              <a:r>
                <a:rPr lang="en-US" sz="1100" i="1" dirty="0">
                  <a:latin typeface="+mn-lt"/>
                  <a:cs typeface="+mn-cs"/>
                </a:rPr>
                <a:t>until?</a:t>
              </a:r>
            </a:p>
          </p:txBody>
        </p:sp>
        <p:cxnSp>
          <p:nvCxnSpPr>
            <p:cNvPr id="63" name="Rak 62"/>
            <p:cNvCxnSpPr/>
            <p:nvPr/>
          </p:nvCxnSpPr>
          <p:spPr>
            <a:xfrm rot="5400000" flipH="1" flipV="1">
              <a:off x="861547" y="3510313"/>
              <a:ext cx="500519" cy="356284"/>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64" name="textruta 63"/>
            <p:cNvSpPr txBox="1"/>
            <p:nvPr/>
          </p:nvSpPr>
          <p:spPr>
            <a:xfrm>
              <a:off x="708559" y="3866984"/>
              <a:ext cx="1010550" cy="479796"/>
            </a:xfrm>
            <a:prstGeom prst="rect">
              <a:avLst/>
            </a:prstGeom>
            <a:noFill/>
          </p:spPr>
          <p:txBody>
            <a:bodyPr wrap="none">
              <a:spAutoFit/>
            </a:bodyPr>
            <a:lstStyle/>
            <a:p>
              <a:pPr algn="ctr" eaLnBrk="0" fontAlgn="auto" hangingPunct="0">
                <a:spcBef>
                  <a:spcPts val="0"/>
                </a:spcBef>
                <a:spcAft>
                  <a:spcPts val="0"/>
                </a:spcAft>
                <a:defRPr/>
              </a:pPr>
              <a:r>
                <a:rPr lang="sv-SE" sz="1400" dirty="0">
                  <a:latin typeface="+mn-lt"/>
                  <a:cs typeface="+mn-cs"/>
                </a:rPr>
                <a:t>FSA/SSA</a:t>
              </a:r>
              <a:br>
                <a:rPr lang="sv-SE" sz="1400" dirty="0">
                  <a:latin typeface="+mn-lt"/>
                  <a:cs typeface="+mn-cs"/>
                </a:rPr>
              </a:br>
              <a:r>
                <a:rPr lang="sv-SE" sz="1100" i="1" dirty="0">
                  <a:latin typeface="+mn-lt"/>
                  <a:cs typeface="+mn-cs"/>
                </a:rPr>
                <a:t>Letter to ECSA</a:t>
              </a:r>
            </a:p>
          </p:txBody>
        </p:sp>
        <p:cxnSp>
          <p:nvCxnSpPr>
            <p:cNvPr id="65" name="Rak 64"/>
            <p:cNvCxnSpPr/>
            <p:nvPr/>
          </p:nvCxnSpPr>
          <p:spPr>
            <a:xfrm rot="16200000" flipV="1">
              <a:off x="2979007" y="2366600"/>
              <a:ext cx="500519" cy="357903"/>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6" name="textruta 65"/>
            <p:cNvSpPr txBox="1"/>
            <p:nvPr/>
          </p:nvSpPr>
          <p:spPr>
            <a:xfrm>
              <a:off x="2698889" y="1794773"/>
              <a:ext cx="1326348" cy="494143"/>
            </a:xfrm>
            <a:prstGeom prst="rect">
              <a:avLst/>
            </a:prstGeom>
            <a:noFill/>
          </p:spPr>
          <p:txBody>
            <a:bodyPr wrap="none">
              <a:spAutoFit/>
            </a:bodyPr>
            <a:lstStyle/>
            <a:p>
              <a:pPr algn="ctr" eaLnBrk="0" fontAlgn="auto" hangingPunct="0">
                <a:spcBef>
                  <a:spcPts val="0"/>
                </a:spcBef>
                <a:spcAft>
                  <a:spcPts val="0"/>
                </a:spcAft>
                <a:defRPr/>
              </a:pPr>
              <a:r>
                <a:rPr lang="en-US" sz="1400" dirty="0">
                  <a:solidFill>
                    <a:srgbClr val="C00000"/>
                  </a:solidFill>
                  <a:latin typeface="+mn-lt"/>
                  <a:cs typeface="+mn-cs"/>
                </a:rPr>
                <a:t>Industry-Group</a:t>
              </a:r>
            </a:p>
            <a:p>
              <a:pPr algn="ctr" eaLnBrk="0" fontAlgn="auto" hangingPunct="0">
                <a:spcBef>
                  <a:spcPts val="0"/>
                </a:spcBef>
                <a:spcAft>
                  <a:spcPts val="0"/>
                </a:spcAft>
                <a:defRPr/>
              </a:pPr>
              <a:r>
                <a:rPr lang="en-US" sz="1100" i="1" dirty="0">
                  <a:solidFill>
                    <a:srgbClr val="C00000"/>
                  </a:solidFill>
                  <a:latin typeface="+mn-lt"/>
                  <a:cs typeface="+mn-cs"/>
                </a:rPr>
                <a:t>Third meeting?</a:t>
              </a:r>
            </a:p>
          </p:txBody>
        </p:sp>
        <p:cxnSp>
          <p:nvCxnSpPr>
            <p:cNvPr id="67" name="Rak 66"/>
            <p:cNvCxnSpPr/>
            <p:nvPr/>
          </p:nvCxnSpPr>
          <p:spPr>
            <a:xfrm rot="5400000" flipH="1" flipV="1">
              <a:off x="1140682" y="3573039"/>
              <a:ext cx="1080738" cy="791921"/>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68" name="textruta 67"/>
            <p:cNvSpPr txBox="1"/>
            <p:nvPr/>
          </p:nvSpPr>
          <p:spPr>
            <a:xfrm>
              <a:off x="1072939" y="4439232"/>
              <a:ext cx="893948" cy="478202"/>
            </a:xfrm>
            <a:prstGeom prst="rect">
              <a:avLst/>
            </a:prstGeom>
            <a:noFill/>
          </p:spPr>
          <p:txBody>
            <a:bodyPr wrap="none">
              <a:spAutoFit/>
            </a:bodyPr>
            <a:lstStyle/>
            <a:p>
              <a:pPr algn="ctr" eaLnBrk="0" fontAlgn="auto" hangingPunct="0">
                <a:spcBef>
                  <a:spcPts val="0"/>
                </a:spcBef>
                <a:spcAft>
                  <a:spcPts val="0"/>
                </a:spcAft>
                <a:defRPr/>
              </a:pPr>
              <a:r>
                <a:rPr lang="sv-SE" sz="1400" dirty="0">
                  <a:latin typeface="+mn-lt"/>
                  <a:cs typeface="+mn-cs"/>
                </a:rPr>
                <a:t>ECSA</a:t>
              </a:r>
              <a:br>
                <a:rPr lang="sv-SE" sz="1400" dirty="0">
                  <a:latin typeface="+mn-lt"/>
                  <a:cs typeface="+mn-cs"/>
                </a:rPr>
              </a:br>
              <a:r>
                <a:rPr lang="sv-SE" sz="1100" i="1" dirty="0">
                  <a:latin typeface="+mn-lt"/>
                  <a:cs typeface="+mn-cs"/>
                </a:rPr>
                <a:t>Letter to ICS</a:t>
              </a:r>
            </a:p>
          </p:txBody>
        </p:sp>
        <p:cxnSp>
          <p:nvCxnSpPr>
            <p:cNvPr id="70" name="Rak 69"/>
            <p:cNvCxnSpPr/>
            <p:nvPr/>
          </p:nvCxnSpPr>
          <p:spPr>
            <a:xfrm rot="5400000">
              <a:off x="428713" y="3295532"/>
              <a:ext cx="141867"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1" name="Rak 70"/>
            <p:cNvCxnSpPr/>
            <p:nvPr/>
          </p:nvCxnSpPr>
          <p:spPr>
            <a:xfrm rot="16200000" flipV="1">
              <a:off x="7653224" y="2509011"/>
              <a:ext cx="857576" cy="592727"/>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72" name="textruta 71"/>
            <p:cNvSpPr txBox="1"/>
            <p:nvPr/>
          </p:nvSpPr>
          <p:spPr>
            <a:xfrm>
              <a:off x="7607507" y="2000400"/>
              <a:ext cx="1211365" cy="479797"/>
            </a:xfrm>
            <a:prstGeom prst="rect">
              <a:avLst/>
            </a:prstGeom>
            <a:noFill/>
          </p:spPr>
          <p:txBody>
            <a:bodyPr wrap="none">
              <a:spAutoFit/>
            </a:bodyPr>
            <a:lstStyle/>
            <a:p>
              <a:pPr algn="ctr" eaLnBrk="0" fontAlgn="auto" hangingPunct="0">
                <a:spcBef>
                  <a:spcPts val="0"/>
                </a:spcBef>
                <a:spcAft>
                  <a:spcPts val="0"/>
                </a:spcAft>
                <a:defRPr/>
              </a:pPr>
              <a:r>
                <a:rPr lang="sv-SE" sz="1400" dirty="0">
                  <a:latin typeface="+mn-lt"/>
                  <a:cs typeface="+mn-cs"/>
                </a:rPr>
                <a:t>MEPC 62</a:t>
              </a:r>
              <a:br>
                <a:rPr lang="sv-SE" sz="1400" dirty="0">
                  <a:latin typeface="+mn-lt"/>
                  <a:cs typeface="+mn-cs"/>
                </a:rPr>
              </a:br>
              <a:r>
                <a:rPr lang="sv-SE" sz="1100" i="1" dirty="0">
                  <a:latin typeface="+mn-lt"/>
                  <a:cs typeface="+mn-cs"/>
                </a:rPr>
                <a:t> EU </a:t>
              </a:r>
              <a:r>
                <a:rPr lang="en-US" sz="1100" i="1" dirty="0">
                  <a:latin typeface="+mn-lt"/>
                  <a:cs typeface="+mn-cs"/>
                </a:rPr>
                <a:t>Co-ordination</a:t>
              </a:r>
              <a:endParaRPr lang="en-US" sz="1400" i="1" dirty="0">
                <a:latin typeface="+mn-lt"/>
                <a:cs typeface="+mn-cs"/>
              </a:endParaRPr>
            </a:p>
          </p:txBody>
        </p:sp>
        <p:cxnSp>
          <p:nvCxnSpPr>
            <p:cNvPr id="73" name="Rak 72"/>
            <p:cNvCxnSpPr/>
            <p:nvPr/>
          </p:nvCxnSpPr>
          <p:spPr>
            <a:xfrm rot="16200000" flipV="1">
              <a:off x="7107635" y="2126988"/>
              <a:ext cx="1284771" cy="929577"/>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74" name="textruta 73"/>
            <p:cNvSpPr txBox="1"/>
            <p:nvPr/>
          </p:nvSpPr>
          <p:spPr>
            <a:xfrm>
              <a:off x="7026117" y="1581176"/>
              <a:ext cx="1604897" cy="479796"/>
            </a:xfrm>
            <a:prstGeom prst="rect">
              <a:avLst/>
            </a:prstGeom>
            <a:noFill/>
          </p:spPr>
          <p:txBody>
            <a:bodyPr wrap="none">
              <a:spAutoFit/>
            </a:bodyPr>
            <a:lstStyle/>
            <a:p>
              <a:pPr algn="ctr" eaLnBrk="0" fontAlgn="auto" hangingPunct="0">
                <a:spcBef>
                  <a:spcPts val="0"/>
                </a:spcBef>
                <a:spcAft>
                  <a:spcPts val="0"/>
                </a:spcAft>
                <a:defRPr/>
              </a:pPr>
              <a:r>
                <a:rPr lang="sv-SE" sz="1400" dirty="0">
                  <a:latin typeface="+mn-lt"/>
                  <a:cs typeface="+mn-cs"/>
                </a:rPr>
                <a:t>MEPC 62</a:t>
              </a:r>
              <a:br>
                <a:rPr lang="sv-SE" sz="1400" dirty="0">
                  <a:latin typeface="+mn-lt"/>
                  <a:cs typeface="+mn-cs"/>
                </a:rPr>
              </a:br>
              <a:r>
                <a:rPr lang="sv-SE" sz="1100" i="1" dirty="0">
                  <a:latin typeface="+mn-lt"/>
                  <a:cs typeface="+mn-cs"/>
                </a:rPr>
                <a:t> National </a:t>
              </a:r>
              <a:r>
                <a:rPr lang="en-US" sz="1100" i="1" dirty="0">
                  <a:latin typeface="+mn-lt"/>
                  <a:cs typeface="+mn-cs"/>
                </a:rPr>
                <a:t>Co-ordinations</a:t>
              </a:r>
              <a:endParaRPr lang="en-US" sz="1400" i="1" dirty="0">
                <a:latin typeface="+mn-lt"/>
                <a:cs typeface="+mn-cs"/>
              </a:endParaRPr>
            </a:p>
          </p:txBody>
        </p:sp>
        <p:cxnSp>
          <p:nvCxnSpPr>
            <p:cNvPr id="77" name="Rak 76"/>
            <p:cNvCxnSpPr/>
            <p:nvPr/>
          </p:nvCxnSpPr>
          <p:spPr>
            <a:xfrm rot="16200000" flipV="1">
              <a:off x="2084671" y="2492287"/>
              <a:ext cx="857576" cy="591107"/>
            </a:xfrm>
            <a:prstGeom prst="line">
              <a:avLst/>
            </a:prstGeom>
            <a:ln>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13366" name="textruta 77"/>
            <p:cNvSpPr txBox="1">
              <a:spLocks noChangeArrowheads="1"/>
            </p:cNvSpPr>
            <p:nvPr/>
          </p:nvSpPr>
          <p:spPr bwMode="auto">
            <a:xfrm>
              <a:off x="2001169" y="2153070"/>
              <a:ext cx="928385" cy="309100"/>
            </a:xfrm>
            <a:prstGeom prst="rect">
              <a:avLst/>
            </a:prstGeom>
            <a:noFill/>
            <a:ln w="9525">
              <a:noFill/>
              <a:miter lim="800000"/>
              <a:headEnd/>
              <a:tailEnd/>
            </a:ln>
          </p:spPr>
          <p:txBody>
            <a:bodyPr wrap="none">
              <a:spAutoFit/>
            </a:bodyPr>
            <a:lstStyle/>
            <a:p>
              <a:pPr algn="ctr" eaLnBrk="0" hangingPunct="0"/>
              <a:r>
                <a:rPr lang="sv-SE" sz="1400">
                  <a:latin typeface="Calibri" pitchFamily="34" charset="0"/>
                </a:rPr>
                <a:t>ICS/Board</a:t>
              </a:r>
              <a:endParaRPr lang="en-US" sz="1400" i="1">
                <a:latin typeface="Calibri" pitchFamily="34" charset="0"/>
              </a:endParaRPr>
            </a:p>
          </p:txBody>
        </p:sp>
        <p:sp>
          <p:nvSpPr>
            <p:cNvPr id="79" name="textruta 78"/>
            <p:cNvSpPr txBox="1"/>
            <p:nvPr/>
          </p:nvSpPr>
          <p:spPr>
            <a:xfrm>
              <a:off x="2175800" y="4796290"/>
              <a:ext cx="1326347" cy="648762"/>
            </a:xfrm>
            <a:prstGeom prst="rect">
              <a:avLst/>
            </a:prstGeom>
            <a:noFill/>
          </p:spPr>
          <p:txBody>
            <a:bodyPr wrap="none">
              <a:spAutoFit/>
            </a:bodyPr>
            <a:lstStyle/>
            <a:p>
              <a:pPr algn="ctr" eaLnBrk="0" fontAlgn="auto" hangingPunct="0">
                <a:spcBef>
                  <a:spcPts val="0"/>
                </a:spcBef>
                <a:spcAft>
                  <a:spcPts val="0"/>
                </a:spcAft>
                <a:defRPr/>
              </a:pPr>
              <a:r>
                <a:rPr lang="en-US" sz="1400" dirty="0">
                  <a:solidFill>
                    <a:srgbClr val="C00000"/>
                  </a:solidFill>
                  <a:latin typeface="+mn-lt"/>
                  <a:cs typeface="+mn-cs"/>
                </a:rPr>
                <a:t>Industry-Group</a:t>
              </a:r>
            </a:p>
            <a:p>
              <a:pPr algn="ctr" eaLnBrk="0" fontAlgn="auto" hangingPunct="0">
                <a:spcBef>
                  <a:spcPts val="0"/>
                </a:spcBef>
                <a:spcAft>
                  <a:spcPts val="0"/>
                </a:spcAft>
                <a:defRPr/>
              </a:pPr>
              <a:r>
                <a:rPr lang="en-US" sz="1100" i="1" dirty="0">
                  <a:solidFill>
                    <a:srgbClr val="C00000"/>
                  </a:solidFill>
                  <a:latin typeface="+mn-lt"/>
                  <a:cs typeface="+mn-cs"/>
                </a:rPr>
                <a:t>Official letter to the</a:t>
              </a:r>
              <a:br>
                <a:rPr lang="en-US" sz="1100" i="1" dirty="0">
                  <a:solidFill>
                    <a:srgbClr val="C00000"/>
                  </a:solidFill>
                  <a:latin typeface="+mn-lt"/>
                  <a:cs typeface="+mn-cs"/>
                </a:rPr>
              </a:br>
              <a:r>
                <a:rPr lang="en-US" sz="1100" i="1" dirty="0">
                  <a:solidFill>
                    <a:srgbClr val="C00000"/>
                  </a:solidFill>
                  <a:latin typeface="+mn-lt"/>
                  <a:cs typeface="+mn-cs"/>
                </a:rPr>
                <a:t>Commission?</a:t>
              </a:r>
            </a:p>
          </p:txBody>
        </p:sp>
        <p:cxnSp>
          <p:nvCxnSpPr>
            <p:cNvPr id="80" name="Rak 79"/>
            <p:cNvCxnSpPr/>
            <p:nvPr/>
          </p:nvCxnSpPr>
          <p:spPr>
            <a:xfrm rot="5400000" flipH="1" flipV="1">
              <a:off x="2330951" y="3555930"/>
              <a:ext cx="1480834" cy="1143347"/>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86" name="Rak 85"/>
            <p:cNvCxnSpPr/>
            <p:nvPr/>
          </p:nvCxnSpPr>
          <p:spPr>
            <a:xfrm rot="16200000" flipV="1">
              <a:off x="1115550" y="3536006"/>
              <a:ext cx="1482428" cy="1143347"/>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87" name="Rak 86"/>
            <p:cNvCxnSpPr/>
            <p:nvPr/>
          </p:nvCxnSpPr>
          <p:spPr>
            <a:xfrm rot="5400000" flipH="1" flipV="1">
              <a:off x="2237711" y="2427717"/>
              <a:ext cx="857576" cy="592727"/>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5" name="Rektangel 74"/>
            <p:cNvSpPr/>
            <p:nvPr/>
          </p:nvSpPr>
          <p:spPr>
            <a:xfrm>
              <a:off x="6023664" y="3264449"/>
              <a:ext cx="761152" cy="245477"/>
            </a:xfrm>
            <a:prstGeom prst="rect">
              <a:avLst/>
            </a:prstGeom>
          </p:spPr>
          <p:txBody>
            <a:bodyPr>
              <a:spAutoFit/>
            </a:bodyPr>
            <a:lstStyle/>
            <a:p>
              <a:pPr eaLnBrk="0" fontAlgn="auto" hangingPunct="0">
                <a:spcBef>
                  <a:spcPts val="0"/>
                </a:spcBef>
                <a:spcAft>
                  <a:spcPts val="0"/>
                </a:spcAft>
                <a:defRPr/>
              </a:pPr>
              <a:r>
                <a:rPr lang="en-GB" sz="1000" dirty="0">
                  <a:solidFill>
                    <a:schemeClr val="accent6"/>
                  </a:solidFill>
                  <a:latin typeface="+mn-lt"/>
                  <a:cs typeface="+mn-cs"/>
                </a:rPr>
                <a:t>September</a:t>
              </a:r>
              <a:endParaRPr lang="sv-SE" sz="1000" dirty="0">
                <a:solidFill>
                  <a:schemeClr val="accent6"/>
                </a:solidFill>
                <a:latin typeface="+mn-lt"/>
                <a:cs typeface="+mn-cs"/>
              </a:endParaRPr>
            </a:p>
          </p:txBody>
        </p:sp>
        <p:sp>
          <p:nvSpPr>
            <p:cNvPr id="76" name="Rektangel 75"/>
            <p:cNvSpPr/>
            <p:nvPr/>
          </p:nvSpPr>
          <p:spPr>
            <a:xfrm>
              <a:off x="6817205" y="3264449"/>
              <a:ext cx="610540" cy="245477"/>
            </a:xfrm>
            <a:prstGeom prst="rect">
              <a:avLst/>
            </a:prstGeom>
          </p:spPr>
          <p:txBody>
            <a:bodyPr wrap="none">
              <a:spAutoFit/>
            </a:bodyPr>
            <a:lstStyle/>
            <a:p>
              <a:pPr eaLnBrk="0" fontAlgn="auto" hangingPunct="0">
                <a:spcBef>
                  <a:spcPts val="0"/>
                </a:spcBef>
                <a:spcAft>
                  <a:spcPts val="0"/>
                </a:spcAft>
                <a:defRPr/>
              </a:pPr>
              <a:r>
                <a:rPr lang="en-GB" sz="1000" dirty="0">
                  <a:solidFill>
                    <a:schemeClr val="accent6"/>
                  </a:solidFill>
                  <a:latin typeface="+mn-lt"/>
                  <a:cs typeface="+mn-cs"/>
                </a:rPr>
                <a:t>October</a:t>
              </a:r>
              <a:endParaRPr lang="sv-SE" sz="1000" dirty="0">
                <a:solidFill>
                  <a:schemeClr val="accent6"/>
                </a:solidFill>
                <a:latin typeface="+mn-lt"/>
                <a:cs typeface="+mn-cs"/>
              </a:endParaRPr>
            </a:p>
          </p:txBody>
        </p:sp>
      </p:grpSp>
      <p:sp>
        <p:nvSpPr>
          <p:cNvPr id="82" name="Rektangel 81"/>
          <p:cNvSpPr/>
          <p:nvPr/>
        </p:nvSpPr>
        <p:spPr>
          <a:xfrm>
            <a:off x="1928813" y="1214438"/>
            <a:ext cx="5357812" cy="1143000"/>
          </a:xfrm>
          <a:prstGeom prst="rect">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0" fontAlgn="auto" hangingPunct="0">
              <a:spcBef>
                <a:spcPts val="0"/>
              </a:spcBef>
              <a:spcAft>
                <a:spcPts val="0"/>
              </a:spcAft>
              <a:defRPr/>
            </a:pPr>
            <a:r>
              <a:rPr lang="en-US" sz="1400" b="1" u="sng" dirty="0"/>
              <a:t>Suggested</a:t>
            </a:r>
            <a:r>
              <a:rPr lang="sv-SE" sz="1400" b="1" u="sng" dirty="0"/>
              <a:t> solution for the </a:t>
            </a:r>
            <a:r>
              <a:rPr lang="en-GB" sz="1400" b="1" u="sng" dirty="0"/>
              <a:t>North European (S)ECA</a:t>
            </a:r>
            <a:r>
              <a:rPr lang="en-GB" sz="1400" b="1" dirty="0"/>
              <a:t/>
            </a:r>
            <a:br>
              <a:rPr lang="en-GB" sz="1400" b="1" dirty="0"/>
            </a:br>
            <a:r>
              <a:rPr lang="en-GB" sz="1400" b="1" dirty="0"/>
              <a:t>2015 = 0.5 %</a:t>
            </a:r>
          </a:p>
          <a:p>
            <a:pPr eaLnBrk="0" fontAlgn="auto" hangingPunct="0">
              <a:spcBef>
                <a:spcPts val="0"/>
              </a:spcBef>
              <a:spcAft>
                <a:spcPts val="0"/>
              </a:spcAft>
              <a:defRPr/>
            </a:pPr>
            <a:r>
              <a:rPr lang="en-GB" sz="1400" b="1" dirty="0">
                <a:solidFill>
                  <a:srgbClr val="FF0000"/>
                </a:solidFill>
              </a:rPr>
              <a:t>2012</a:t>
            </a:r>
            <a:r>
              <a:rPr lang="en-GB" sz="1400" b="1" dirty="0"/>
              <a:t> =Impact assessment of (S)ECA to be included in the global review</a:t>
            </a:r>
          </a:p>
          <a:p>
            <a:pPr eaLnBrk="0" fontAlgn="auto" hangingPunct="0">
              <a:spcBef>
                <a:spcPts val="0"/>
              </a:spcBef>
              <a:spcAft>
                <a:spcPts val="0"/>
              </a:spcAft>
              <a:defRPr/>
            </a:pPr>
            <a:endParaRPr lang="sv-SE" sz="1400" dirty="0"/>
          </a:p>
          <a:p>
            <a:pPr eaLnBrk="0" fontAlgn="auto" hangingPunct="0">
              <a:spcBef>
                <a:spcPts val="0"/>
              </a:spcBef>
              <a:spcAft>
                <a:spcPts val="0"/>
              </a:spcAft>
              <a:defRPr/>
            </a:pPr>
            <a:endParaRPr lang="sv-SE" sz="1400" dirty="0"/>
          </a:p>
        </p:txBody>
      </p:sp>
      <p:sp>
        <p:nvSpPr>
          <p:cNvPr id="13316" name="textruta 82"/>
          <p:cNvSpPr txBox="1">
            <a:spLocks noChangeArrowheads="1"/>
          </p:cNvSpPr>
          <p:nvPr/>
        </p:nvSpPr>
        <p:spPr bwMode="auto">
          <a:xfrm>
            <a:off x="366713" y="312738"/>
            <a:ext cx="8297862" cy="860425"/>
          </a:xfrm>
          <a:prstGeom prst="rect">
            <a:avLst/>
          </a:prstGeom>
          <a:noFill/>
          <a:ln w="9525">
            <a:noFill/>
            <a:miter lim="800000"/>
            <a:headEnd/>
            <a:tailEnd/>
          </a:ln>
        </p:spPr>
        <p:txBody>
          <a:bodyPr wrap="none">
            <a:spAutoFit/>
          </a:bodyPr>
          <a:lstStyle/>
          <a:p>
            <a:pPr algn="ctr" eaLnBrk="0" hangingPunct="0"/>
            <a:r>
              <a:rPr lang="en-GB" sz="1600">
                <a:latin typeface="Calibri" pitchFamily="34" charset="0"/>
              </a:rPr>
              <a:t>The new IMO Sulphur regulation for North Europe is unacceptable since it creates a </a:t>
            </a:r>
            <a:r>
              <a:rPr lang="en-GB" sz="1600" b="1">
                <a:latin typeface="Calibri" pitchFamily="34" charset="0"/>
              </a:rPr>
              <a:t>trade barrier</a:t>
            </a:r>
            <a:r>
              <a:rPr lang="en-GB" sz="1600">
                <a:latin typeface="Calibri" pitchFamily="34" charset="0"/>
              </a:rPr>
              <a:t> </a:t>
            </a:r>
            <a:br>
              <a:rPr lang="en-GB" sz="1600">
                <a:latin typeface="Calibri" pitchFamily="34" charset="0"/>
              </a:rPr>
            </a:br>
            <a:r>
              <a:rPr lang="en-GB" sz="1600" b="1">
                <a:latin typeface="Calibri" pitchFamily="34" charset="0"/>
              </a:rPr>
              <a:t>within the European Internal Market</a:t>
            </a:r>
            <a:r>
              <a:rPr lang="en-GB" sz="1600">
                <a:latin typeface="Calibri" pitchFamily="34" charset="0"/>
              </a:rPr>
              <a:t> and will lead to a </a:t>
            </a:r>
            <a:r>
              <a:rPr lang="en-GB" sz="1600" b="1">
                <a:latin typeface="Calibri" pitchFamily="34" charset="0"/>
              </a:rPr>
              <a:t>modal back-shift</a:t>
            </a:r>
            <a:r>
              <a:rPr lang="en-GB" sz="1600">
                <a:latin typeface="Calibri" pitchFamily="34" charset="0"/>
              </a:rPr>
              <a:t>. A constructive and </a:t>
            </a:r>
            <a:br>
              <a:rPr lang="en-GB" sz="1600">
                <a:latin typeface="Calibri" pitchFamily="34" charset="0"/>
              </a:rPr>
            </a:br>
            <a:r>
              <a:rPr lang="en-GB" sz="1600" b="1">
                <a:latin typeface="Calibri" pitchFamily="34" charset="0"/>
              </a:rPr>
              <a:t>alternative solution</a:t>
            </a:r>
            <a:r>
              <a:rPr lang="en-GB" sz="1600">
                <a:latin typeface="Calibri" pitchFamily="34" charset="0"/>
              </a:rPr>
              <a:t> is needed. Actions must be taken during </a:t>
            </a:r>
            <a:r>
              <a:rPr lang="en-GB" sz="1600" b="1">
                <a:latin typeface="Calibri" pitchFamily="34" charset="0"/>
              </a:rPr>
              <a:t>2010</a:t>
            </a:r>
            <a:r>
              <a:rPr lang="en-GB" sz="1600">
                <a:latin typeface="Calibri" pitchFamily="34" charset="0"/>
              </a:rPr>
              <a:t>.</a:t>
            </a:r>
            <a:endParaRPr lang="sv-SE" sz="1600">
              <a:latin typeface="Calibri" pitchFamily="34" charset="0"/>
            </a:endParaRPr>
          </a:p>
        </p:txBody>
      </p:sp>
      <p:sp>
        <p:nvSpPr>
          <p:cNvPr id="60" name="TextBox 59"/>
          <p:cNvSpPr txBox="1"/>
          <p:nvPr/>
        </p:nvSpPr>
        <p:spPr>
          <a:xfrm>
            <a:off x="5580063" y="5229225"/>
            <a:ext cx="1108075" cy="307975"/>
          </a:xfrm>
          <a:prstGeom prst="rect">
            <a:avLst/>
          </a:prstGeom>
          <a:noFill/>
        </p:spPr>
        <p:txBody>
          <a:bodyPr wrap="none">
            <a:spAutoFit/>
          </a:bodyPr>
          <a:lstStyle/>
          <a:p>
            <a:pPr eaLnBrk="0" hangingPunct="0">
              <a:defRPr/>
            </a:pPr>
            <a:r>
              <a:rPr lang="fi-FI" sz="1400" dirty="0">
                <a:latin typeface="+mn-lt"/>
                <a:ea typeface="ＭＳ Ｐゴシック" pitchFamily="8" charset="-128"/>
                <a:cs typeface="+mn-cs"/>
              </a:rPr>
              <a:t>ICS/board</a:t>
            </a:r>
          </a:p>
        </p:txBody>
      </p:sp>
      <p:cxnSp>
        <p:nvCxnSpPr>
          <p:cNvPr id="69" name="Rak 21"/>
          <p:cNvCxnSpPr/>
          <p:nvPr/>
        </p:nvCxnSpPr>
        <p:spPr bwMode="auto">
          <a:xfrm rot="5400000" flipH="1" flipV="1">
            <a:off x="6010275" y="4799013"/>
            <a:ext cx="498475" cy="34925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2000" smtClean="0">
                <a:solidFill>
                  <a:schemeClr val="tx1"/>
                </a:solidFill>
              </a:rPr>
              <a:t>The ECSA Board of Directors agreed at its June 30</a:t>
            </a:r>
            <a:r>
              <a:rPr lang="en-US" sz="2000" baseline="30000" smtClean="0">
                <a:solidFill>
                  <a:schemeClr val="tx1"/>
                </a:solidFill>
              </a:rPr>
              <a:t>th</a:t>
            </a:r>
            <a:r>
              <a:rPr lang="en-US" sz="2000" smtClean="0">
                <a:solidFill>
                  <a:schemeClr val="tx1"/>
                </a:solidFill>
              </a:rPr>
              <a:t> meeting on the following position</a:t>
            </a:r>
            <a:endParaRPr lang="fi-FI" sz="2000" smtClean="0"/>
          </a:p>
        </p:txBody>
      </p:sp>
      <p:sp>
        <p:nvSpPr>
          <p:cNvPr id="14339" name="Content Placeholder 2"/>
          <p:cNvSpPr>
            <a:spLocks noGrp="1"/>
          </p:cNvSpPr>
          <p:nvPr>
            <p:ph idx="1"/>
          </p:nvPr>
        </p:nvSpPr>
        <p:spPr/>
        <p:txBody>
          <a:bodyPr/>
          <a:lstStyle/>
          <a:p>
            <a:r>
              <a:rPr lang="en-GB" sz="2000" smtClean="0"/>
              <a:t>To maintain the ECSA support for a change of the 0.1 % to 0.5 % in 2015. </a:t>
            </a:r>
            <a:endParaRPr lang="fi-FI" sz="2000" smtClean="0"/>
          </a:p>
          <a:p>
            <a:r>
              <a:rPr lang="en-GB" sz="2000" smtClean="0"/>
              <a:t>The shipping industry can be open and positive to a possible change of the time scale to 2020 as considered by some Member States. Much will depend on the further process on the attitude of Member States. </a:t>
            </a:r>
            <a:endParaRPr lang="fi-FI" sz="2000" smtClean="0"/>
          </a:p>
          <a:p>
            <a:r>
              <a:rPr lang="en-GB" sz="2000" smtClean="0"/>
              <a:t>To strongly support a submission by ICS of the ENTEC study summarising the results of all studies made. Purpose of the submission is to bring forward the feasi-bility study to be made in IMO on Annex VI from 2018 to 2012. The feasibility study should include the 0.1 % in the ECAs. The ENTEC study could lay the basis. </a:t>
            </a:r>
            <a:r>
              <a:rPr lang="en-GB" sz="2000" u="sng" smtClean="0"/>
              <a:t>This would have to be decided at MEPC 62 in July 2011</a:t>
            </a:r>
            <a:r>
              <a:rPr lang="en-GB" sz="2000" smtClean="0"/>
              <a:t>.</a:t>
            </a:r>
            <a:endParaRPr lang="fi-FI" sz="2000" smtClean="0"/>
          </a:p>
          <a:p>
            <a:endParaRPr lang="fi-FI"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09600"/>
            <a:ext cx="7772400" cy="1019175"/>
          </a:xfrm>
        </p:spPr>
        <p:txBody>
          <a:bodyPr/>
          <a:lstStyle/>
          <a:p>
            <a:r>
              <a:rPr lang="en-US" sz="2400" smtClean="0">
                <a:solidFill>
                  <a:schemeClr val="tx1"/>
                </a:solidFill>
              </a:rPr>
              <a:t>Transport ministers concerned over IMO sulphur regulations, Antwerp 16.09.2010</a:t>
            </a:r>
            <a:r>
              <a:rPr lang="fi-FI" sz="2800" smtClean="0">
                <a:solidFill>
                  <a:schemeClr val="tx1"/>
                </a:solidFill>
              </a:rPr>
              <a:t/>
            </a:r>
            <a:br>
              <a:rPr lang="fi-FI" sz="2800" smtClean="0">
                <a:solidFill>
                  <a:schemeClr val="tx1"/>
                </a:solidFill>
              </a:rPr>
            </a:br>
            <a:endParaRPr lang="fi-FI" sz="2800" smtClean="0"/>
          </a:p>
        </p:txBody>
      </p:sp>
      <p:sp>
        <p:nvSpPr>
          <p:cNvPr id="15363" name="Content Placeholder 2"/>
          <p:cNvSpPr>
            <a:spLocks noGrp="1"/>
          </p:cNvSpPr>
          <p:nvPr>
            <p:ph idx="1"/>
          </p:nvPr>
        </p:nvSpPr>
        <p:spPr>
          <a:xfrm>
            <a:off x="685800" y="1628775"/>
            <a:ext cx="7772400" cy="4467225"/>
          </a:xfrm>
        </p:spPr>
        <p:txBody>
          <a:bodyPr/>
          <a:lstStyle/>
          <a:p>
            <a:r>
              <a:rPr lang="en-GB" sz="1800" smtClean="0"/>
              <a:t>Several EU-ministers shared the concern over the impacts of the sulphur regulations on costs. However, the discussions indicated that the EU countries are not ready to change the decision made at the IMO. </a:t>
            </a:r>
            <a:endParaRPr lang="fi-FI" sz="1800" smtClean="0"/>
          </a:p>
          <a:p>
            <a:endParaRPr lang="en-GB" sz="1800" smtClean="0"/>
          </a:p>
          <a:p>
            <a:r>
              <a:rPr lang="en-GB" sz="1800" smtClean="0"/>
              <a:t>The Finnish transport minister Ms Vehviläinen expressed that she personally would be prepared to consider a postponement of the IMO timetable, but she got support for these thoughts only from the Estonian transport minister.  </a:t>
            </a:r>
            <a:endParaRPr lang="fi-FI" smtClean="0"/>
          </a:p>
          <a:p>
            <a:pPr>
              <a:buFontTx/>
              <a:buNone/>
            </a:pPr>
            <a:endParaRPr lang="fi-FI" smtClean="0"/>
          </a:p>
          <a:p>
            <a:r>
              <a:rPr lang="en-GB" sz="1800" smtClean="0"/>
              <a:t>Finland also, alongside with a number of other countries, brought up the potential that new technology, such as scrubbers and alternative fuels, offer in terms of ensuring a cleaner Short Sea Shipping sector. </a:t>
            </a:r>
            <a:endParaRPr lang="fi-FI" sz="1800" smtClean="0"/>
          </a:p>
          <a:p>
            <a:endParaRPr lang="fi-FI"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r>
              <a:rPr lang="fi-FI" smtClean="0"/>
              <a:t>Marine Fuels Outlook</a:t>
            </a:r>
          </a:p>
        </p:txBody>
      </p:sp>
      <p:sp>
        <p:nvSpPr>
          <p:cNvPr id="16387" name="Content Placeholder 5"/>
          <p:cNvSpPr>
            <a:spLocks noGrp="1"/>
          </p:cNvSpPr>
          <p:nvPr>
            <p:ph idx="1"/>
          </p:nvPr>
        </p:nvSpPr>
        <p:spPr>
          <a:xfrm>
            <a:off x="685800" y="1484313"/>
            <a:ext cx="7772400" cy="4611687"/>
          </a:xfrm>
        </p:spPr>
        <p:txBody>
          <a:bodyPr/>
          <a:lstStyle/>
          <a:p>
            <a:r>
              <a:rPr lang="fi-FI" sz="2000" b="1" smtClean="0"/>
              <a:t>The global demand 2008 was 370 Mtons</a:t>
            </a:r>
            <a:r>
              <a:rPr lang="fi-FI" sz="2000" smtClean="0"/>
              <a:t>.</a:t>
            </a:r>
          </a:p>
          <a:p>
            <a:pPr lvl="1"/>
            <a:r>
              <a:rPr lang="fi-FI" smtClean="0"/>
              <a:t>The balance between IFO 180/380 and MDO/MGO was, 290 million tons and 80 million tons.</a:t>
            </a:r>
          </a:p>
          <a:p>
            <a:pPr lvl="1"/>
            <a:endParaRPr lang="fi-FI" smtClean="0"/>
          </a:p>
          <a:p>
            <a:r>
              <a:rPr lang="fi-FI" sz="2000" b="1" smtClean="0"/>
              <a:t>The estimated global demand 2015 is 410 Mtons</a:t>
            </a:r>
          </a:p>
          <a:p>
            <a:pPr lvl="1"/>
            <a:r>
              <a:rPr lang="fi-FI" smtClean="0"/>
              <a:t>The balance between IFO 180/380 and MDO/MGO with 0.1 % in ECAs is,  </a:t>
            </a:r>
            <a:r>
              <a:rPr lang="fi-FI" b="1" smtClean="0"/>
              <a:t>?</a:t>
            </a:r>
            <a:r>
              <a:rPr lang="fi-FI" smtClean="0"/>
              <a:t> Mtons and  </a:t>
            </a:r>
            <a:r>
              <a:rPr lang="fi-FI" b="1" smtClean="0"/>
              <a:t>?</a:t>
            </a:r>
            <a:r>
              <a:rPr lang="fi-FI" smtClean="0"/>
              <a:t> Mtons.</a:t>
            </a:r>
          </a:p>
          <a:p>
            <a:endParaRPr lang="fi-FI" sz="2000" smtClean="0"/>
          </a:p>
          <a:p>
            <a:r>
              <a:rPr lang="fi-FI" sz="2000" b="1" smtClean="0"/>
              <a:t>The estimated global demand 2020 is 450 Mtons</a:t>
            </a:r>
          </a:p>
          <a:p>
            <a:pPr lvl="1"/>
            <a:r>
              <a:rPr lang="fi-FI" smtClean="0"/>
              <a:t>The balance between IFO 180/380 and MDO/MGO with 0.1 % in ECAs and 0.5 % is, </a:t>
            </a:r>
            <a:r>
              <a:rPr lang="fi-FI" b="1" smtClean="0"/>
              <a:t>?</a:t>
            </a:r>
            <a:r>
              <a:rPr lang="fi-FI" smtClean="0"/>
              <a:t> Mtons and  </a:t>
            </a:r>
            <a:r>
              <a:rPr lang="fi-FI" b="1" smtClean="0"/>
              <a:t>?</a:t>
            </a:r>
            <a:r>
              <a:rPr lang="fi-FI" smtClean="0"/>
              <a:t> Mtons.</a:t>
            </a:r>
          </a:p>
          <a:p>
            <a:pPr lvl="1"/>
            <a:endParaRPr lang="fi-FI" sz="1600" b="1"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fi-FI" smtClean="0"/>
              <a:t>THE WAY FORWARD</a:t>
            </a:r>
          </a:p>
        </p:txBody>
      </p:sp>
      <p:sp>
        <p:nvSpPr>
          <p:cNvPr id="13315" name="Content Placeholder 2"/>
          <p:cNvSpPr>
            <a:spLocks noGrp="1"/>
          </p:cNvSpPr>
          <p:nvPr>
            <p:ph idx="1"/>
          </p:nvPr>
        </p:nvSpPr>
        <p:spPr/>
        <p:txBody>
          <a:bodyPr/>
          <a:lstStyle/>
          <a:p>
            <a:pPr>
              <a:defRPr/>
            </a:pPr>
            <a:r>
              <a:rPr lang="fi-FI" dirty="0" smtClean="0"/>
              <a:t>IMO MEPC 61 outcome</a:t>
            </a:r>
          </a:p>
          <a:p>
            <a:pPr lvl="1">
              <a:defRPr/>
            </a:pPr>
            <a:r>
              <a:rPr lang="fi-FI" dirty="0" smtClean="0"/>
              <a:t>The governments must support the ICS proposal to establish a correspondent group.</a:t>
            </a:r>
          </a:p>
          <a:p>
            <a:pPr>
              <a:buFontTx/>
              <a:buNone/>
              <a:defRPr/>
            </a:pPr>
            <a:endParaRPr lang="fi-FI" sz="2000" dirty="0" smtClean="0"/>
          </a:p>
          <a:p>
            <a:pPr>
              <a:defRPr/>
            </a:pPr>
            <a:r>
              <a:rPr lang="fi-FI" dirty="0" smtClean="0">
                <a:solidFill>
                  <a:srgbClr val="FF0000"/>
                </a:solidFill>
              </a:rPr>
              <a:t>The missing link</a:t>
            </a:r>
          </a:p>
          <a:p>
            <a:pPr lvl="1">
              <a:defRPr/>
            </a:pPr>
            <a:r>
              <a:rPr lang="fi-FI" dirty="0" smtClean="0"/>
              <a:t>Support from flag states is needed for ICS to go forward.</a:t>
            </a:r>
          </a:p>
          <a:p>
            <a:pPr lvl="1">
              <a:buFontTx/>
              <a:buNone/>
              <a:defRPr/>
            </a:pPr>
            <a:endParaRPr lang="fi-FI" dirty="0" smtClean="0"/>
          </a:p>
          <a:p>
            <a:pPr>
              <a:defRPr/>
            </a:pPr>
            <a:r>
              <a:rPr lang="fi-FI" dirty="0" smtClean="0"/>
              <a:t>IMO MEPC 62</a:t>
            </a:r>
          </a:p>
          <a:p>
            <a:pPr lvl="1">
              <a:defRPr/>
            </a:pPr>
            <a:r>
              <a:rPr lang="fi-FI" dirty="0" smtClean="0"/>
              <a:t>Is going to be held in July 2011. Are there concerns regarding this shortage of time? </a:t>
            </a:r>
            <a:r>
              <a:rPr lang="fi-FI" dirty="0" smtClean="0">
                <a:solidFill>
                  <a:srgbClr val="FF0000"/>
                </a:solidFill>
              </a:rPr>
              <a:t>YES</a:t>
            </a:r>
            <a:r>
              <a:rPr lang="fi-FI" dirty="0" smtClean="0"/>
              <a:t>  </a:t>
            </a:r>
          </a:p>
          <a:p>
            <a:pPr marL="457200" indent="-457200">
              <a:defRPr/>
            </a:pPr>
            <a:endParaRPr lang="en-GB" dirty="0" smtClean="0"/>
          </a:p>
          <a:p>
            <a:pPr marL="457200" indent="-457200">
              <a:buFontTx/>
              <a:buNone/>
              <a:defRPr/>
            </a:pPr>
            <a:r>
              <a:rPr lang="en-GB" dirty="0" smtClean="0"/>
              <a:t> </a:t>
            </a:r>
          </a:p>
          <a:p>
            <a:pPr marL="857250" lvl="1" indent="-457200">
              <a:defRPr/>
            </a:pPr>
            <a:endParaRPr lang="fi-FI"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609600"/>
            <a:ext cx="7772400" cy="1524000"/>
          </a:xfrm>
        </p:spPr>
        <p:txBody>
          <a:bodyPr/>
          <a:lstStyle/>
          <a:p>
            <a:r>
              <a:rPr lang="fi-FI" sz="3600" smtClean="0"/>
              <a:t>NOx</a:t>
            </a:r>
            <a:r>
              <a:rPr lang="fi-FI" smtClean="0"/>
              <a:t> (Nitrogen Oxides)</a:t>
            </a:r>
          </a:p>
        </p:txBody>
      </p:sp>
      <p:sp>
        <p:nvSpPr>
          <p:cNvPr id="18435" name="Content Placeholder 2"/>
          <p:cNvSpPr>
            <a:spLocks noGrp="1"/>
          </p:cNvSpPr>
          <p:nvPr>
            <p:ph idx="1"/>
          </p:nvPr>
        </p:nvSpPr>
        <p:spPr>
          <a:xfrm>
            <a:off x="685800" y="1773238"/>
            <a:ext cx="7772400" cy="4322762"/>
          </a:xfrm>
        </p:spPr>
        <p:txBody>
          <a:bodyPr/>
          <a:lstStyle/>
          <a:p>
            <a:pPr>
              <a:buFontTx/>
              <a:buNone/>
            </a:pPr>
            <a:endParaRPr lang="fi-FI" smtClean="0"/>
          </a:p>
          <a:p>
            <a:r>
              <a:rPr lang="fi-FI" smtClean="0"/>
              <a:t>HELCOM is preparing a proposal for IMO MEPC 62 in july 2011 to designate the Baltic Sea as an emission control area ECA for Nitrogen Oxides NOx.</a:t>
            </a:r>
          </a:p>
          <a:p>
            <a:pPr>
              <a:buFontTx/>
              <a:buNone/>
            </a:pPr>
            <a:r>
              <a:rPr lang="fi-FI" smtClean="0"/>
              <a:t> </a:t>
            </a:r>
          </a:p>
          <a:p>
            <a:r>
              <a:rPr lang="fi-FI" smtClean="0"/>
              <a:t>This proposal is prepared by:            Denmark, Estonia, Finland, Germany, Lithuania, Latvia, Poland, Russian Federation and Sweden.</a:t>
            </a:r>
          </a:p>
          <a:p>
            <a:endParaRPr lang="fi-FI"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fi-FI" sz="2800" smtClean="0"/>
              <a:t>NEW LIMITS FOR NOx EMISSIONS FOR DIESEL ENGINES</a:t>
            </a:r>
          </a:p>
        </p:txBody>
      </p:sp>
      <p:sp>
        <p:nvSpPr>
          <p:cNvPr id="19459" name="Content Placeholder 2"/>
          <p:cNvSpPr>
            <a:spLocks noGrp="1"/>
          </p:cNvSpPr>
          <p:nvPr>
            <p:ph idx="1"/>
          </p:nvPr>
        </p:nvSpPr>
        <p:spPr/>
        <p:txBody>
          <a:bodyPr/>
          <a:lstStyle/>
          <a:p>
            <a:pPr>
              <a:buFont typeface="Wingdings" pitchFamily="2" charset="2"/>
              <a:buChar char="l"/>
            </a:pPr>
            <a:r>
              <a:rPr lang="fi-FI" sz="2000" smtClean="0"/>
              <a:t>New Annex VI entered into force 1 July 2010.</a:t>
            </a:r>
          </a:p>
          <a:p>
            <a:pPr>
              <a:buFont typeface="Wingdings" pitchFamily="2" charset="2"/>
              <a:buChar char="l"/>
            </a:pPr>
            <a:r>
              <a:rPr lang="fi-FI" sz="2000" smtClean="0"/>
              <a:t>Tier I NOx regulations will be applied retroactively to certain types of diesel engines on ships constructed on or after 1 January 1990 but prior to 1 January 2000.</a:t>
            </a:r>
          </a:p>
          <a:p>
            <a:pPr lvl="1"/>
            <a:r>
              <a:rPr lang="fi-FI" smtClean="0"/>
              <a:t>Power output of more than 5 000 kW</a:t>
            </a:r>
          </a:p>
          <a:p>
            <a:pPr lvl="1"/>
            <a:r>
              <a:rPr lang="fi-FI" smtClean="0"/>
              <a:t>A per cylinder displacement at or above 90 litres</a:t>
            </a:r>
          </a:p>
          <a:p>
            <a:pPr>
              <a:buFont typeface="Wingdings" pitchFamily="2" charset="2"/>
              <a:buChar char="l"/>
            </a:pPr>
            <a:r>
              <a:rPr lang="fi-FI" sz="2000" smtClean="0"/>
              <a:t>Tier II NOx regulations will be applied to a marine diesel engine installed on a ship constructed on or after 1 January 2011.  </a:t>
            </a:r>
          </a:p>
          <a:p>
            <a:pPr>
              <a:buFont typeface="Wingdings" pitchFamily="2" charset="2"/>
              <a:buChar char="l"/>
            </a:pPr>
            <a:r>
              <a:rPr lang="fi-FI" sz="2000" smtClean="0"/>
              <a:t>Tier III NOx regulations will be applied to a marine diesel engine installed on a ship constructed on or after 1 January 2016, when the ship is operating in an Emission Control Area for NOx emissions.  </a:t>
            </a:r>
          </a:p>
          <a:p>
            <a:endParaRPr lang="fi-FI"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r>
              <a:rPr lang="fi-FI" sz="2800" smtClean="0"/>
              <a:t>THE NEW LIMITS FOR NOx EMISSIONS FOR DIESEL ENGINES</a:t>
            </a:r>
          </a:p>
        </p:txBody>
      </p:sp>
      <p:graphicFrame>
        <p:nvGraphicFramePr>
          <p:cNvPr id="3074" name="Object 2"/>
          <p:cNvGraphicFramePr>
            <a:graphicFrameLocks noChangeAspect="1"/>
          </p:cNvGraphicFramePr>
          <p:nvPr>
            <p:ph idx="1"/>
          </p:nvPr>
        </p:nvGraphicFramePr>
        <p:xfrm>
          <a:off x="684213" y="1700213"/>
          <a:ext cx="7848600" cy="4465637"/>
        </p:xfrm>
        <a:graphic>
          <a:graphicData uri="http://schemas.openxmlformats.org/presentationml/2006/ole">
            <p:oleObj spid="_x0000_s3074" name="Kaavio" r:id="rId3" imgW="5229225" imgH="2609850" progId="Excel.Sheet.8">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2400" smtClean="0">
                <a:solidFill>
                  <a:schemeClr val="tx1"/>
                </a:solidFill>
              </a:rPr>
              <a:t>The statement of Finnish Shipowners’ Association </a:t>
            </a:r>
            <a:r>
              <a:rPr lang="en-GB" sz="2400" smtClean="0">
                <a:solidFill>
                  <a:schemeClr val="tx1"/>
                </a:solidFill>
              </a:rPr>
              <a:t>FSA </a:t>
            </a:r>
            <a:endParaRPr lang="fi-FI" sz="2400" smtClean="0"/>
          </a:p>
        </p:txBody>
      </p:sp>
      <p:sp>
        <p:nvSpPr>
          <p:cNvPr id="20483" name="Content Placeholder 2"/>
          <p:cNvSpPr>
            <a:spLocks noGrp="1"/>
          </p:cNvSpPr>
          <p:nvPr>
            <p:ph idx="1"/>
          </p:nvPr>
        </p:nvSpPr>
        <p:spPr>
          <a:xfrm>
            <a:off x="611188" y="1557338"/>
            <a:ext cx="7772400" cy="4538662"/>
          </a:xfrm>
        </p:spPr>
        <p:txBody>
          <a:bodyPr/>
          <a:lstStyle/>
          <a:p>
            <a:endParaRPr lang="en-US" sz="2000" smtClean="0"/>
          </a:p>
          <a:p>
            <a:r>
              <a:rPr lang="en-US" sz="2000" smtClean="0"/>
              <a:t>FSA has been arguing for a proper and fundamental NECA-impact study to be performed. </a:t>
            </a:r>
          </a:p>
          <a:p>
            <a:endParaRPr lang="en-US" sz="2000" smtClean="0"/>
          </a:p>
          <a:p>
            <a:r>
              <a:rPr lang="en-US" sz="2000" smtClean="0"/>
              <a:t>There is an insistence for such a study to be completed before any NECA-submission to IMO can be accepted. </a:t>
            </a:r>
            <a:endParaRPr lang="fi-FI" sz="2000" smtClean="0"/>
          </a:p>
          <a:p>
            <a:endParaRPr lang="en-US" sz="2000" smtClean="0"/>
          </a:p>
          <a:p>
            <a:r>
              <a:rPr lang="en-US" sz="2000" smtClean="0"/>
              <a:t>This NECA-study must be carried out both for the impact- and the health aspect and in parallel for the North Sea &amp; English Channel area and the Baltic Sea. </a:t>
            </a:r>
            <a:endParaRPr lang="fi-FI" sz="2000" smtClean="0"/>
          </a:p>
          <a:p>
            <a:endParaRPr lang="en-US" sz="2000" smtClean="0"/>
          </a:p>
          <a:p>
            <a:r>
              <a:rPr lang="en-US" sz="2000" smtClean="0"/>
              <a:t>For the moment the OSPAR countries are not preparing a NECA-proposal for the North Sea &amp; English Channel area.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fi-FI" sz="2800" smtClean="0">
                <a:solidFill>
                  <a:schemeClr val="tx1"/>
                </a:solidFill>
              </a:rPr>
              <a:t>Three different studies in preparation</a:t>
            </a:r>
            <a:endParaRPr lang="fi-FI" sz="2800" smtClean="0"/>
          </a:p>
        </p:txBody>
      </p:sp>
      <p:sp>
        <p:nvSpPr>
          <p:cNvPr id="20483" name="Content Placeholder 2"/>
          <p:cNvSpPr>
            <a:spLocks noGrp="1"/>
          </p:cNvSpPr>
          <p:nvPr>
            <p:ph idx="1"/>
          </p:nvPr>
        </p:nvSpPr>
        <p:spPr/>
        <p:txBody>
          <a:bodyPr/>
          <a:lstStyle/>
          <a:p>
            <a:pPr marL="457200" indent="-457200">
              <a:buFont typeface="+mj-lt"/>
              <a:buAutoNum type="arabicPeriod"/>
              <a:defRPr/>
            </a:pPr>
            <a:r>
              <a:rPr lang="fi-FI" dirty="0" smtClean="0"/>
              <a:t>Environmental and health impacts, done by the Finnish Meteorological Institute, whole Baltic Sea area; </a:t>
            </a:r>
          </a:p>
          <a:p>
            <a:pPr>
              <a:defRPr/>
            </a:pPr>
            <a:endParaRPr lang="fi-FI" dirty="0" smtClean="0"/>
          </a:p>
          <a:p>
            <a:pPr marL="457200" indent="-457200">
              <a:buFontTx/>
              <a:buNone/>
              <a:defRPr/>
            </a:pPr>
            <a:r>
              <a:rPr lang="fi-FI" dirty="0" smtClean="0"/>
              <a:t>2. Impacts on transportation costs in the whole Baltic Sea area, done by University of Turku; </a:t>
            </a:r>
          </a:p>
          <a:p>
            <a:pPr>
              <a:defRPr/>
            </a:pPr>
            <a:endParaRPr lang="fi-FI" dirty="0" smtClean="0"/>
          </a:p>
          <a:p>
            <a:pPr>
              <a:buFontTx/>
              <a:buNone/>
              <a:defRPr/>
            </a:pPr>
            <a:r>
              <a:rPr lang="fi-FI" dirty="0" smtClean="0"/>
              <a:t>3. Impacts on transportation costs in Finland (in Finnish), done by University of Turku. </a:t>
            </a:r>
          </a:p>
          <a:p>
            <a:pPr>
              <a:defRPr/>
            </a:pPr>
            <a:endParaRPr lang="fi-FI" dirty="0" smtClean="0"/>
          </a:p>
          <a:p>
            <a:pPr>
              <a:defRPr/>
            </a:pPr>
            <a:endParaRPr lang="en-GB" dirty="0" smtClean="0"/>
          </a:p>
          <a:p>
            <a:pPr>
              <a:defRPr/>
            </a:pPr>
            <a:endParaRPr lang="fi-FI"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GB" sz="2800" smtClean="0"/>
              <a:t>IMO decision on Sulphur regulations for Marine Fuel (Marpol Annex VI)</a:t>
            </a:r>
            <a:r>
              <a:rPr lang="en-GB" smtClean="0"/>
              <a:t/>
            </a:r>
            <a:br>
              <a:rPr lang="en-GB" smtClean="0"/>
            </a:br>
            <a:endParaRPr lang="en-GB" smtClean="0"/>
          </a:p>
        </p:txBody>
      </p:sp>
      <p:graphicFrame>
        <p:nvGraphicFramePr>
          <p:cNvPr id="1026" name="Object 3"/>
          <p:cNvGraphicFramePr>
            <a:graphicFrameLocks noChangeAspect="1"/>
          </p:cNvGraphicFramePr>
          <p:nvPr>
            <p:ph idx="1"/>
          </p:nvPr>
        </p:nvGraphicFramePr>
        <p:xfrm>
          <a:off x="500063" y="1785938"/>
          <a:ext cx="8053387" cy="4857750"/>
        </p:xfrm>
        <a:graphic>
          <a:graphicData uri="http://schemas.openxmlformats.org/presentationml/2006/ole">
            <p:oleObj spid="_x0000_s1026" name="Chart" r:id="rId3" imgW="3667125" imgH="2571750" progId="Excel.Sheet.8">
              <p:embed/>
            </p:oleObj>
          </a:graphicData>
        </a:graphic>
      </p:graphicFrame>
      <p:sp>
        <p:nvSpPr>
          <p:cNvPr id="178181" name="Rectangle 5"/>
          <p:cNvSpPr>
            <a:spLocks noChangeArrowheads="1"/>
          </p:cNvSpPr>
          <p:nvPr/>
        </p:nvSpPr>
        <p:spPr bwMode="auto">
          <a:xfrm>
            <a:off x="708025" y="6218238"/>
            <a:ext cx="6823075" cy="369887"/>
          </a:xfrm>
          <a:prstGeom prst="rect">
            <a:avLst/>
          </a:prstGeom>
          <a:noFill/>
          <a:ln w="9525" algn="ctr">
            <a:noFill/>
            <a:miter lim="800000"/>
            <a:headEnd/>
            <a:tailEnd/>
          </a:ln>
          <a:effectLst/>
        </p:spPr>
        <p:txBody>
          <a:bodyPr wrap="none">
            <a:spAutoFit/>
          </a:bodyPr>
          <a:lstStyle/>
          <a:p>
            <a:pPr eaLnBrk="0" hangingPunct="0">
              <a:defRPr/>
            </a:pPr>
            <a:r>
              <a:rPr lang="en-GB" sz="1800" dirty="0">
                <a:effectLst>
                  <a:outerShdw blurRad="38100" dist="38100" dir="2700000" algn="tl">
                    <a:srgbClr val="C0C0C0"/>
                  </a:outerShdw>
                </a:effectLst>
                <a:ea typeface="ＭＳ Ｐゴシック" pitchFamily="8" charset="-128"/>
                <a:cs typeface="+mn-cs"/>
              </a:rPr>
              <a:t>In EU 0.1% Sulphur for ships at berth effective on 1 January 2010</a:t>
            </a:r>
          </a:p>
        </p:txBody>
      </p:sp>
      <p:sp>
        <p:nvSpPr>
          <p:cNvPr id="1029" name="Oval 4"/>
          <p:cNvSpPr>
            <a:spLocks noChangeArrowheads="1"/>
          </p:cNvSpPr>
          <p:nvPr/>
        </p:nvSpPr>
        <p:spPr bwMode="auto">
          <a:xfrm>
            <a:off x="3203575" y="3860800"/>
            <a:ext cx="1571625" cy="684213"/>
          </a:xfrm>
          <a:prstGeom prst="wedgeEllipseCallout">
            <a:avLst>
              <a:gd name="adj1" fmla="val -20833"/>
              <a:gd name="adj2" fmla="val 62500"/>
            </a:avLst>
          </a:prstGeom>
          <a:solidFill>
            <a:schemeClr val="accent1"/>
          </a:solidFill>
          <a:ln w="9525" algn="ctr">
            <a:solidFill>
              <a:schemeClr val="tx1"/>
            </a:solidFill>
            <a:round/>
            <a:headEnd/>
            <a:tailEnd/>
          </a:ln>
        </p:spPr>
        <p:txBody>
          <a:bodyPr/>
          <a:lstStyle/>
          <a:p>
            <a:pPr eaLnBrk="0" hangingPunct="0"/>
            <a:r>
              <a:rPr lang="sv-FI" sz="1200"/>
              <a:t>No feasibility study</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fi-FI" sz="2800" smtClean="0"/>
              <a:t>The way forward in the NOx issue is a joint HELCOM &amp; OSPAR application</a:t>
            </a:r>
          </a:p>
        </p:txBody>
      </p:sp>
      <p:sp>
        <p:nvSpPr>
          <p:cNvPr id="22531" name="Content Placeholder 2"/>
          <p:cNvSpPr>
            <a:spLocks noGrp="1"/>
          </p:cNvSpPr>
          <p:nvPr>
            <p:ph idx="1"/>
          </p:nvPr>
        </p:nvSpPr>
        <p:spPr/>
        <p:txBody>
          <a:bodyPr/>
          <a:lstStyle/>
          <a:p>
            <a:r>
              <a:rPr lang="fi-FI" smtClean="0"/>
              <a:t>The next HELCOM Maritime meeting is going to be kept in November 2010. A decision will be made about a submission to IMO.</a:t>
            </a:r>
          </a:p>
          <a:p>
            <a:endParaRPr lang="fi-FI" smtClean="0"/>
          </a:p>
          <a:p>
            <a:r>
              <a:rPr lang="fi-FI" smtClean="0"/>
              <a:t>The North Sea ECA (OSPAR) must be part of a proposal to IMO. </a:t>
            </a:r>
          </a:p>
          <a:p>
            <a:endParaRPr lang="fi-FI" smtClean="0"/>
          </a:p>
          <a:p>
            <a:r>
              <a:rPr lang="fi-FI" smtClean="0"/>
              <a:t>Both European Community Shipowners’ Association ECSA and International Chamber of Shipping ICS have today an observatory status in HELCOM. </a:t>
            </a:r>
          </a:p>
          <a:p>
            <a:pPr>
              <a:buFontTx/>
              <a:buNone/>
            </a:pPr>
            <a:endParaRPr lang="fi-FI" sz="2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p:txBody>
          <a:bodyPr/>
          <a:lstStyle/>
          <a:p>
            <a:r>
              <a:rPr lang="fi-FI" smtClean="0"/>
              <a:t>Thank you for your attention!</a:t>
            </a:r>
          </a:p>
        </p:txBody>
      </p:sp>
      <p:sp>
        <p:nvSpPr>
          <p:cNvPr id="23555" name="Content Placeholder 2"/>
          <p:cNvSpPr>
            <a:spLocks noGrp="1"/>
          </p:cNvSpPr>
          <p:nvPr>
            <p:ph idx="1"/>
          </p:nvPr>
        </p:nvSpPr>
        <p:spPr/>
        <p:txBody>
          <a:bodyPr/>
          <a:lstStyle/>
          <a:p>
            <a:pPr>
              <a:buFontTx/>
              <a:buNone/>
            </a:pPr>
            <a:r>
              <a:rPr lang="fi-FI" smtClean="0">
                <a:solidFill>
                  <a:schemeClr val="accent2"/>
                </a:solidFill>
                <a:hlinkClick r:id="rId2"/>
              </a:rPr>
              <a:t>olof.widen@shipowners.fi</a:t>
            </a:r>
            <a:endParaRPr lang="fi-FI" smtClean="0">
              <a:solidFill>
                <a:schemeClr val="accent2"/>
              </a:solidFill>
            </a:endParaRPr>
          </a:p>
          <a:p>
            <a:pPr>
              <a:buFontTx/>
              <a:buNone/>
            </a:pPr>
            <a:r>
              <a:rPr lang="fi-FI" smtClean="0">
                <a:solidFill>
                  <a:schemeClr val="accent2"/>
                </a:solidFill>
                <a:hlinkClick r:id="rId3"/>
              </a:rPr>
              <a:t>www.shipowners.fi</a:t>
            </a:r>
            <a:endParaRPr lang="fi-FI" smtClean="0">
              <a:solidFill>
                <a:schemeClr val="accent2"/>
              </a:solidFill>
            </a:endParaRPr>
          </a:p>
          <a:p>
            <a:pPr>
              <a:buFontTx/>
              <a:buNone/>
            </a:pPr>
            <a:r>
              <a:rPr lang="fi-FI" smtClean="0">
                <a:solidFill>
                  <a:schemeClr val="accent2"/>
                </a:solidFill>
              </a:rPr>
              <a:t>Hämeentie 19, FI-00500 Helsinki or,</a:t>
            </a:r>
          </a:p>
          <a:p>
            <a:pPr>
              <a:buFontTx/>
              <a:buNone/>
            </a:pPr>
            <a:r>
              <a:rPr lang="fi-FI" smtClean="0">
                <a:solidFill>
                  <a:schemeClr val="accent2"/>
                </a:solidFill>
              </a:rPr>
              <a:t>Hamngatan 8, AX-22100 Mariehamn</a:t>
            </a:r>
          </a:p>
          <a:p>
            <a:pPr>
              <a:buFontTx/>
              <a:buNone/>
            </a:pPr>
            <a:endParaRPr lang="fi-FI" smtClean="0">
              <a:solidFill>
                <a:schemeClr val="accent2"/>
              </a:solidFill>
            </a:endParaRPr>
          </a:p>
          <a:p>
            <a:pPr>
              <a:buFontTx/>
              <a:buNone/>
            </a:pPr>
            <a:endParaRPr lang="fi-FI"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75"/>
          <p:cNvGraphicFramePr>
            <a:graphicFrameLocks noChangeAspect="1"/>
          </p:cNvGraphicFramePr>
          <p:nvPr/>
        </p:nvGraphicFramePr>
        <p:xfrm>
          <a:off x="2459038" y="5822950"/>
          <a:ext cx="3521075" cy="2239963"/>
        </p:xfrm>
        <a:graphic>
          <a:graphicData uri="http://schemas.openxmlformats.org/presentationml/2006/ole">
            <p:oleObj spid="_x0000_s2050" name="Chart" r:id="rId4" imgW="4676726" imgH="2686109" progId="MSGraph.Chart.8">
              <p:embed followColorScheme="full"/>
            </p:oleObj>
          </a:graphicData>
        </a:graphic>
      </p:graphicFrame>
      <p:grpSp>
        <p:nvGrpSpPr>
          <p:cNvPr id="2051" name="Group 76"/>
          <p:cNvGrpSpPr>
            <a:grpSpLocks/>
          </p:cNvGrpSpPr>
          <p:nvPr/>
        </p:nvGrpSpPr>
        <p:grpSpPr bwMode="auto">
          <a:xfrm>
            <a:off x="4071938" y="214313"/>
            <a:ext cx="4922837" cy="5667375"/>
            <a:chOff x="2203" y="0"/>
            <a:chExt cx="3562" cy="3652"/>
          </a:xfrm>
        </p:grpSpPr>
        <p:sp>
          <p:nvSpPr>
            <p:cNvPr id="2063" name="Rectangle 77" descr="Sick-sack"/>
            <p:cNvSpPr>
              <a:spLocks noChangeArrowheads="1"/>
            </p:cNvSpPr>
            <p:nvPr/>
          </p:nvSpPr>
          <p:spPr bwMode="auto">
            <a:xfrm>
              <a:off x="4901" y="1213"/>
              <a:ext cx="277" cy="393"/>
            </a:xfrm>
            <a:prstGeom prst="rect">
              <a:avLst/>
            </a:prstGeom>
            <a:pattFill prst="zigZag">
              <a:fgClr>
                <a:srgbClr val="0000FF"/>
              </a:fgClr>
              <a:bgClr>
                <a:schemeClr val="bg1"/>
              </a:bgClr>
            </a:pattFill>
            <a:ln w="9525" algn="ctr">
              <a:noFill/>
              <a:miter lim="800000"/>
              <a:headEnd/>
              <a:tailEnd/>
            </a:ln>
          </p:spPr>
          <p:txBody>
            <a:bodyPr wrap="none" anchor="ctr"/>
            <a:lstStyle/>
            <a:p>
              <a:pPr eaLnBrk="0" hangingPunct="0"/>
              <a:endParaRPr lang="sv-FI"/>
            </a:p>
          </p:txBody>
        </p:sp>
        <p:sp>
          <p:nvSpPr>
            <p:cNvPr id="2064" name="Rectangle 78" descr="Sick-sack"/>
            <p:cNvSpPr>
              <a:spLocks noChangeArrowheads="1"/>
            </p:cNvSpPr>
            <p:nvPr/>
          </p:nvSpPr>
          <p:spPr bwMode="auto">
            <a:xfrm>
              <a:off x="4385" y="549"/>
              <a:ext cx="643" cy="1450"/>
            </a:xfrm>
            <a:prstGeom prst="rect">
              <a:avLst/>
            </a:prstGeom>
            <a:pattFill prst="zigZag">
              <a:fgClr>
                <a:srgbClr val="0000FF"/>
              </a:fgClr>
              <a:bgClr>
                <a:schemeClr val="bg1"/>
              </a:bgClr>
            </a:pattFill>
            <a:ln w="9525" algn="ctr">
              <a:noFill/>
              <a:miter lim="800000"/>
              <a:headEnd/>
              <a:tailEnd/>
            </a:ln>
          </p:spPr>
          <p:txBody>
            <a:bodyPr wrap="none" anchor="ctr"/>
            <a:lstStyle/>
            <a:p>
              <a:pPr eaLnBrk="0" hangingPunct="0"/>
              <a:endParaRPr lang="sv-FI"/>
            </a:p>
          </p:txBody>
        </p:sp>
        <p:sp>
          <p:nvSpPr>
            <p:cNvPr id="2065" name="Rectangle 79" descr="Sick-sack"/>
            <p:cNvSpPr>
              <a:spLocks noChangeArrowheads="1"/>
            </p:cNvSpPr>
            <p:nvPr/>
          </p:nvSpPr>
          <p:spPr bwMode="auto">
            <a:xfrm>
              <a:off x="2962" y="2135"/>
              <a:ext cx="793" cy="230"/>
            </a:xfrm>
            <a:prstGeom prst="rect">
              <a:avLst/>
            </a:prstGeom>
            <a:pattFill prst="zigZag">
              <a:fgClr>
                <a:srgbClr val="0000FF"/>
              </a:fgClr>
              <a:bgClr>
                <a:schemeClr val="bg1"/>
              </a:bgClr>
            </a:pattFill>
            <a:ln w="9525" algn="ctr">
              <a:noFill/>
              <a:miter lim="800000"/>
              <a:headEnd/>
              <a:tailEnd/>
            </a:ln>
          </p:spPr>
          <p:txBody>
            <a:bodyPr wrap="none" anchor="ctr"/>
            <a:lstStyle/>
            <a:p>
              <a:pPr eaLnBrk="0" hangingPunct="0"/>
              <a:endParaRPr lang="sv-FI"/>
            </a:p>
          </p:txBody>
        </p:sp>
        <p:sp>
          <p:nvSpPr>
            <p:cNvPr id="2066" name="Rectangle 80" descr="Sick-sack"/>
            <p:cNvSpPr>
              <a:spLocks noChangeArrowheads="1"/>
            </p:cNvSpPr>
            <p:nvPr/>
          </p:nvSpPr>
          <p:spPr bwMode="auto">
            <a:xfrm>
              <a:off x="3266" y="1084"/>
              <a:ext cx="1186" cy="1362"/>
            </a:xfrm>
            <a:prstGeom prst="rect">
              <a:avLst/>
            </a:prstGeom>
            <a:pattFill prst="zigZag">
              <a:fgClr>
                <a:srgbClr val="0000FF"/>
              </a:fgClr>
              <a:bgClr>
                <a:schemeClr val="bg1"/>
              </a:bgClr>
            </a:pattFill>
            <a:ln w="9525" algn="ctr">
              <a:noFill/>
              <a:miter lim="800000"/>
              <a:headEnd/>
              <a:tailEnd/>
            </a:ln>
          </p:spPr>
          <p:txBody>
            <a:bodyPr wrap="none" anchor="ctr"/>
            <a:lstStyle/>
            <a:p>
              <a:pPr eaLnBrk="0" hangingPunct="0"/>
              <a:endParaRPr lang="sv-FI"/>
            </a:p>
          </p:txBody>
        </p:sp>
        <p:grpSp>
          <p:nvGrpSpPr>
            <p:cNvPr id="2067" name="Group 81"/>
            <p:cNvGrpSpPr>
              <a:grpSpLocks/>
            </p:cNvGrpSpPr>
            <p:nvPr/>
          </p:nvGrpSpPr>
          <p:grpSpPr bwMode="auto">
            <a:xfrm>
              <a:off x="2203" y="0"/>
              <a:ext cx="3562" cy="3652"/>
              <a:chOff x="2769" y="528"/>
              <a:chExt cx="3471" cy="3538"/>
            </a:xfrm>
          </p:grpSpPr>
          <p:grpSp>
            <p:nvGrpSpPr>
              <p:cNvPr id="2071" name="Group 82"/>
              <p:cNvGrpSpPr>
                <a:grpSpLocks/>
              </p:cNvGrpSpPr>
              <p:nvPr/>
            </p:nvGrpSpPr>
            <p:grpSpPr bwMode="auto">
              <a:xfrm>
                <a:off x="2769" y="528"/>
                <a:ext cx="3471" cy="3538"/>
                <a:chOff x="2769" y="528"/>
                <a:chExt cx="3471" cy="3538"/>
              </a:xfrm>
            </p:grpSpPr>
            <p:sp>
              <p:nvSpPr>
                <p:cNvPr id="2074" name="Freeform 83"/>
                <p:cNvSpPr>
                  <a:spLocks/>
                </p:cNvSpPr>
                <p:nvPr/>
              </p:nvSpPr>
              <p:spPr bwMode="auto">
                <a:xfrm>
                  <a:off x="5025" y="3269"/>
                  <a:ext cx="384" cy="471"/>
                </a:xfrm>
                <a:custGeom>
                  <a:avLst/>
                  <a:gdLst>
                    <a:gd name="T0" fmla="*/ 157 w 366"/>
                    <a:gd name="T1" fmla="*/ 2427 h 449"/>
                    <a:gd name="T2" fmla="*/ 490 w 366"/>
                    <a:gd name="T3" fmla="*/ 2859 h 449"/>
                    <a:gd name="T4" fmla="*/ 539 w 366"/>
                    <a:gd name="T5" fmla="*/ 2680 h 449"/>
                    <a:gd name="T6" fmla="*/ 472 w 366"/>
                    <a:gd name="T7" fmla="*/ 2477 h 449"/>
                    <a:gd name="T8" fmla="*/ 566 w 366"/>
                    <a:gd name="T9" fmla="*/ 2361 h 449"/>
                    <a:gd name="T10" fmla="*/ 666 w 366"/>
                    <a:gd name="T11" fmla="*/ 2380 h 449"/>
                    <a:gd name="T12" fmla="*/ 852 w 366"/>
                    <a:gd name="T13" fmla="*/ 2352 h 449"/>
                    <a:gd name="T14" fmla="*/ 956 w 366"/>
                    <a:gd name="T15" fmla="*/ 2436 h 449"/>
                    <a:gd name="T16" fmla="*/ 1136 w 366"/>
                    <a:gd name="T17" fmla="*/ 2598 h 449"/>
                    <a:gd name="T18" fmla="*/ 1234 w 366"/>
                    <a:gd name="T19" fmla="*/ 2898 h 449"/>
                    <a:gd name="T20" fmla="*/ 1348 w 366"/>
                    <a:gd name="T21" fmla="*/ 2680 h 449"/>
                    <a:gd name="T22" fmla="*/ 1484 w 366"/>
                    <a:gd name="T23" fmla="*/ 2637 h 449"/>
                    <a:gd name="T24" fmla="*/ 1618 w 366"/>
                    <a:gd name="T25" fmla="*/ 2568 h 449"/>
                    <a:gd name="T26" fmla="*/ 1887 w 366"/>
                    <a:gd name="T27" fmla="*/ 2520 h 449"/>
                    <a:gd name="T28" fmla="*/ 2104 w 366"/>
                    <a:gd name="T29" fmla="*/ 2389 h 449"/>
                    <a:gd name="T30" fmla="*/ 2077 w 366"/>
                    <a:gd name="T31" fmla="*/ 2275 h 449"/>
                    <a:gd name="T32" fmla="*/ 2159 w 366"/>
                    <a:gd name="T33" fmla="*/ 2214 h 449"/>
                    <a:gd name="T34" fmla="*/ 2378 w 366"/>
                    <a:gd name="T35" fmla="*/ 2075 h 449"/>
                    <a:gd name="T36" fmla="*/ 2243 w 366"/>
                    <a:gd name="T37" fmla="*/ 1949 h 449"/>
                    <a:gd name="T38" fmla="*/ 2103 w 366"/>
                    <a:gd name="T39" fmla="*/ 1851 h 449"/>
                    <a:gd name="T40" fmla="*/ 1980 w 366"/>
                    <a:gd name="T41" fmla="*/ 1707 h 449"/>
                    <a:gd name="T42" fmla="*/ 2005 w 366"/>
                    <a:gd name="T43" fmla="*/ 1534 h 449"/>
                    <a:gd name="T44" fmla="*/ 2103 w 366"/>
                    <a:gd name="T45" fmla="*/ 1408 h 449"/>
                    <a:gd name="T46" fmla="*/ 2104 w 366"/>
                    <a:gd name="T47" fmla="*/ 1279 h 449"/>
                    <a:gd name="T48" fmla="*/ 2069 w 366"/>
                    <a:gd name="T49" fmla="*/ 1170 h 449"/>
                    <a:gd name="T50" fmla="*/ 1928 w 366"/>
                    <a:gd name="T51" fmla="*/ 1027 h 449"/>
                    <a:gd name="T52" fmla="*/ 1828 w 366"/>
                    <a:gd name="T53" fmla="*/ 1208 h 449"/>
                    <a:gd name="T54" fmla="*/ 1660 w 366"/>
                    <a:gd name="T55" fmla="*/ 1011 h 449"/>
                    <a:gd name="T56" fmla="*/ 1557 w 366"/>
                    <a:gd name="T57" fmla="*/ 917 h 449"/>
                    <a:gd name="T58" fmla="*/ 1552 w 366"/>
                    <a:gd name="T59" fmla="*/ 838 h 449"/>
                    <a:gd name="T60" fmla="*/ 1485 w 366"/>
                    <a:gd name="T61" fmla="*/ 686 h 449"/>
                    <a:gd name="T62" fmla="*/ 1313 w 366"/>
                    <a:gd name="T63" fmla="*/ 500 h 449"/>
                    <a:gd name="T64" fmla="*/ 1215 w 366"/>
                    <a:gd name="T65" fmla="*/ 243 h 449"/>
                    <a:gd name="T66" fmla="*/ 1027 w 366"/>
                    <a:gd name="T67" fmla="*/ 120 h 449"/>
                    <a:gd name="T68" fmla="*/ 812 w 366"/>
                    <a:gd name="T69" fmla="*/ 4 h 449"/>
                    <a:gd name="T70" fmla="*/ 624 w 366"/>
                    <a:gd name="T71" fmla="*/ 78 h 449"/>
                    <a:gd name="T72" fmla="*/ 472 w 366"/>
                    <a:gd name="T73" fmla="*/ 167 h 449"/>
                    <a:gd name="T74" fmla="*/ 341 w 366"/>
                    <a:gd name="T75" fmla="*/ 256 h 449"/>
                    <a:gd name="T76" fmla="*/ 293 w 366"/>
                    <a:gd name="T77" fmla="*/ 447 h 449"/>
                    <a:gd name="T78" fmla="*/ 390 w 366"/>
                    <a:gd name="T79" fmla="*/ 500 h 449"/>
                    <a:gd name="T80" fmla="*/ 355 w 366"/>
                    <a:gd name="T81" fmla="*/ 572 h 449"/>
                    <a:gd name="T82" fmla="*/ 490 w 366"/>
                    <a:gd name="T83" fmla="*/ 635 h 449"/>
                    <a:gd name="T84" fmla="*/ 472 w 366"/>
                    <a:gd name="T85" fmla="*/ 683 h 449"/>
                    <a:gd name="T86" fmla="*/ 394 w 366"/>
                    <a:gd name="T87" fmla="*/ 716 h 449"/>
                    <a:gd name="T88" fmla="*/ 435 w 366"/>
                    <a:gd name="T89" fmla="*/ 847 h 449"/>
                    <a:gd name="T90" fmla="*/ 527 w 366"/>
                    <a:gd name="T91" fmla="*/ 876 h 449"/>
                    <a:gd name="T92" fmla="*/ 478 w 366"/>
                    <a:gd name="T93" fmla="*/ 1104 h 449"/>
                    <a:gd name="T94" fmla="*/ 539 w 366"/>
                    <a:gd name="T95" fmla="*/ 1342 h 449"/>
                    <a:gd name="T96" fmla="*/ 435 w 366"/>
                    <a:gd name="T97" fmla="*/ 1435 h 449"/>
                    <a:gd name="T98" fmla="*/ 472 w 366"/>
                    <a:gd name="T99" fmla="*/ 1551 h 449"/>
                    <a:gd name="T100" fmla="*/ 580 w 366"/>
                    <a:gd name="T101" fmla="*/ 1670 h 449"/>
                    <a:gd name="T102" fmla="*/ 495 w 366"/>
                    <a:gd name="T103" fmla="*/ 1670 h 449"/>
                    <a:gd name="T104" fmla="*/ 409 w 366"/>
                    <a:gd name="T105" fmla="*/ 1714 h 449"/>
                    <a:gd name="T106" fmla="*/ 293 w 366"/>
                    <a:gd name="T107" fmla="*/ 1737 h 449"/>
                    <a:gd name="T108" fmla="*/ 325 w 366"/>
                    <a:gd name="T109" fmla="*/ 1877 h 449"/>
                    <a:gd name="T110" fmla="*/ 173 w 366"/>
                    <a:gd name="T111" fmla="*/ 1877 h 449"/>
                    <a:gd name="T112" fmla="*/ 9 w 366"/>
                    <a:gd name="T113" fmla="*/ 2044 h 449"/>
                    <a:gd name="T114" fmla="*/ 2 w 366"/>
                    <a:gd name="T115" fmla="*/ 2249 h 44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66"/>
                    <a:gd name="T175" fmla="*/ 0 h 449"/>
                    <a:gd name="T176" fmla="*/ 366 w 366"/>
                    <a:gd name="T177" fmla="*/ 449 h 44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66" h="449">
                      <a:moveTo>
                        <a:pt x="13" y="366"/>
                      </a:moveTo>
                      <a:lnTo>
                        <a:pt x="14" y="367"/>
                      </a:lnTo>
                      <a:lnTo>
                        <a:pt x="16" y="369"/>
                      </a:lnTo>
                      <a:lnTo>
                        <a:pt x="17" y="372"/>
                      </a:lnTo>
                      <a:lnTo>
                        <a:pt x="18" y="374"/>
                      </a:lnTo>
                      <a:lnTo>
                        <a:pt x="20" y="380"/>
                      </a:lnTo>
                      <a:lnTo>
                        <a:pt x="21" y="383"/>
                      </a:lnTo>
                      <a:lnTo>
                        <a:pt x="22" y="383"/>
                      </a:lnTo>
                      <a:lnTo>
                        <a:pt x="25" y="380"/>
                      </a:lnTo>
                      <a:lnTo>
                        <a:pt x="25" y="378"/>
                      </a:lnTo>
                      <a:lnTo>
                        <a:pt x="25" y="377"/>
                      </a:lnTo>
                      <a:lnTo>
                        <a:pt x="29" y="377"/>
                      </a:lnTo>
                      <a:lnTo>
                        <a:pt x="32" y="398"/>
                      </a:lnTo>
                      <a:lnTo>
                        <a:pt x="38" y="399"/>
                      </a:lnTo>
                      <a:lnTo>
                        <a:pt x="39" y="401"/>
                      </a:lnTo>
                      <a:lnTo>
                        <a:pt x="39" y="403"/>
                      </a:lnTo>
                      <a:lnTo>
                        <a:pt x="40" y="405"/>
                      </a:lnTo>
                      <a:lnTo>
                        <a:pt x="43" y="409"/>
                      </a:lnTo>
                      <a:lnTo>
                        <a:pt x="49" y="417"/>
                      </a:lnTo>
                      <a:lnTo>
                        <a:pt x="58" y="427"/>
                      </a:lnTo>
                      <a:lnTo>
                        <a:pt x="68" y="437"/>
                      </a:lnTo>
                      <a:lnTo>
                        <a:pt x="75" y="443"/>
                      </a:lnTo>
                      <a:lnTo>
                        <a:pt x="76" y="443"/>
                      </a:lnTo>
                      <a:lnTo>
                        <a:pt x="79" y="439"/>
                      </a:lnTo>
                      <a:lnTo>
                        <a:pt x="82" y="438"/>
                      </a:lnTo>
                      <a:lnTo>
                        <a:pt x="83" y="435"/>
                      </a:lnTo>
                      <a:lnTo>
                        <a:pt x="85" y="432"/>
                      </a:lnTo>
                      <a:lnTo>
                        <a:pt x="85" y="431"/>
                      </a:lnTo>
                      <a:lnTo>
                        <a:pt x="83" y="428"/>
                      </a:lnTo>
                      <a:lnTo>
                        <a:pt x="83" y="426"/>
                      </a:lnTo>
                      <a:lnTo>
                        <a:pt x="83" y="423"/>
                      </a:lnTo>
                      <a:lnTo>
                        <a:pt x="85" y="419"/>
                      </a:lnTo>
                      <a:lnTo>
                        <a:pt x="83" y="416"/>
                      </a:lnTo>
                      <a:lnTo>
                        <a:pt x="83" y="413"/>
                      </a:lnTo>
                      <a:lnTo>
                        <a:pt x="79" y="408"/>
                      </a:lnTo>
                      <a:lnTo>
                        <a:pt x="78" y="402"/>
                      </a:lnTo>
                      <a:lnTo>
                        <a:pt x="75" y="398"/>
                      </a:lnTo>
                      <a:lnTo>
                        <a:pt x="72" y="394"/>
                      </a:lnTo>
                      <a:lnTo>
                        <a:pt x="69" y="391"/>
                      </a:lnTo>
                      <a:lnTo>
                        <a:pt x="68" y="390"/>
                      </a:lnTo>
                      <a:lnTo>
                        <a:pt x="68" y="387"/>
                      </a:lnTo>
                      <a:lnTo>
                        <a:pt x="68" y="385"/>
                      </a:lnTo>
                      <a:lnTo>
                        <a:pt x="71" y="384"/>
                      </a:lnTo>
                      <a:lnTo>
                        <a:pt x="72" y="383"/>
                      </a:lnTo>
                      <a:lnTo>
                        <a:pt x="74" y="381"/>
                      </a:lnTo>
                      <a:lnTo>
                        <a:pt x="75" y="380"/>
                      </a:lnTo>
                      <a:lnTo>
                        <a:pt x="75" y="378"/>
                      </a:lnTo>
                      <a:lnTo>
                        <a:pt x="76" y="376"/>
                      </a:lnTo>
                      <a:lnTo>
                        <a:pt x="76" y="373"/>
                      </a:lnTo>
                      <a:lnTo>
                        <a:pt x="78" y="372"/>
                      </a:lnTo>
                      <a:lnTo>
                        <a:pt x="79" y="370"/>
                      </a:lnTo>
                      <a:lnTo>
                        <a:pt x="82" y="369"/>
                      </a:lnTo>
                      <a:lnTo>
                        <a:pt x="85" y="367"/>
                      </a:lnTo>
                      <a:lnTo>
                        <a:pt x="86" y="366"/>
                      </a:lnTo>
                      <a:lnTo>
                        <a:pt x="87" y="365"/>
                      </a:lnTo>
                      <a:lnTo>
                        <a:pt x="87" y="363"/>
                      </a:lnTo>
                      <a:lnTo>
                        <a:pt x="89" y="359"/>
                      </a:lnTo>
                      <a:lnTo>
                        <a:pt x="92" y="355"/>
                      </a:lnTo>
                      <a:lnTo>
                        <a:pt x="93" y="354"/>
                      </a:lnTo>
                      <a:lnTo>
                        <a:pt x="94" y="352"/>
                      </a:lnTo>
                      <a:lnTo>
                        <a:pt x="99" y="352"/>
                      </a:lnTo>
                      <a:lnTo>
                        <a:pt x="101" y="354"/>
                      </a:lnTo>
                      <a:lnTo>
                        <a:pt x="103" y="356"/>
                      </a:lnTo>
                      <a:lnTo>
                        <a:pt x="103" y="358"/>
                      </a:lnTo>
                      <a:lnTo>
                        <a:pt x="103" y="363"/>
                      </a:lnTo>
                      <a:lnTo>
                        <a:pt x="103" y="367"/>
                      </a:lnTo>
                      <a:lnTo>
                        <a:pt x="104" y="370"/>
                      </a:lnTo>
                      <a:lnTo>
                        <a:pt x="105" y="372"/>
                      </a:lnTo>
                      <a:lnTo>
                        <a:pt x="107" y="372"/>
                      </a:lnTo>
                      <a:lnTo>
                        <a:pt x="108" y="372"/>
                      </a:lnTo>
                      <a:lnTo>
                        <a:pt x="111" y="372"/>
                      </a:lnTo>
                      <a:lnTo>
                        <a:pt x="115" y="370"/>
                      </a:lnTo>
                      <a:lnTo>
                        <a:pt x="117" y="369"/>
                      </a:lnTo>
                      <a:lnTo>
                        <a:pt x="119" y="367"/>
                      </a:lnTo>
                      <a:lnTo>
                        <a:pt x="122" y="366"/>
                      </a:lnTo>
                      <a:lnTo>
                        <a:pt x="128" y="365"/>
                      </a:lnTo>
                      <a:lnTo>
                        <a:pt x="132" y="363"/>
                      </a:lnTo>
                      <a:lnTo>
                        <a:pt x="133" y="362"/>
                      </a:lnTo>
                      <a:lnTo>
                        <a:pt x="135" y="359"/>
                      </a:lnTo>
                      <a:lnTo>
                        <a:pt x="136" y="358"/>
                      </a:lnTo>
                      <a:lnTo>
                        <a:pt x="139" y="356"/>
                      </a:lnTo>
                      <a:lnTo>
                        <a:pt x="140" y="356"/>
                      </a:lnTo>
                      <a:lnTo>
                        <a:pt x="141" y="358"/>
                      </a:lnTo>
                      <a:lnTo>
                        <a:pt x="141" y="359"/>
                      </a:lnTo>
                      <a:lnTo>
                        <a:pt x="143" y="362"/>
                      </a:lnTo>
                      <a:lnTo>
                        <a:pt x="143" y="367"/>
                      </a:lnTo>
                      <a:lnTo>
                        <a:pt x="144" y="372"/>
                      </a:lnTo>
                      <a:lnTo>
                        <a:pt x="146" y="378"/>
                      </a:lnTo>
                      <a:lnTo>
                        <a:pt x="147" y="381"/>
                      </a:lnTo>
                      <a:lnTo>
                        <a:pt x="150" y="384"/>
                      </a:lnTo>
                      <a:lnTo>
                        <a:pt x="151" y="385"/>
                      </a:lnTo>
                      <a:lnTo>
                        <a:pt x="154" y="387"/>
                      </a:lnTo>
                      <a:lnTo>
                        <a:pt x="158" y="388"/>
                      </a:lnTo>
                      <a:lnTo>
                        <a:pt x="162" y="390"/>
                      </a:lnTo>
                      <a:lnTo>
                        <a:pt x="165" y="391"/>
                      </a:lnTo>
                      <a:lnTo>
                        <a:pt x="168" y="391"/>
                      </a:lnTo>
                      <a:lnTo>
                        <a:pt x="169" y="394"/>
                      </a:lnTo>
                      <a:lnTo>
                        <a:pt x="172" y="396"/>
                      </a:lnTo>
                      <a:lnTo>
                        <a:pt x="175" y="402"/>
                      </a:lnTo>
                      <a:lnTo>
                        <a:pt x="176" y="408"/>
                      </a:lnTo>
                      <a:lnTo>
                        <a:pt x="179" y="414"/>
                      </a:lnTo>
                      <a:lnTo>
                        <a:pt x="183" y="417"/>
                      </a:lnTo>
                      <a:lnTo>
                        <a:pt x="184" y="419"/>
                      </a:lnTo>
                      <a:lnTo>
                        <a:pt x="186" y="421"/>
                      </a:lnTo>
                      <a:lnTo>
                        <a:pt x="186" y="424"/>
                      </a:lnTo>
                      <a:lnTo>
                        <a:pt x="186" y="427"/>
                      </a:lnTo>
                      <a:lnTo>
                        <a:pt x="184" y="434"/>
                      </a:lnTo>
                      <a:lnTo>
                        <a:pt x="182" y="448"/>
                      </a:lnTo>
                      <a:lnTo>
                        <a:pt x="187" y="449"/>
                      </a:lnTo>
                      <a:lnTo>
                        <a:pt x="191" y="449"/>
                      </a:lnTo>
                      <a:lnTo>
                        <a:pt x="194" y="448"/>
                      </a:lnTo>
                      <a:lnTo>
                        <a:pt x="197" y="446"/>
                      </a:lnTo>
                      <a:lnTo>
                        <a:pt x="198" y="445"/>
                      </a:lnTo>
                      <a:lnTo>
                        <a:pt x="198" y="443"/>
                      </a:lnTo>
                      <a:lnTo>
                        <a:pt x="198" y="441"/>
                      </a:lnTo>
                      <a:lnTo>
                        <a:pt x="198" y="437"/>
                      </a:lnTo>
                      <a:lnTo>
                        <a:pt x="198" y="434"/>
                      </a:lnTo>
                      <a:lnTo>
                        <a:pt x="198" y="432"/>
                      </a:lnTo>
                      <a:lnTo>
                        <a:pt x="201" y="427"/>
                      </a:lnTo>
                      <a:lnTo>
                        <a:pt x="205" y="421"/>
                      </a:lnTo>
                      <a:lnTo>
                        <a:pt x="208" y="416"/>
                      </a:lnTo>
                      <a:lnTo>
                        <a:pt x="209" y="413"/>
                      </a:lnTo>
                      <a:lnTo>
                        <a:pt x="211" y="409"/>
                      </a:lnTo>
                      <a:lnTo>
                        <a:pt x="213" y="408"/>
                      </a:lnTo>
                      <a:lnTo>
                        <a:pt x="216" y="405"/>
                      </a:lnTo>
                      <a:lnTo>
                        <a:pt x="219" y="403"/>
                      </a:lnTo>
                      <a:lnTo>
                        <a:pt x="220" y="403"/>
                      </a:lnTo>
                      <a:lnTo>
                        <a:pt x="222" y="405"/>
                      </a:lnTo>
                      <a:lnTo>
                        <a:pt x="223" y="406"/>
                      </a:lnTo>
                      <a:lnTo>
                        <a:pt x="226" y="408"/>
                      </a:lnTo>
                      <a:lnTo>
                        <a:pt x="227" y="409"/>
                      </a:lnTo>
                      <a:lnTo>
                        <a:pt x="229" y="410"/>
                      </a:lnTo>
                      <a:lnTo>
                        <a:pt x="230" y="410"/>
                      </a:lnTo>
                      <a:lnTo>
                        <a:pt x="231" y="410"/>
                      </a:lnTo>
                      <a:lnTo>
                        <a:pt x="233" y="410"/>
                      </a:lnTo>
                      <a:lnTo>
                        <a:pt x="234" y="408"/>
                      </a:lnTo>
                      <a:lnTo>
                        <a:pt x="235" y="403"/>
                      </a:lnTo>
                      <a:lnTo>
                        <a:pt x="238" y="401"/>
                      </a:lnTo>
                      <a:lnTo>
                        <a:pt x="240" y="399"/>
                      </a:lnTo>
                      <a:lnTo>
                        <a:pt x="241" y="398"/>
                      </a:lnTo>
                      <a:lnTo>
                        <a:pt x="244" y="396"/>
                      </a:lnTo>
                      <a:lnTo>
                        <a:pt x="245" y="398"/>
                      </a:lnTo>
                      <a:lnTo>
                        <a:pt x="248" y="398"/>
                      </a:lnTo>
                      <a:lnTo>
                        <a:pt x="255" y="399"/>
                      </a:lnTo>
                      <a:lnTo>
                        <a:pt x="262" y="401"/>
                      </a:lnTo>
                      <a:lnTo>
                        <a:pt x="269" y="399"/>
                      </a:lnTo>
                      <a:lnTo>
                        <a:pt x="276" y="398"/>
                      </a:lnTo>
                      <a:lnTo>
                        <a:pt x="280" y="396"/>
                      </a:lnTo>
                      <a:lnTo>
                        <a:pt x="281" y="395"/>
                      </a:lnTo>
                      <a:lnTo>
                        <a:pt x="281" y="394"/>
                      </a:lnTo>
                      <a:lnTo>
                        <a:pt x="283" y="394"/>
                      </a:lnTo>
                      <a:lnTo>
                        <a:pt x="284" y="392"/>
                      </a:lnTo>
                      <a:lnTo>
                        <a:pt x="288" y="392"/>
                      </a:lnTo>
                      <a:lnTo>
                        <a:pt x="292" y="392"/>
                      </a:lnTo>
                      <a:lnTo>
                        <a:pt x="298" y="394"/>
                      </a:lnTo>
                      <a:lnTo>
                        <a:pt x="302" y="394"/>
                      </a:lnTo>
                      <a:lnTo>
                        <a:pt x="307" y="392"/>
                      </a:lnTo>
                      <a:lnTo>
                        <a:pt x="320" y="388"/>
                      </a:lnTo>
                      <a:lnTo>
                        <a:pt x="324" y="385"/>
                      </a:lnTo>
                      <a:lnTo>
                        <a:pt x="327" y="381"/>
                      </a:lnTo>
                      <a:lnTo>
                        <a:pt x="327" y="380"/>
                      </a:lnTo>
                      <a:lnTo>
                        <a:pt x="327" y="378"/>
                      </a:lnTo>
                      <a:lnTo>
                        <a:pt x="325" y="376"/>
                      </a:lnTo>
                      <a:lnTo>
                        <a:pt x="325" y="373"/>
                      </a:lnTo>
                      <a:lnTo>
                        <a:pt x="324" y="370"/>
                      </a:lnTo>
                      <a:lnTo>
                        <a:pt x="323" y="370"/>
                      </a:lnTo>
                      <a:lnTo>
                        <a:pt x="321" y="370"/>
                      </a:lnTo>
                      <a:lnTo>
                        <a:pt x="320" y="370"/>
                      </a:lnTo>
                      <a:lnTo>
                        <a:pt x="318" y="369"/>
                      </a:lnTo>
                      <a:lnTo>
                        <a:pt x="317" y="366"/>
                      </a:lnTo>
                      <a:lnTo>
                        <a:pt x="317" y="365"/>
                      </a:lnTo>
                      <a:lnTo>
                        <a:pt x="318" y="363"/>
                      </a:lnTo>
                      <a:lnTo>
                        <a:pt x="318" y="362"/>
                      </a:lnTo>
                      <a:lnTo>
                        <a:pt x="320" y="358"/>
                      </a:lnTo>
                      <a:lnTo>
                        <a:pt x="321" y="355"/>
                      </a:lnTo>
                      <a:lnTo>
                        <a:pt x="321" y="352"/>
                      </a:lnTo>
                      <a:lnTo>
                        <a:pt x="318" y="351"/>
                      </a:lnTo>
                      <a:lnTo>
                        <a:pt x="317" y="349"/>
                      </a:lnTo>
                      <a:lnTo>
                        <a:pt x="316" y="348"/>
                      </a:lnTo>
                      <a:lnTo>
                        <a:pt x="316" y="347"/>
                      </a:lnTo>
                      <a:lnTo>
                        <a:pt x="317" y="345"/>
                      </a:lnTo>
                      <a:lnTo>
                        <a:pt x="318" y="345"/>
                      </a:lnTo>
                      <a:lnTo>
                        <a:pt x="321" y="344"/>
                      </a:lnTo>
                      <a:lnTo>
                        <a:pt x="325" y="343"/>
                      </a:lnTo>
                      <a:lnTo>
                        <a:pt x="328" y="341"/>
                      </a:lnTo>
                      <a:lnTo>
                        <a:pt x="330" y="341"/>
                      </a:lnTo>
                      <a:lnTo>
                        <a:pt x="330" y="343"/>
                      </a:lnTo>
                      <a:lnTo>
                        <a:pt x="332" y="343"/>
                      </a:lnTo>
                      <a:lnTo>
                        <a:pt x="335" y="344"/>
                      </a:lnTo>
                      <a:lnTo>
                        <a:pt x="338" y="344"/>
                      </a:lnTo>
                      <a:lnTo>
                        <a:pt x="341" y="343"/>
                      </a:lnTo>
                      <a:lnTo>
                        <a:pt x="343" y="341"/>
                      </a:lnTo>
                      <a:lnTo>
                        <a:pt x="348" y="338"/>
                      </a:lnTo>
                      <a:lnTo>
                        <a:pt x="352" y="337"/>
                      </a:lnTo>
                      <a:lnTo>
                        <a:pt x="353" y="336"/>
                      </a:lnTo>
                      <a:lnTo>
                        <a:pt x="357" y="331"/>
                      </a:lnTo>
                      <a:lnTo>
                        <a:pt x="361" y="325"/>
                      </a:lnTo>
                      <a:lnTo>
                        <a:pt x="364" y="322"/>
                      </a:lnTo>
                      <a:lnTo>
                        <a:pt x="366" y="320"/>
                      </a:lnTo>
                      <a:lnTo>
                        <a:pt x="364" y="319"/>
                      </a:lnTo>
                      <a:lnTo>
                        <a:pt x="364" y="318"/>
                      </a:lnTo>
                      <a:lnTo>
                        <a:pt x="363" y="315"/>
                      </a:lnTo>
                      <a:lnTo>
                        <a:pt x="363" y="313"/>
                      </a:lnTo>
                      <a:lnTo>
                        <a:pt x="359" y="312"/>
                      </a:lnTo>
                      <a:lnTo>
                        <a:pt x="356" y="312"/>
                      </a:lnTo>
                      <a:lnTo>
                        <a:pt x="353" y="311"/>
                      </a:lnTo>
                      <a:lnTo>
                        <a:pt x="349" y="309"/>
                      </a:lnTo>
                      <a:lnTo>
                        <a:pt x="345" y="305"/>
                      </a:lnTo>
                      <a:lnTo>
                        <a:pt x="343" y="301"/>
                      </a:lnTo>
                      <a:lnTo>
                        <a:pt x="343" y="300"/>
                      </a:lnTo>
                      <a:lnTo>
                        <a:pt x="342" y="298"/>
                      </a:lnTo>
                      <a:lnTo>
                        <a:pt x="341" y="297"/>
                      </a:lnTo>
                      <a:lnTo>
                        <a:pt x="339" y="296"/>
                      </a:lnTo>
                      <a:lnTo>
                        <a:pt x="336" y="296"/>
                      </a:lnTo>
                      <a:lnTo>
                        <a:pt x="332" y="296"/>
                      </a:lnTo>
                      <a:lnTo>
                        <a:pt x="332" y="294"/>
                      </a:lnTo>
                      <a:lnTo>
                        <a:pt x="332" y="293"/>
                      </a:lnTo>
                      <a:lnTo>
                        <a:pt x="331" y="291"/>
                      </a:lnTo>
                      <a:lnTo>
                        <a:pt x="325" y="287"/>
                      </a:lnTo>
                      <a:lnTo>
                        <a:pt x="323" y="286"/>
                      </a:lnTo>
                      <a:lnTo>
                        <a:pt x="320" y="286"/>
                      </a:lnTo>
                      <a:lnTo>
                        <a:pt x="317" y="283"/>
                      </a:lnTo>
                      <a:lnTo>
                        <a:pt x="316" y="282"/>
                      </a:lnTo>
                      <a:lnTo>
                        <a:pt x="316" y="280"/>
                      </a:lnTo>
                      <a:lnTo>
                        <a:pt x="314" y="275"/>
                      </a:lnTo>
                      <a:lnTo>
                        <a:pt x="313" y="271"/>
                      </a:lnTo>
                      <a:lnTo>
                        <a:pt x="313" y="268"/>
                      </a:lnTo>
                      <a:lnTo>
                        <a:pt x="312" y="266"/>
                      </a:lnTo>
                      <a:lnTo>
                        <a:pt x="310" y="265"/>
                      </a:lnTo>
                      <a:lnTo>
                        <a:pt x="309" y="264"/>
                      </a:lnTo>
                      <a:lnTo>
                        <a:pt x="306" y="264"/>
                      </a:lnTo>
                      <a:lnTo>
                        <a:pt x="305" y="262"/>
                      </a:lnTo>
                      <a:lnTo>
                        <a:pt x="305" y="261"/>
                      </a:lnTo>
                      <a:lnTo>
                        <a:pt x="305" y="258"/>
                      </a:lnTo>
                      <a:lnTo>
                        <a:pt x="306" y="255"/>
                      </a:lnTo>
                      <a:lnTo>
                        <a:pt x="307" y="251"/>
                      </a:lnTo>
                      <a:lnTo>
                        <a:pt x="307" y="250"/>
                      </a:lnTo>
                      <a:lnTo>
                        <a:pt x="307" y="248"/>
                      </a:lnTo>
                      <a:lnTo>
                        <a:pt x="307" y="246"/>
                      </a:lnTo>
                      <a:lnTo>
                        <a:pt x="307" y="243"/>
                      </a:lnTo>
                      <a:lnTo>
                        <a:pt x="307" y="239"/>
                      </a:lnTo>
                      <a:lnTo>
                        <a:pt x="309" y="237"/>
                      </a:lnTo>
                      <a:lnTo>
                        <a:pt x="310" y="236"/>
                      </a:lnTo>
                      <a:lnTo>
                        <a:pt x="310" y="233"/>
                      </a:lnTo>
                      <a:lnTo>
                        <a:pt x="310" y="232"/>
                      </a:lnTo>
                      <a:lnTo>
                        <a:pt x="312" y="231"/>
                      </a:lnTo>
                      <a:lnTo>
                        <a:pt x="317" y="226"/>
                      </a:lnTo>
                      <a:lnTo>
                        <a:pt x="318" y="225"/>
                      </a:lnTo>
                      <a:lnTo>
                        <a:pt x="320" y="224"/>
                      </a:lnTo>
                      <a:lnTo>
                        <a:pt x="321" y="222"/>
                      </a:lnTo>
                      <a:lnTo>
                        <a:pt x="321" y="221"/>
                      </a:lnTo>
                      <a:lnTo>
                        <a:pt x="321" y="217"/>
                      </a:lnTo>
                      <a:lnTo>
                        <a:pt x="323" y="217"/>
                      </a:lnTo>
                      <a:lnTo>
                        <a:pt x="324" y="215"/>
                      </a:lnTo>
                      <a:lnTo>
                        <a:pt x="328" y="213"/>
                      </a:lnTo>
                      <a:lnTo>
                        <a:pt x="331" y="210"/>
                      </a:lnTo>
                      <a:lnTo>
                        <a:pt x="332" y="208"/>
                      </a:lnTo>
                      <a:lnTo>
                        <a:pt x="334" y="207"/>
                      </a:lnTo>
                      <a:lnTo>
                        <a:pt x="334" y="201"/>
                      </a:lnTo>
                      <a:lnTo>
                        <a:pt x="334" y="199"/>
                      </a:lnTo>
                      <a:lnTo>
                        <a:pt x="332" y="197"/>
                      </a:lnTo>
                      <a:lnTo>
                        <a:pt x="331" y="197"/>
                      </a:lnTo>
                      <a:lnTo>
                        <a:pt x="327" y="197"/>
                      </a:lnTo>
                      <a:lnTo>
                        <a:pt x="324" y="197"/>
                      </a:lnTo>
                      <a:lnTo>
                        <a:pt x="323" y="196"/>
                      </a:lnTo>
                      <a:lnTo>
                        <a:pt x="317" y="193"/>
                      </a:lnTo>
                      <a:lnTo>
                        <a:pt x="312" y="192"/>
                      </a:lnTo>
                      <a:lnTo>
                        <a:pt x="310" y="192"/>
                      </a:lnTo>
                      <a:lnTo>
                        <a:pt x="309" y="190"/>
                      </a:lnTo>
                      <a:lnTo>
                        <a:pt x="309" y="188"/>
                      </a:lnTo>
                      <a:lnTo>
                        <a:pt x="310" y="185"/>
                      </a:lnTo>
                      <a:lnTo>
                        <a:pt x="312" y="183"/>
                      </a:lnTo>
                      <a:lnTo>
                        <a:pt x="313" y="182"/>
                      </a:lnTo>
                      <a:lnTo>
                        <a:pt x="316" y="182"/>
                      </a:lnTo>
                      <a:lnTo>
                        <a:pt x="318" y="182"/>
                      </a:lnTo>
                      <a:lnTo>
                        <a:pt x="320" y="182"/>
                      </a:lnTo>
                      <a:lnTo>
                        <a:pt x="320" y="181"/>
                      </a:lnTo>
                      <a:lnTo>
                        <a:pt x="320" y="177"/>
                      </a:lnTo>
                      <a:lnTo>
                        <a:pt x="318" y="175"/>
                      </a:lnTo>
                      <a:lnTo>
                        <a:pt x="312" y="168"/>
                      </a:lnTo>
                      <a:lnTo>
                        <a:pt x="307" y="161"/>
                      </a:lnTo>
                      <a:lnTo>
                        <a:pt x="305" y="157"/>
                      </a:lnTo>
                      <a:lnTo>
                        <a:pt x="303" y="156"/>
                      </a:lnTo>
                      <a:lnTo>
                        <a:pt x="302" y="156"/>
                      </a:lnTo>
                      <a:lnTo>
                        <a:pt x="299" y="157"/>
                      </a:lnTo>
                      <a:lnTo>
                        <a:pt x="296" y="159"/>
                      </a:lnTo>
                      <a:lnTo>
                        <a:pt x="295" y="160"/>
                      </a:lnTo>
                      <a:lnTo>
                        <a:pt x="292" y="163"/>
                      </a:lnTo>
                      <a:lnTo>
                        <a:pt x="289" y="167"/>
                      </a:lnTo>
                      <a:lnTo>
                        <a:pt x="287" y="170"/>
                      </a:lnTo>
                      <a:lnTo>
                        <a:pt x="284" y="172"/>
                      </a:lnTo>
                      <a:lnTo>
                        <a:pt x="283" y="174"/>
                      </a:lnTo>
                      <a:lnTo>
                        <a:pt x="284" y="178"/>
                      </a:lnTo>
                      <a:lnTo>
                        <a:pt x="284" y="181"/>
                      </a:lnTo>
                      <a:lnTo>
                        <a:pt x="284" y="183"/>
                      </a:lnTo>
                      <a:lnTo>
                        <a:pt x="283" y="185"/>
                      </a:lnTo>
                      <a:lnTo>
                        <a:pt x="281" y="186"/>
                      </a:lnTo>
                      <a:lnTo>
                        <a:pt x="280" y="185"/>
                      </a:lnTo>
                      <a:lnTo>
                        <a:pt x="280" y="182"/>
                      </a:lnTo>
                      <a:lnTo>
                        <a:pt x="277" y="175"/>
                      </a:lnTo>
                      <a:lnTo>
                        <a:pt x="274" y="171"/>
                      </a:lnTo>
                      <a:lnTo>
                        <a:pt x="274" y="170"/>
                      </a:lnTo>
                      <a:lnTo>
                        <a:pt x="273" y="170"/>
                      </a:lnTo>
                      <a:lnTo>
                        <a:pt x="267" y="166"/>
                      </a:lnTo>
                      <a:lnTo>
                        <a:pt x="265" y="164"/>
                      </a:lnTo>
                      <a:lnTo>
                        <a:pt x="260" y="163"/>
                      </a:lnTo>
                      <a:lnTo>
                        <a:pt x="258" y="160"/>
                      </a:lnTo>
                      <a:lnTo>
                        <a:pt x="255" y="157"/>
                      </a:lnTo>
                      <a:lnTo>
                        <a:pt x="253" y="154"/>
                      </a:lnTo>
                      <a:lnTo>
                        <a:pt x="251" y="153"/>
                      </a:lnTo>
                      <a:lnTo>
                        <a:pt x="248" y="154"/>
                      </a:lnTo>
                      <a:lnTo>
                        <a:pt x="247" y="154"/>
                      </a:lnTo>
                      <a:lnTo>
                        <a:pt x="245" y="154"/>
                      </a:lnTo>
                      <a:lnTo>
                        <a:pt x="242" y="153"/>
                      </a:lnTo>
                      <a:lnTo>
                        <a:pt x="237" y="150"/>
                      </a:lnTo>
                      <a:lnTo>
                        <a:pt x="237" y="148"/>
                      </a:lnTo>
                      <a:lnTo>
                        <a:pt x="237" y="145"/>
                      </a:lnTo>
                      <a:lnTo>
                        <a:pt x="238" y="143"/>
                      </a:lnTo>
                      <a:lnTo>
                        <a:pt x="240" y="142"/>
                      </a:lnTo>
                      <a:lnTo>
                        <a:pt x="244" y="141"/>
                      </a:lnTo>
                      <a:lnTo>
                        <a:pt x="248" y="139"/>
                      </a:lnTo>
                      <a:lnTo>
                        <a:pt x="249" y="138"/>
                      </a:lnTo>
                      <a:lnTo>
                        <a:pt x="249" y="135"/>
                      </a:lnTo>
                      <a:lnTo>
                        <a:pt x="248" y="135"/>
                      </a:lnTo>
                      <a:lnTo>
                        <a:pt x="244" y="134"/>
                      </a:lnTo>
                      <a:lnTo>
                        <a:pt x="240" y="134"/>
                      </a:lnTo>
                      <a:lnTo>
                        <a:pt x="238" y="134"/>
                      </a:lnTo>
                      <a:lnTo>
                        <a:pt x="237" y="134"/>
                      </a:lnTo>
                      <a:lnTo>
                        <a:pt x="237" y="132"/>
                      </a:lnTo>
                      <a:lnTo>
                        <a:pt x="238" y="131"/>
                      </a:lnTo>
                      <a:lnTo>
                        <a:pt x="241" y="128"/>
                      </a:lnTo>
                      <a:lnTo>
                        <a:pt x="245" y="125"/>
                      </a:lnTo>
                      <a:lnTo>
                        <a:pt x="247" y="125"/>
                      </a:lnTo>
                      <a:lnTo>
                        <a:pt x="247" y="124"/>
                      </a:lnTo>
                      <a:lnTo>
                        <a:pt x="241" y="118"/>
                      </a:lnTo>
                      <a:lnTo>
                        <a:pt x="238" y="117"/>
                      </a:lnTo>
                      <a:lnTo>
                        <a:pt x="235" y="116"/>
                      </a:lnTo>
                      <a:lnTo>
                        <a:pt x="235" y="113"/>
                      </a:lnTo>
                      <a:lnTo>
                        <a:pt x="235" y="109"/>
                      </a:lnTo>
                      <a:lnTo>
                        <a:pt x="233" y="106"/>
                      </a:lnTo>
                      <a:lnTo>
                        <a:pt x="230" y="106"/>
                      </a:lnTo>
                      <a:lnTo>
                        <a:pt x="229" y="106"/>
                      </a:lnTo>
                      <a:lnTo>
                        <a:pt x="227" y="106"/>
                      </a:lnTo>
                      <a:lnTo>
                        <a:pt x="226" y="105"/>
                      </a:lnTo>
                      <a:lnTo>
                        <a:pt x="223" y="103"/>
                      </a:lnTo>
                      <a:lnTo>
                        <a:pt x="222" y="102"/>
                      </a:lnTo>
                      <a:lnTo>
                        <a:pt x="220" y="101"/>
                      </a:lnTo>
                      <a:lnTo>
                        <a:pt x="218" y="98"/>
                      </a:lnTo>
                      <a:lnTo>
                        <a:pt x="215" y="94"/>
                      </a:lnTo>
                      <a:lnTo>
                        <a:pt x="212" y="91"/>
                      </a:lnTo>
                      <a:lnTo>
                        <a:pt x="205" y="84"/>
                      </a:lnTo>
                      <a:lnTo>
                        <a:pt x="202" y="78"/>
                      </a:lnTo>
                      <a:lnTo>
                        <a:pt x="201" y="76"/>
                      </a:lnTo>
                      <a:lnTo>
                        <a:pt x="198" y="74"/>
                      </a:lnTo>
                      <a:lnTo>
                        <a:pt x="195" y="71"/>
                      </a:lnTo>
                      <a:lnTo>
                        <a:pt x="193" y="69"/>
                      </a:lnTo>
                      <a:lnTo>
                        <a:pt x="191" y="66"/>
                      </a:lnTo>
                      <a:lnTo>
                        <a:pt x="190" y="63"/>
                      </a:lnTo>
                      <a:lnTo>
                        <a:pt x="188" y="58"/>
                      </a:lnTo>
                      <a:lnTo>
                        <a:pt x="188" y="53"/>
                      </a:lnTo>
                      <a:lnTo>
                        <a:pt x="188" y="44"/>
                      </a:lnTo>
                      <a:lnTo>
                        <a:pt x="187" y="40"/>
                      </a:lnTo>
                      <a:lnTo>
                        <a:pt x="186" y="38"/>
                      </a:lnTo>
                      <a:lnTo>
                        <a:pt x="184" y="37"/>
                      </a:lnTo>
                      <a:lnTo>
                        <a:pt x="180" y="40"/>
                      </a:lnTo>
                      <a:lnTo>
                        <a:pt x="179" y="41"/>
                      </a:lnTo>
                      <a:lnTo>
                        <a:pt x="177" y="41"/>
                      </a:lnTo>
                      <a:lnTo>
                        <a:pt x="175" y="38"/>
                      </a:lnTo>
                      <a:lnTo>
                        <a:pt x="172" y="30"/>
                      </a:lnTo>
                      <a:lnTo>
                        <a:pt x="170" y="29"/>
                      </a:lnTo>
                      <a:lnTo>
                        <a:pt x="168" y="26"/>
                      </a:lnTo>
                      <a:lnTo>
                        <a:pt x="164" y="23"/>
                      </a:lnTo>
                      <a:lnTo>
                        <a:pt x="159" y="20"/>
                      </a:lnTo>
                      <a:lnTo>
                        <a:pt x="158" y="20"/>
                      </a:lnTo>
                      <a:lnTo>
                        <a:pt x="158" y="19"/>
                      </a:lnTo>
                      <a:lnTo>
                        <a:pt x="154" y="5"/>
                      </a:lnTo>
                      <a:lnTo>
                        <a:pt x="152" y="0"/>
                      </a:lnTo>
                      <a:lnTo>
                        <a:pt x="150" y="0"/>
                      </a:lnTo>
                      <a:lnTo>
                        <a:pt x="147" y="0"/>
                      </a:lnTo>
                      <a:lnTo>
                        <a:pt x="143" y="0"/>
                      </a:lnTo>
                      <a:lnTo>
                        <a:pt x="140" y="1"/>
                      </a:lnTo>
                      <a:lnTo>
                        <a:pt x="135" y="4"/>
                      </a:lnTo>
                      <a:lnTo>
                        <a:pt x="132" y="4"/>
                      </a:lnTo>
                      <a:lnTo>
                        <a:pt x="129" y="4"/>
                      </a:lnTo>
                      <a:lnTo>
                        <a:pt x="126" y="4"/>
                      </a:lnTo>
                      <a:lnTo>
                        <a:pt x="125" y="4"/>
                      </a:lnTo>
                      <a:lnTo>
                        <a:pt x="123" y="4"/>
                      </a:lnTo>
                      <a:lnTo>
                        <a:pt x="119" y="5"/>
                      </a:lnTo>
                      <a:lnTo>
                        <a:pt x="117" y="5"/>
                      </a:lnTo>
                      <a:lnTo>
                        <a:pt x="112" y="4"/>
                      </a:lnTo>
                      <a:lnTo>
                        <a:pt x="111" y="4"/>
                      </a:lnTo>
                      <a:lnTo>
                        <a:pt x="110" y="4"/>
                      </a:lnTo>
                      <a:lnTo>
                        <a:pt x="104" y="4"/>
                      </a:lnTo>
                      <a:lnTo>
                        <a:pt x="101" y="5"/>
                      </a:lnTo>
                      <a:lnTo>
                        <a:pt x="97" y="9"/>
                      </a:lnTo>
                      <a:lnTo>
                        <a:pt x="96" y="11"/>
                      </a:lnTo>
                      <a:lnTo>
                        <a:pt x="94" y="13"/>
                      </a:lnTo>
                      <a:lnTo>
                        <a:pt x="93" y="18"/>
                      </a:lnTo>
                      <a:lnTo>
                        <a:pt x="92" y="19"/>
                      </a:lnTo>
                      <a:lnTo>
                        <a:pt x="90" y="20"/>
                      </a:lnTo>
                      <a:lnTo>
                        <a:pt x="86" y="22"/>
                      </a:lnTo>
                      <a:lnTo>
                        <a:pt x="83" y="26"/>
                      </a:lnTo>
                      <a:lnTo>
                        <a:pt x="82" y="27"/>
                      </a:lnTo>
                      <a:lnTo>
                        <a:pt x="81" y="27"/>
                      </a:lnTo>
                      <a:lnTo>
                        <a:pt x="76" y="26"/>
                      </a:lnTo>
                      <a:lnTo>
                        <a:pt x="74" y="26"/>
                      </a:lnTo>
                      <a:lnTo>
                        <a:pt x="72" y="27"/>
                      </a:lnTo>
                      <a:lnTo>
                        <a:pt x="72" y="29"/>
                      </a:lnTo>
                      <a:lnTo>
                        <a:pt x="72" y="30"/>
                      </a:lnTo>
                      <a:lnTo>
                        <a:pt x="72" y="31"/>
                      </a:lnTo>
                      <a:lnTo>
                        <a:pt x="71" y="33"/>
                      </a:lnTo>
                      <a:lnTo>
                        <a:pt x="68" y="34"/>
                      </a:lnTo>
                      <a:lnTo>
                        <a:pt x="64" y="36"/>
                      </a:lnTo>
                      <a:lnTo>
                        <a:pt x="60" y="36"/>
                      </a:lnTo>
                      <a:lnTo>
                        <a:pt x="58" y="36"/>
                      </a:lnTo>
                      <a:lnTo>
                        <a:pt x="57" y="37"/>
                      </a:lnTo>
                      <a:lnTo>
                        <a:pt x="54" y="40"/>
                      </a:lnTo>
                      <a:lnTo>
                        <a:pt x="52" y="41"/>
                      </a:lnTo>
                      <a:lnTo>
                        <a:pt x="45" y="45"/>
                      </a:lnTo>
                      <a:lnTo>
                        <a:pt x="43" y="47"/>
                      </a:lnTo>
                      <a:lnTo>
                        <a:pt x="42" y="49"/>
                      </a:lnTo>
                      <a:lnTo>
                        <a:pt x="43" y="55"/>
                      </a:lnTo>
                      <a:lnTo>
                        <a:pt x="46" y="58"/>
                      </a:lnTo>
                      <a:lnTo>
                        <a:pt x="47" y="62"/>
                      </a:lnTo>
                      <a:lnTo>
                        <a:pt x="46" y="63"/>
                      </a:lnTo>
                      <a:lnTo>
                        <a:pt x="46" y="66"/>
                      </a:lnTo>
                      <a:lnTo>
                        <a:pt x="45" y="66"/>
                      </a:lnTo>
                      <a:lnTo>
                        <a:pt x="45" y="67"/>
                      </a:lnTo>
                      <a:lnTo>
                        <a:pt x="45" y="69"/>
                      </a:lnTo>
                      <a:lnTo>
                        <a:pt x="45" y="73"/>
                      </a:lnTo>
                      <a:lnTo>
                        <a:pt x="46" y="74"/>
                      </a:lnTo>
                      <a:lnTo>
                        <a:pt x="47" y="76"/>
                      </a:lnTo>
                      <a:lnTo>
                        <a:pt x="52" y="76"/>
                      </a:lnTo>
                      <a:lnTo>
                        <a:pt x="52" y="74"/>
                      </a:lnTo>
                      <a:lnTo>
                        <a:pt x="53" y="73"/>
                      </a:lnTo>
                      <a:lnTo>
                        <a:pt x="54" y="71"/>
                      </a:lnTo>
                      <a:lnTo>
                        <a:pt x="57" y="71"/>
                      </a:lnTo>
                      <a:lnTo>
                        <a:pt x="58" y="73"/>
                      </a:lnTo>
                      <a:lnTo>
                        <a:pt x="60" y="77"/>
                      </a:lnTo>
                      <a:lnTo>
                        <a:pt x="60" y="78"/>
                      </a:lnTo>
                      <a:lnTo>
                        <a:pt x="60" y="80"/>
                      </a:lnTo>
                      <a:lnTo>
                        <a:pt x="57" y="81"/>
                      </a:lnTo>
                      <a:lnTo>
                        <a:pt x="54" y="81"/>
                      </a:lnTo>
                      <a:lnTo>
                        <a:pt x="53" y="83"/>
                      </a:lnTo>
                      <a:lnTo>
                        <a:pt x="52" y="84"/>
                      </a:lnTo>
                      <a:lnTo>
                        <a:pt x="53" y="84"/>
                      </a:lnTo>
                      <a:lnTo>
                        <a:pt x="54" y="84"/>
                      </a:lnTo>
                      <a:lnTo>
                        <a:pt x="56" y="85"/>
                      </a:lnTo>
                      <a:lnTo>
                        <a:pt x="56" y="87"/>
                      </a:lnTo>
                      <a:lnTo>
                        <a:pt x="54" y="88"/>
                      </a:lnTo>
                      <a:lnTo>
                        <a:pt x="54" y="89"/>
                      </a:lnTo>
                      <a:lnTo>
                        <a:pt x="57" y="89"/>
                      </a:lnTo>
                      <a:lnTo>
                        <a:pt x="58" y="89"/>
                      </a:lnTo>
                      <a:lnTo>
                        <a:pt x="60" y="91"/>
                      </a:lnTo>
                      <a:lnTo>
                        <a:pt x="61" y="92"/>
                      </a:lnTo>
                      <a:lnTo>
                        <a:pt x="61" y="94"/>
                      </a:lnTo>
                      <a:lnTo>
                        <a:pt x="64" y="95"/>
                      </a:lnTo>
                      <a:lnTo>
                        <a:pt x="67" y="95"/>
                      </a:lnTo>
                      <a:lnTo>
                        <a:pt x="69" y="98"/>
                      </a:lnTo>
                      <a:lnTo>
                        <a:pt x="71" y="99"/>
                      </a:lnTo>
                      <a:lnTo>
                        <a:pt x="74" y="99"/>
                      </a:lnTo>
                      <a:lnTo>
                        <a:pt x="75" y="99"/>
                      </a:lnTo>
                      <a:lnTo>
                        <a:pt x="76" y="98"/>
                      </a:lnTo>
                      <a:lnTo>
                        <a:pt x="78" y="96"/>
                      </a:lnTo>
                      <a:lnTo>
                        <a:pt x="79" y="98"/>
                      </a:lnTo>
                      <a:lnTo>
                        <a:pt x="82" y="99"/>
                      </a:lnTo>
                      <a:lnTo>
                        <a:pt x="82" y="101"/>
                      </a:lnTo>
                      <a:lnTo>
                        <a:pt x="82" y="102"/>
                      </a:lnTo>
                      <a:lnTo>
                        <a:pt x="81" y="102"/>
                      </a:lnTo>
                      <a:lnTo>
                        <a:pt x="79" y="103"/>
                      </a:lnTo>
                      <a:lnTo>
                        <a:pt x="78" y="103"/>
                      </a:lnTo>
                      <a:lnTo>
                        <a:pt x="75" y="103"/>
                      </a:lnTo>
                      <a:lnTo>
                        <a:pt x="72" y="105"/>
                      </a:lnTo>
                      <a:lnTo>
                        <a:pt x="71" y="106"/>
                      </a:lnTo>
                      <a:lnTo>
                        <a:pt x="69" y="106"/>
                      </a:lnTo>
                      <a:lnTo>
                        <a:pt x="68" y="106"/>
                      </a:lnTo>
                      <a:lnTo>
                        <a:pt x="67" y="106"/>
                      </a:lnTo>
                      <a:lnTo>
                        <a:pt x="65" y="106"/>
                      </a:lnTo>
                      <a:lnTo>
                        <a:pt x="64" y="106"/>
                      </a:lnTo>
                      <a:lnTo>
                        <a:pt x="64" y="107"/>
                      </a:lnTo>
                      <a:lnTo>
                        <a:pt x="64" y="109"/>
                      </a:lnTo>
                      <a:lnTo>
                        <a:pt x="64" y="110"/>
                      </a:lnTo>
                      <a:lnTo>
                        <a:pt x="63" y="110"/>
                      </a:lnTo>
                      <a:lnTo>
                        <a:pt x="61" y="110"/>
                      </a:lnTo>
                      <a:lnTo>
                        <a:pt x="60" y="110"/>
                      </a:lnTo>
                      <a:lnTo>
                        <a:pt x="60" y="113"/>
                      </a:lnTo>
                      <a:lnTo>
                        <a:pt x="60" y="114"/>
                      </a:lnTo>
                      <a:lnTo>
                        <a:pt x="63" y="121"/>
                      </a:lnTo>
                      <a:lnTo>
                        <a:pt x="63" y="125"/>
                      </a:lnTo>
                      <a:lnTo>
                        <a:pt x="63" y="128"/>
                      </a:lnTo>
                      <a:lnTo>
                        <a:pt x="63" y="131"/>
                      </a:lnTo>
                      <a:lnTo>
                        <a:pt x="64" y="132"/>
                      </a:lnTo>
                      <a:lnTo>
                        <a:pt x="65" y="134"/>
                      </a:lnTo>
                      <a:lnTo>
                        <a:pt x="67" y="132"/>
                      </a:lnTo>
                      <a:lnTo>
                        <a:pt x="68" y="132"/>
                      </a:lnTo>
                      <a:lnTo>
                        <a:pt x="68" y="131"/>
                      </a:lnTo>
                      <a:lnTo>
                        <a:pt x="69" y="132"/>
                      </a:lnTo>
                      <a:lnTo>
                        <a:pt x="69" y="135"/>
                      </a:lnTo>
                      <a:lnTo>
                        <a:pt x="68" y="139"/>
                      </a:lnTo>
                      <a:lnTo>
                        <a:pt x="67" y="143"/>
                      </a:lnTo>
                      <a:lnTo>
                        <a:pt x="68" y="142"/>
                      </a:lnTo>
                      <a:lnTo>
                        <a:pt x="71" y="138"/>
                      </a:lnTo>
                      <a:lnTo>
                        <a:pt x="72" y="135"/>
                      </a:lnTo>
                      <a:lnTo>
                        <a:pt x="74" y="135"/>
                      </a:lnTo>
                      <a:lnTo>
                        <a:pt x="78" y="136"/>
                      </a:lnTo>
                      <a:lnTo>
                        <a:pt x="82" y="136"/>
                      </a:lnTo>
                      <a:lnTo>
                        <a:pt x="86" y="138"/>
                      </a:lnTo>
                      <a:lnTo>
                        <a:pt x="87" y="138"/>
                      </a:lnTo>
                      <a:lnTo>
                        <a:pt x="87" y="139"/>
                      </a:lnTo>
                      <a:lnTo>
                        <a:pt x="85" y="150"/>
                      </a:lnTo>
                      <a:lnTo>
                        <a:pt x="83" y="153"/>
                      </a:lnTo>
                      <a:lnTo>
                        <a:pt x="81" y="154"/>
                      </a:lnTo>
                      <a:lnTo>
                        <a:pt x="78" y="159"/>
                      </a:lnTo>
                      <a:lnTo>
                        <a:pt x="76" y="161"/>
                      </a:lnTo>
                      <a:lnTo>
                        <a:pt x="75" y="163"/>
                      </a:lnTo>
                      <a:lnTo>
                        <a:pt x="75" y="164"/>
                      </a:lnTo>
                      <a:lnTo>
                        <a:pt x="74" y="170"/>
                      </a:lnTo>
                      <a:lnTo>
                        <a:pt x="74" y="172"/>
                      </a:lnTo>
                      <a:lnTo>
                        <a:pt x="74" y="175"/>
                      </a:lnTo>
                      <a:lnTo>
                        <a:pt x="72" y="178"/>
                      </a:lnTo>
                      <a:lnTo>
                        <a:pt x="72" y="181"/>
                      </a:lnTo>
                      <a:lnTo>
                        <a:pt x="72" y="182"/>
                      </a:lnTo>
                      <a:lnTo>
                        <a:pt x="75" y="186"/>
                      </a:lnTo>
                      <a:lnTo>
                        <a:pt x="78" y="190"/>
                      </a:lnTo>
                      <a:lnTo>
                        <a:pt x="81" y="199"/>
                      </a:lnTo>
                      <a:lnTo>
                        <a:pt x="81" y="201"/>
                      </a:lnTo>
                      <a:lnTo>
                        <a:pt x="82" y="204"/>
                      </a:lnTo>
                      <a:lnTo>
                        <a:pt x="83" y="207"/>
                      </a:lnTo>
                      <a:lnTo>
                        <a:pt x="86" y="208"/>
                      </a:lnTo>
                      <a:lnTo>
                        <a:pt x="87" y="211"/>
                      </a:lnTo>
                      <a:lnTo>
                        <a:pt x="89" y="214"/>
                      </a:lnTo>
                      <a:lnTo>
                        <a:pt x="87" y="217"/>
                      </a:lnTo>
                      <a:lnTo>
                        <a:pt x="86" y="219"/>
                      </a:lnTo>
                      <a:lnTo>
                        <a:pt x="83" y="222"/>
                      </a:lnTo>
                      <a:lnTo>
                        <a:pt x="82" y="224"/>
                      </a:lnTo>
                      <a:lnTo>
                        <a:pt x="79" y="224"/>
                      </a:lnTo>
                      <a:lnTo>
                        <a:pt x="76" y="224"/>
                      </a:lnTo>
                      <a:lnTo>
                        <a:pt x="74" y="224"/>
                      </a:lnTo>
                      <a:lnTo>
                        <a:pt x="68" y="222"/>
                      </a:lnTo>
                      <a:lnTo>
                        <a:pt x="64" y="221"/>
                      </a:lnTo>
                      <a:lnTo>
                        <a:pt x="60" y="219"/>
                      </a:lnTo>
                      <a:lnTo>
                        <a:pt x="57" y="218"/>
                      </a:lnTo>
                      <a:lnTo>
                        <a:pt x="57" y="219"/>
                      </a:lnTo>
                      <a:lnTo>
                        <a:pt x="58" y="222"/>
                      </a:lnTo>
                      <a:lnTo>
                        <a:pt x="61" y="225"/>
                      </a:lnTo>
                      <a:lnTo>
                        <a:pt x="64" y="226"/>
                      </a:lnTo>
                      <a:lnTo>
                        <a:pt x="67" y="231"/>
                      </a:lnTo>
                      <a:lnTo>
                        <a:pt x="69" y="235"/>
                      </a:lnTo>
                      <a:lnTo>
                        <a:pt x="69" y="237"/>
                      </a:lnTo>
                      <a:lnTo>
                        <a:pt x="72" y="240"/>
                      </a:lnTo>
                      <a:lnTo>
                        <a:pt x="75" y="242"/>
                      </a:lnTo>
                      <a:lnTo>
                        <a:pt x="79" y="244"/>
                      </a:lnTo>
                      <a:lnTo>
                        <a:pt x="83" y="246"/>
                      </a:lnTo>
                      <a:lnTo>
                        <a:pt x="85" y="246"/>
                      </a:lnTo>
                      <a:lnTo>
                        <a:pt x="86" y="247"/>
                      </a:lnTo>
                      <a:lnTo>
                        <a:pt x="89" y="248"/>
                      </a:lnTo>
                      <a:lnTo>
                        <a:pt x="89" y="250"/>
                      </a:lnTo>
                      <a:lnTo>
                        <a:pt x="90" y="253"/>
                      </a:lnTo>
                      <a:lnTo>
                        <a:pt x="92" y="255"/>
                      </a:lnTo>
                      <a:lnTo>
                        <a:pt x="90" y="257"/>
                      </a:lnTo>
                      <a:lnTo>
                        <a:pt x="90" y="258"/>
                      </a:lnTo>
                      <a:lnTo>
                        <a:pt x="90" y="260"/>
                      </a:lnTo>
                      <a:lnTo>
                        <a:pt x="89" y="260"/>
                      </a:lnTo>
                      <a:lnTo>
                        <a:pt x="87" y="260"/>
                      </a:lnTo>
                      <a:lnTo>
                        <a:pt x="86" y="260"/>
                      </a:lnTo>
                      <a:lnTo>
                        <a:pt x="85" y="261"/>
                      </a:lnTo>
                      <a:lnTo>
                        <a:pt x="82" y="262"/>
                      </a:lnTo>
                      <a:lnTo>
                        <a:pt x="82" y="261"/>
                      </a:lnTo>
                      <a:lnTo>
                        <a:pt x="81" y="261"/>
                      </a:lnTo>
                      <a:lnTo>
                        <a:pt x="79" y="260"/>
                      </a:lnTo>
                      <a:lnTo>
                        <a:pt x="78" y="260"/>
                      </a:lnTo>
                      <a:lnTo>
                        <a:pt x="76" y="258"/>
                      </a:lnTo>
                      <a:lnTo>
                        <a:pt x="75" y="257"/>
                      </a:lnTo>
                      <a:lnTo>
                        <a:pt x="74" y="255"/>
                      </a:lnTo>
                      <a:lnTo>
                        <a:pt x="72" y="255"/>
                      </a:lnTo>
                      <a:lnTo>
                        <a:pt x="71" y="255"/>
                      </a:lnTo>
                      <a:lnTo>
                        <a:pt x="69" y="257"/>
                      </a:lnTo>
                      <a:lnTo>
                        <a:pt x="67" y="258"/>
                      </a:lnTo>
                      <a:lnTo>
                        <a:pt x="63" y="258"/>
                      </a:lnTo>
                      <a:lnTo>
                        <a:pt x="63" y="260"/>
                      </a:lnTo>
                      <a:lnTo>
                        <a:pt x="61" y="260"/>
                      </a:lnTo>
                      <a:lnTo>
                        <a:pt x="63" y="264"/>
                      </a:lnTo>
                      <a:lnTo>
                        <a:pt x="63" y="266"/>
                      </a:lnTo>
                      <a:lnTo>
                        <a:pt x="64" y="269"/>
                      </a:lnTo>
                      <a:lnTo>
                        <a:pt x="63" y="269"/>
                      </a:lnTo>
                      <a:lnTo>
                        <a:pt x="60" y="269"/>
                      </a:lnTo>
                      <a:lnTo>
                        <a:pt x="57" y="269"/>
                      </a:lnTo>
                      <a:lnTo>
                        <a:pt x="54" y="271"/>
                      </a:lnTo>
                      <a:lnTo>
                        <a:pt x="52" y="272"/>
                      </a:lnTo>
                      <a:lnTo>
                        <a:pt x="50" y="273"/>
                      </a:lnTo>
                      <a:lnTo>
                        <a:pt x="49" y="273"/>
                      </a:lnTo>
                      <a:lnTo>
                        <a:pt x="47" y="273"/>
                      </a:lnTo>
                      <a:lnTo>
                        <a:pt x="46" y="272"/>
                      </a:lnTo>
                      <a:lnTo>
                        <a:pt x="45" y="269"/>
                      </a:lnTo>
                      <a:lnTo>
                        <a:pt x="42" y="269"/>
                      </a:lnTo>
                      <a:lnTo>
                        <a:pt x="39" y="272"/>
                      </a:lnTo>
                      <a:lnTo>
                        <a:pt x="38" y="273"/>
                      </a:lnTo>
                      <a:lnTo>
                        <a:pt x="38" y="275"/>
                      </a:lnTo>
                      <a:lnTo>
                        <a:pt x="40" y="276"/>
                      </a:lnTo>
                      <a:lnTo>
                        <a:pt x="42" y="278"/>
                      </a:lnTo>
                      <a:lnTo>
                        <a:pt x="45" y="280"/>
                      </a:lnTo>
                      <a:lnTo>
                        <a:pt x="47" y="284"/>
                      </a:lnTo>
                      <a:lnTo>
                        <a:pt x="49" y="287"/>
                      </a:lnTo>
                      <a:lnTo>
                        <a:pt x="50" y="289"/>
                      </a:lnTo>
                      <a:lnTo>
                        <a:pt x="50" y="290"/>
                      </a:lnTo>
                      <a:lnTo>
                        <a:pt x="50" y="293"/>
                      </a:lnTo>
                      <a:lnTo>
                        <a:pt x="49" y="296"/>
                      </a:lnTo>
                      <a:lnTo>
                        <a:pt x="47" y="298"/>
                      </a:lnTo>
                      <a:lnTo>
                        <a:pt x="45" y="298"/>
                      </a:lnTo>
                      <a:lnTo>
                        <a:pt x="42" y="297"/>
                      </a:lnTo>
                      <a:lnTo>
                        <a:pt x="38" y="294"/>
                      </a:lnTo>
                      <a:lnTo>
                        <a:pt x="35" y="291"/>
                      </a:lnTo>
                      <a:lnTo>
                        <a:pt x="34" y="290"/>
                      </a:lnTo>
                      <a:lnTo>
                        <a:pt x="32" y="289"/>
                      </a:lnTo>
                      <a:lnTo>
                        <a:pt x="29" y="289"/>
                      </a:lnTo>
                      <a:lnTo>
                        <a:pt x="27" y="290"/>
                      </a:lnTo>
                      <a:lnTo>
                        <a:pt x="25" y="293"/>
                      </a:lnTo>
                      <a:lnTo>
                        <a:pt x="22" y="294"/>
                      </a:lnTo>
                      <a:lnTo>
                        <a:pt x="13" y="296"/>
                      </a:lnTo>
                      <a:lnTo>
                        <a:pt x="14" y="301"/>
                      </a:lnTo>
                      <a:lnTo>
                        <a:pt x="14" y="304"/>
                      </a:lnTo>
                      <a:lnTo>
                        <a:pt x="14" y="307"/>
                      </a:lnTo>
                      <a:lnTo>
                        <a:pt x="11" y="311"/>
                      </a:lnTo>
                      <a:lnTo>
                        <a:pt x="11" y="312"/>
                      </a:lnTo>
                      <a:lnTo>
                        <a:pt x="11" y="315"/>
                      </a:lnTo>
                      <a:lnTo>
                        <a:pt x="11" y="316"/>
                      </a:lnTo>
                      <a:lnTo>
                        <a:pt x="9" y="316"/>
                      </a:lnTo>
                      <a:lnTo>
                        <a:pt x="6" y="316"/>
                      </a:lnTo>
                      <a:lnTo>
                        <a:pt x="3" y="316"/>
                      </a:lnTo>
                      <a:lnTo>
                        <a:pt x="2" y="318"/>
                      </a:lnTo>
                      <a:lnTo>
                        <a:pt x="0" y="320"/>
                      </a:lnTo>
                      <a:lnTo>
                        <a:pt x="0" y="326"/>
                      </a:lnTo>
                      <a:lnTo>
                        <a:pt x="0" y="330"/>
                      </a:lnTo>
                      <a:lnTo>
                        <a:pt x="0" y="336"/>
                      </a:lnTo>
                      <a:lnTo>
                        <a:pt x="0" y="341"/>
                      </a:lnTo>
                      <a:lnTo>
                        <a:pt x="0" y="344"/>
                      </a:lnTo>
                      <a:lnTo>
                        <a:pt x="0" y="345"/>
                      </a:lnTo>
                      <a:lnTo>
                        <a:pt x="2" y="347"/>
                      </a:lnTo>
                      <a:lnTo>
                        <a:pt x="6" y="351"/>
                      </a:lnTo>
                      <a:lnTo>
                        <a:pt x="9" y="355"/>
                      </a:lnTo>
                      <a:lnTo>
                        <a:pt x="11" y="362"/>
                      </a:lnTo>
                      <a:lnTo>
                        <a:pt x="13" y="366"/>
                      </a:lnTo>
                      <a:close/>
                    </a:path>
                  </a:pathLst>
                </a:custGeom>
                <a:solidFill>
                  <a:schemeClr val="bg2"/>
                </a:solidFill>
                <a:ln w="9525">
                  <a:solidFill>
                    <a:schemeClr val="bg1"/>
                  </a:solidFill>
                  <a:round/>
                  <a:headEnd/>
                  <a:tailEnd/>
                </a:ln>
              </p:spPr>
              <p:txBody>
                <a:bodyPr/>
                <a:lstStyle/>
                <a:p>
                  <a:endParaRPr lang="fi-FI"/>
                </a:p>
              </p:txBody>
            </p:sp>
            <p:sp>
              <p:nvSpPr>
                <p:cNvPr id="2075" name="Freeform 84"/>
                <p:cNvSpPr>
                  <a:spLocks/>
                </p:cNvSpPr>
                <p:nvPr/>
              </p:nvSpPr>
              <p:spPr bwMode="auto">
                <a:xfrm>
                  <a:off x="3557" y="2289"/>
                  <a:ext cx="191" cy="226"/>
                </a:xfrm>
                <a:custGeom>
                  <a:avLst/>
                  <a:gdLst>
                    <a:gd name="T0" fmla="*/ 811 w 182"/>
                    <a:gd name="T1" fmla="*/ 1429 h 215"/>
                    <a:gd name="T2" fmla="*/ 669 w 182"/>
                    <a:gd name="T3" fmla="*/ 1502 h 215"/>
                    <a:gd name="T4" fmla="*/ 578 w 182"/>
                    <a:gd name="T5" fmla="*/ 1447 h 215"/>
                    <a:gd name="T6" fmla="*/ 505 w 182"/>
                    <a:gd name="T7" fmla="*/ 1283 h 215"/>
                    <a:gd name="T8" fmla="*/ 340 w 182"/>
                    <a:gd name="T9" fmla="*/ 1283 h 215"/>
                    <a:gd name="T10" fmla="*/ 357 w 182"/>
                    <a:gd name="T11" fmla="*/ 1246 h 215"/>
                    <a:gd name="T12" fmla="*/ 7 w 182"/>
                    <a:gd name="T13" fmla="*/ 1128 h 215"/>
                    <a:gd name="T14" fmla="*/ 7 w 182"/>
                    <a:gd name="T15" fmla="*/ 1100 h 215"/>
                    <a:gd name="T16" fmla="*/ 0 w 182"/>
                    <a:gd name="T17" fmla="*/ 1049 h 215"/>
                    <a:gd name="T18" fmla="*/ 3 w 182"/>
                    <a:gd name="T19" fmla="*/ 998 h 215"/>
                    <a:gd name="T20" fmla="*/ 9 w 182"/>
                    <a:gd name="T21" fmla="*/ 989 h 215"/>
                    <a:gd name="T22" fmla="*/ 232 w 182"/>
                    <a:gd name="T23" fmla="*/ 857 h 215"/>
                    <a:gd name="T24" fmla="*/ 569 w 182"/>
                    <a:gd name="T25" fmla="*/ 746 h 215"/>
                    <a:gd name="T26" fmla="*/ 578 w 182"/>
                    <a:gd name="T27" fmla="*/ 626 h 215"/>
                    <a:gd name="T28" fmla="*/ 637 w 182"/>
                    <a:gd name="T29" fmla="*/ 495 h 215"/>
                    <a:gd name="T30" fmla="*/ 642 w 182"/>
                    <a:gd name="T31" fmla="*/ 448 h 215"/>
                    <a:gd name="T32" fmla="*/ 376 w 182"/>
                    <a:gd name="T33" fmla="*/ 386 h 215"/>
                    <a:gd name="T34" fmla="*/ 395 w 182"/>
                    <a:gd name="T35" fmla="*/ 348 h 215"/>
                    <a:gd name="T36" fmla="*/ 500 w 182"/>
                    <a:gd name="T37" fmla="*/ 316 h 215"/>
                    <a:gd name="T38" fmla="*/ 597 w 182"/>
                    <a:gd name="T39" fmla="*/ 222 h 215"/>
                    <a:gd name="T40" fmla="*/ 542 w 182"/>
                    <a:gd name="T41" fmla="*/ 136 h 215"/>
                    <a:gd name="T42" fmla="*/ 530 w 182"/>
                    <a:gd name="T43" fmla="*/ 6 h 215"/>
                    <a:gd name="T44" fmla="*/ 569 w 182"/>
                    <a:gd name="T45" fmla="*/ 0 h 215"/>
                    <a:gd name="T46" fmla="*/ 687 w 182"/>
                    <a:gd name="T47" fmla="*/ 96 h 215"/>
                    <a:gd name="T48" fmla="*/ 742 w 182"/>
                    <a:gd name="T49" fmla="*/ 106 h 215"/>
                    <a:gd name="T50" fmla="*/ 900 w 182"/>
                    <a:gd name="T51" fmla="*/ 129 h 215"/>
                    <a:gd name="T52" fmla="*/ 1018 w 182"/>
                    <a:gd name="T53" fmla="*/ 192 h 215"/>
                    <a:gd name="T54" fmla="*/ 1159 w 182"/>
                    <a:gd name="T55" fmla="*/ 271 h 215"/>
                    <a:gd name="T56" fmla="*/ 1167 w 182"/>
                    <a:gd name="T57" fmla="*/ 331 h 215"/>
                    <a:gd name="T58" fmla="*/ 1164 w 182"/>
                    <a:gd name="T59" fmla="*/ 366 h 215"/>
                    <a:gd name="T60" fmla="*/ 1159 w 182"/>
                    <a:gd name="T61" fmla="*/ 441 h 215"/>
                    <a:gd name="T62" fmla="*/ 1193 w 182"/>
                    <a:gd name="T63" fmla="*/ 495 h 215"/>
                    <a:gd name="T64" fmla="*/ 1167 w 182"/>
                    <a:gd name="T65" fmla="*/ 533 h 215"/>
                    <a:gd name="T66" fmla="*/ 1159 w 182"/>
                    <a:gd name="T67" fmla="*/ 533 h 215"/>
                    <a:gd name="T68" fmla="*/ 1121 w 182"/>
                    <a:gd name="T69" fmla="*/ 507 h 215"/>
                    <a:gd name="T70" fmla="*/ 1109 w 182"/>
                    <a:gd name="T71" fmla="*/ 471 h 215"/>
                    <a:gd name="T72" fmla="*/ 1068 w 182"/>
                    <a:gd name="T73" fmla="*/ 496 h 215"/>
                    <a:gd name="T74" fmla="*/ 1007 w 182"/>
                    <a:gd name="T75" fmla="*/ 547 h 215"/>
                    <a:gd name="T76" fmla="*/ 1052 w 182"/>
                    <a:gd name="T77" fmla="*/ 596 h 215"/>
                    <a:gd name="T78" fmla="*/ 1052 w 182"/>
                    <a:gd name="T79" fmla="*/ 658 h 215"/>
                    <a:gd name="T80" fmla="*/ 976 w 182"/>
                    <a:gd name="T81" fmla="*/ 727 h 215"/>
                    <a:gd name="T82" fmla="*/ 1018 w 182"/>
                    <a:gd name="T83" fmla="*/ 756 h 215"/>
                    <a:gd name="T84" fmla="*/ 976 w 182"/>
                    <a:gd name="T85" fmla="*/ 775 h 215"/>
                    <a:gd name="T86" fmla="*/ 915 w 182"/>
                    <a:gd name="T87" fmla="*/ 803 h 215"/>
                    <a:gd name="T88" fmla="*/ 959 w 182"/>
                    <a:gd name="T89" fmla="*/ 878 h 215"/>
                    <a:gd name="T90" fmla="*/ 992 w 182"/>
                    <a:gd name="T91" fmla="*/ 903 h 215"/>
                    <a:gd name="T92" fmla="*/ 1006 w 182"/>
                    <a:gd name="T93" fmla="*/ 947 h 215"/>
                    <a:gd name="T94" fmla="*/ 959 w 182"/>
                    <a:gd name="T95" fmla="*/ 957 h 215"/>
                    <a:gd name="T96" fmla="*/ 914 w 182"/>
                    <a:gd name="T97" fmla="*/ 1040 h 215"/>
                    <a:gd name="T98" fmla="*/ 900 w 182"/>
                    <a:gd name="T99" fmla="*/ 1156 h 215"/>
                    <a:gd name="T100" fmla="*/ 930 w 182"/>
                    <a:gd name="T101" fmla="*/ 1208 h 215"/>
                    <a:gd name="T102" fmla="*/ 970 w 182"/>
                    <a:gd name="T103" fmla="*/ 1208 h 215"/>
                    <a:gd name="T104" fmla="*/ 992 w 182"/>
                    <a:gd name="T105" fmla="*/ 1277 h 215"/>
                    <a:gd name="T106" fmla="*/ 1024 w 182"/>
                    <a:gd name="T107" fmla="*/ 1283 h 215"/>
                    <a:gd name="T108" fmla="*/ 1006 w 182"/>
                    <a:gd name="T109" fmla="*/ 1381 h 21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
                    <a:gd name="T166" fmla="*/ 0 h 215"/>
                    <a:gd name="T167" fmla="*/ 182 w 182"/>
                    <a:gd name="T168" fmla="*/ 215 h 21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 h="215">
                      <a:moveTo>
                        <a:pt x="142" y="208"/>
                      </a:moveTo>
                      <a:lnTo>
                        <a:pt x="137" y="208"/>
                      </a:lnTo>
                      <a:lnTo>
                        <a:pt x="133" y="206"/>
                      </a:lnTo>
                      <a:lnTo>
                        <a:pt x="128" y="205"/>
                      </a:lnTo>
                      <a:lnTo>
                        <a:pt x="124" y="205"/>
                      </a:lnTo>
                      <a:lnTo>
                        <a:pt x="122" y="211"/>
                      </a:lnTo>
                      <a:lnTo>
                        <a:pt x="113" y="213"/>
                      </a:lnTo>
                      <a:lnTo>
                        <a:pt x="109" y="215"/>
                      </a:lnTo>
                      <a:lnTo>
                        <a:pt x="106" y="215"/>
                      </a:lnTo>
                      <a:lnTo>
                        <a:pt x="102" y="215"/>
                      </a:lnTo>
                      <a:lnTo>
                        <a:pt x="99" y="215"/>
                      </a:lnTo>
                      <a:lnTo>
                        <a:pt x="95" y="213"/>
                      </a:lnTo>
                      <a:lnTo>
                        <a:pt x="92" y="211"/>
                      </a:lnTo>
                      <a:lnTo>
                        <a:pt x="90" y="209"/>
                      </a:lnTo>
                      <a:lnTo>
                        <a:pt x="88" y="206"/>
                      </a:lnTo>
                      <a:lnTo>
                        <a:pt x="86" y="200"/>
                      </a:lnTo>
                      <a:lnTo>
                        <a:pt x="81" y="187"/>
                      </a:lnTo>
                      <a:lnTo>
                        <a:pt x="80" y="187"/>
                      </a:lnTo>
                      <a:lnTo>
                        <a:pt x="79" y="186"/>
                      </a:lnTo>
                      <a:lnTo>
                        <a:pt x="77" y="184"/>
                      </a:lnTo>
                      <a:lnTo>
                        <a:pt x="73" y="184"/>
                      </a:lnTo>
                      <a:lnTo>
                        <a:pt x="68" y="193"/>
                      </a:lnTo>
                      <a:lnTo>
                        <a:pt x="59" y="189"/>
                      </a:lnTo>
                      <a:lnTo>
                        <a:pt x="55" y="187"/>
                      </a:lnTo>
                      <a:lnTo>
                        <a:pt x="51" y="184"/>
                      </a:lnTo>
                      <a:lnTo>
                        <a:pt x="48" y="182"/>
                      </a:lnTo>
                      <a:lnTo>
                        <a:pt x="47" y="182"/>
                      </a:lnTo>
                      <a:lnTo>
                        <a:pt x="47" y="180"/>
                      </a:lnTo>
                      <a:lnTo>
                        <a:pt x="51" y="177"/>
                      </a:lnTo>
                      <a:lnTo>
                        <a:pt x="54" y="177"/>
                      </a:lnTo>
                      <a:lnTo>
                        <a:pt x="58" y="176"/>
                      </a:lnTo>
                      <a:lnTo>
                        <a:pt x="50" y="161"/>
                      </a:lnTo>
                      <a:lnTo>
                        <a:pt x="29" y="162"/>
                      </a:lnTo>
                      <a:lnTo>
                        <a:pt x="7" y="162"/>
                      </a:lnTo>
                      <a:lnTo>
                        <a:pt x="7" y="161"/>
                      </a:lnTo>
                      <a:lnTo>
                        <a:pt x="5" y="159"/>
                      </a:lnTo>
                      <a:lnTo>
                        <a:pt x="4" y="158"/>
                      </a:lnTo>
                      <a:lnTo>
                        <a:pt x="5" y="157"/>
                      </a:lnTo>
                      <a:lnTo>
                        <a:pt x="7" y="158"/>
                      </a:lnTo>
                      <a:lnTo>
                        <a:pt x="7" y="157"/>
                      </a:lnTo>
                      <a:lnTo>
                        <a:pt x="9" y="155"/>
                      </a:lnTo>
                      <a:lnTo>
                        <a:pt x="12" y="153"/>
                      </a:lnTo>
                      <a:lnTo>
                        <a:pt x="9" y="151"/>
                      </a:lnTo>
                      <a:lnTo>
                        <a:pt x="5" y="151"/>
                      </a:lnTo>
                      <a:lnTo>
                        <a:pt x="0" y="150"/>
                      </a:lnTo>
                      <a:lnTo>
                        <a:pt x="0" y="148"/>
                      </a:lnTo>
                      <a:lnTo>
                        <a:pt x="0" y="146"/>
                      </a:lnTo>
                      <a:lnTo>
                        <a:pt x="0" y="144"/>
                      </a:lnTo>
                      <a:lnTo>
                        <a:pt x="1" y="143"/>
                      </a:lnTo>
                      <a:lnTo>
                        <a:pt x="3" y="143"/>
                      </a:lnTo>
                      <a:lnTo>
                        <a:pt x="4" y="144"/>
                      </a:lnTo>
                      <a:lnTo>
                        <a:pt x="3" y="144"/>
                      </a:lnTo>
                      <a:lnTo>
                        <a:pt x="3" y="143"/>
                      </a:lnTo>
                      <a:lnTo>
                        <a:pt x="5" y="143"/>
                      </a:lnTo>
                      <a:lnTo>
                        <a:pt x="9" y="141"/>
                      </a:lnTo>
                      <a:lnTo>
                        <a:pt x="7" y="133"/>
                      </a:lnTo>
                      <a:lnTo>
                        <a:pt x="4" y="126"/>
                      </a:lnTo>
                      <a:lnTo>
                        <a:pt x="12" y="124"/>
                      </a:lnTo>
                      <a:lnTo>
                        <a:pt x="19" y="124"/>
                      </a:lnTo>
                      <a:lnTo>
                        <a:pt x="36" y="122"/>
                      </a:lnTo>
                      <a:lnTo>
                        <a:pt x="52" y="119"/>
                      </a:lnTo>
                      <a:lnTo>
                        <a:pt x="61" y="118"/>
                      </a:lnTo>
                      <a:lnTo>
                        <a:pt x="70" y="115"/>
                      </a:lnTo>
                      <a:lnTo>
                        <a:pt x="80" y="111"/>
                      </a:lnTo>
                      <a:lnTo>
                        <a:pt x="87" y="107"/>
                      </a:lnTo>
                      <a:lnTo>
                        <a:pt x="86" y="106"/>
                      </a:lnTo>
                      <a:lnTo>
                        <a:pt x="87" y="104"/>
                      </a:lnTo>
                      <a:lnTo>
                        <a:pt x="90" y="104"/>
                      </a:lnTo>
                      <a:lnTo>
                        <a:pt x="88" y="96"/>
                      </a:lnTo>
                      <a:lnTo>
                        <a:pt x="88" y="89"/>
                      </a:lnTo>
                      <a:lnTo>
                        <a:pt x="88" y="82"/>
                      </a:lnTo>
                      <a:lnTo>
                        <a:pt x="92" y="75"/>
                      </a:lnTo>
                      <a:lnTo>
                        <a:pt x="98" y="72"/>
                      </a:lnTo>
                      <a:lnTo>
                        <a:pt x="98" y="71"/>
                      </a:lnTo>
                      <a:lnTo>
                        <a:pt x="97" y="70"/>
                      </a:lnTo>
                      <a:lnTo>
                        <a:pt x="95" y="70"/>
                      </a:lnTo>
                      <a:lnTo>
                        <a:pt x="94" y="68"/>
                      </a:lnTo>
                      <a:lnTo>
                        <a:pt x="94" y="67"/>
                      </a:lnTo>
                      <a:lnTo>
                        <a:pt x="95" y="64"/>
                      </a:lnTo>
                      <a:lnTo>
                        <a:pt x="98" y="64"/>
                      </a:lnTo>
                      <a:lnTo>
                        <a:pt x="98" y="57"/>
                      </a:lnTo>
                      <a:lnTo>
                        <a:pt x="83" y="59"/>
                      </a:lnTo>
                      <a:lnTo>
                        <a:pt x="66" y="59"/>
                      </a:lnTo>
                      <a:lnTo>
                        <a:pt x="59" y="57"/>
                      </a:lnTo>
                      <a:lnTo>
                        <a:pt x="58" y="56"/>
                      </a:lnTo>
                      <a:lnTo>
                        <a:pt x="56" y="56"/>
                      </a:lnTo>
                      <a:lnTo>
                        <a:pt x="56" y="54"/>
                      </a:lnTo>
                      <a:lnTo>
                        <a:pt x="56" y="53"/>
                      </a:lnTo>
                      <a:lnTo>
                        <a:pt x="58" y="52"/>
                      </a:lnTo>
                      <a:lnTo>
                        <a:pt x="61" y="49"/>
                      </a:lnTo>
                      <a:lnTo>
                        <a:pt x="66" y="46"/>
                      </a:lnTo>
                      <a:lnTo>
                        <a:pt x="68" y="46"/>
                      </a:lnTo>
                      <a:lnTo>
                        <a:pt x="70" y="46"/>
                      </a:lnTo>
                      <a:lnTo>
                        <a:pt x="73" y="46"/>
                      </a:lnTo>
                      <a:lnTo>
                        <a:pt x="76" y="46"/>
                      </a:lnTo>
                      <a:lnTo>
                        <a:pt x="79" y="45"/>
                      </a:lnTo>
                      <a:lnTo>
                        <a:pt x="80" y="42"/>
                      </a:lnTo>
                      <a:lnTo>
                        <a:pt x="84" y="38"/>
                      </a:lnTo>
                      <a:lnTo>
                        <a:pt x="90" y="34"/>
                      </a:lnTo>
                      <a:lnTo>
                        <a:pt x="91" y="31"/>
                      </a:lnTo>
                      <a:lnTo>
                        <a:pt x="92" y="29"/>
                      </a:lnTo>
                      <a:lnTo>
                        <a:pt x="91" y="28"/>
                      </a:lnTo>
                      <a:lnTo>
                        <a:pt x="86" y="25"/>
                      </a:lnTo>
                      <a:lnTo>
                        <a:pt x="83" y="24"/>
                      </a:lnTo>
                      <a:lnTo>
                        <a:pt x="83" y="21"/>
                      </a:lnTo>
                      <a:lnTo>
                        <a:pt x="81" y="20"/>
                      </a:lnTo>
                      <a:lnTo>
                        <a:pt x="81" y="16"/>
                      </a:lnTo>
                      <a:lnTo>
                        <a:pt x="81" y="13"/>
                      </a:lnTo>
                      <a:lnTo>
                        <a:pt x="81" y="10"/>
                      </a:lnTo>
                      <a:lnTo>
                        <a:pt x="81" y="6"/>
                      </a:lnTo>
                      <a:lnTo>
                        <a:pt x="83" y="6"/>
                      </a:lnTo>
                      <a:lnTo>
                        <a:pt x="84" y="5"/>
                      </a:lnTo>
                      <a:lnTo>
                        <a:pt x="84" y="3"/>
                      </a:lnTo>
                      <a:lnTo>
                        <a:pt x="86" y="2"/>
                      </a:lnTo>
                      <a:lnTo>
                        <a:pt x="87" y="0"/>
                      </a:lnTo>
                      <a:lnTo>
                        <a:pt x="91" y="0"/>
                      </a:lnTo>
                      <a:lnTo>
                        <a:pt x="95" y="2"/>
                      </a:lnTo>
                      <a:lnTo>
                        <a:pt x="105" y="3"/>
                      </a:lnTo>
                      <a:lnTo>
                        <a:pt x="105" y="9"/>
                      </a:lnTo>
                      <a:lnTo>
                        <a:pt x="105" y="14"/>
                      </a:lnTo>
                      <a:lnTo>
                        <a:pt x="109" y="13"/>
                      </a:lnTo>
                      <a:lnTo>
                        <a:pt x="110" y="11"/>
                      </a:lnTo>
                      <a:lnTo>
                        <a:pt x="112" y="14"/>
                      </a:lnTo>
                      <a:lnTo>
                        <a:pt x="113" y="14"/>
                      </a:lnTo>
                      <a:lnTo>
                        <a:pt x="113" y="16"/>
                      </a:lnTo>
                      <a:lnTo>
                        <a:pt x="112" y="17"/>
                      </a:lnTo>
                      <a:lnTo>
                        <a:pt x="110" y="17"/>
                      </a:lnTo>
                      <a:lnTo>
                        <a:pt x="110" y="23"/>
                      </a:lnTo>
                      <a:lnTo>
                        <a:pt x="124" y="21"/>
                      </a:lnTo>
                      <a:lnTo>
                        <a:pt x="137" y="20"/>
                      </a:lnTo>
                      <a:lnTo>
                        <a:pt x="138" y="24"/>
                      </a:lnTo>
                      <a:lnTo>
                        <a:pt x="138" y="27"/>
                      </a:lnTo>
                      <a:lnTo>
                        <a:pt x="139" y="28"/>
                      </a:lnTo>
                      <a:lnTo>
                        <a:pt x="148" y="28"/>
                      </a:lnTo>
                      <a:lnTo>
                        <a:pt x="155" y="28"/>
                      </a:lnTo>
                      <a:lnTo>
                        <a:pt x="160" y="27"/>
                      </a:lnTo>
                      <a:lnTo>
                        <a:pt x="167" y="25"/>
                      </a:lnTo>
                      <a:lnTo>
                        <a:pt x="167" y="27"/>
                      </a:lnTo>
                      <a:lnTo>
                        <a:pt x="173" y="35"/>
                      </a:lnTo>
                      <a:lnTo>
                        <a:pt x="175" y="39"/>
                      </a:lnTo>
                      <a:lnTo>
                        <a:pt x="177" y="42"/>
                      </a:lnTo>
                      <a:lnTo>
                        <a:pt x="178" y="43"/>
                      </a:lnTo>
                      <a:lnTo>
                        <a:pt x="180" y="45"/>
                      </a:lnTo>
                      <a:lnTo>
                        <a:pt x="178" y="46"/>
                      </a:lnTo>
                      <a:lnTo>
                        <a:pt x="178" y="47"/>
                      </a:lnTo>
                      <a:lnTo>
                        <a:pt x="175" y="47"/>
                      </a:lnTo>
                      <a:lnTo>
                        <a:pt x="174" y="49"/>
                      </a:lnTo>
                      <a:lnTo>
                        <a:pt x="174" y="50"/>
                      </a:lnTo>
                      <a:lnTo>
                        <a:pt x="175" y="52"/>
                      </a:lnTo>
                      <a:lnTo>
                        <a:pt x="177" y="52"/>
                      </a:lnTo>
                      <a:lnTo>
                        <a:pt x="177" y="53"/>
                      </a:lnTo>
                      <a:lnTo>
                        <a:pt x="177" y="56"/>
                      </a:lnTo>
                      <a:lnTo>
                        <a:pt x="177" y="59"/>
                      </a:lnTo>
                      <a:lnTo>
                        <a:pt x="175" y="61"/>
                      </a:lnTo>
                      <a:lnTo>
                        <a:pt x="175" y="63"/>
                      </a:lnTo>
                      <a:lnTo>
                        <a:pt x="177" y="64"/>
                      </a:lnTo>
                      <a:lnTo>
                        <a:pt x="177" y="65"/>
                      </a:lnTo>
                      <a:lnTo>
                        <a:pt x="178" y="68"/>
                      </a:lnTo>
                      <a:lnTo>
                        <a:pt x="181" y="70"/>
                      </a:lnTo>
                      <a:lnTo>
                        <a:pt x="182" y="70"/>
                      </a:lnTo>
                      <a:lnTo>
                        <a:pt x="182" y="71"/>
                      </a:lnTo>
                      <a:lnTo>
                        <a:pt x="182" y="72"/>
                      </a:lnTo>
                      <a:lnTo>
                        <a:pt x="181" y="72"/>
                      </a:lnTo>
                      <a:lnTo>
                        <a:pt x="180" y="74"/>
                      </a:lnTo>
                      <a:lnTo>
                        <a:pt x="178" y="76"/>
                      </a:lnTo>
                      <a:lnTo>
                        <a:pt x="177" y="78"/>
                      </a:lnTo>
                      <a:lnTo>
                        <a:pt x="177" y="79"/>
                      </a:lnTo>
                      <a:lnTo>
                        <a:pt x="175" y="79"/>
                      </a:lnTo>
                      <a:lnTo>
                        <a:pt x="174" y="78"/>
                      </a:lnTo>
                      <a:lnTo>
                        <a:pt x="175" y="76"/>
                      </a:lnTo>
                      <a:lnTo>
                        <a:pt x="175" y="74"/>
                      </a:lnTo>
                      <a:lnTo>
                        <a:pt x="175" y="72"/>
                      </a:lnTo>
                      <a:lnTo>
                        <a:pt x="174" y="72"/>
                      </a:lnTo>
                      <a:lnTo>
                        <a:pt x="173" y="72"/>
                      </a:lnTo>
                      <a:lnTo>
                        <a:pt x="171" y="72"/>
                      </a:lnTo>
                      <a:lnTo>
                        <a:pt x="170" y="72"/>
                      </a:lnTo>
                      <a:lnTo>
                        <a:pt x="169" y="71"/>
                      </a:lnTo>
                      <a:lnTo>
                        <a:pt x="169" y="70"/>
                      </a:lnTo>
                      <a:lnTo>
                        <a:pt x="169" y="68"/>
                      </a:lnTo>
                      <a:lnTo>
                        <a:pt x="169" y="67"/>
                      </a:lnTo>
                      <a:lnTo>
                        <a:pt x="167" y="67"/>
                      </a:lnTo>
                      <a:lnTo>
                        <a:pt x="166" y="68"/>
                      </a:lnTo>
                      <a:lnTo>
                        <a:pt x="166" y="70"/>
                      </a:lnTo>
                      <a:lnTo>
                        <a:pt x="164" y="71"/>
                      </a:lnTo>
                      <a:lnTo>
                        <a:pt x="163" y="71"/>
                      </a:lnTo>
                      <a:lnTo>
                        <a:pt x="162" y="71"/>
                      </a:lnTo>
                      <a:lnTo>
                        <a:pt x="160" y="71"/>
                      </a:lnTo>
                      <a:lnTo>
                        <a:pt x="159" y="71"/>
                      </a:lnTo>
                      <a:lnTo>
                        <a:pt x="155" y="74"/>
                      </a:lnTo>
                      <a:lnTo>
                        <a:pt x="153" y="78"/>
                      </a:lnTo>
                      <a:lnTo>
                        <a:pt x="153" y="81"/>
                      </a:lnTo>
                      <a:lnTo>
                        <a:pt x="153" y="83"/>
                      </a:lnTo>
                      <a:lnTo>
                        <a:pt x="155" y="85"/>
                      </a:lnTo>
                      <a:lnTo>
                        <a:pt x="157" y="85"/>
                      </a:lnTo>
                      <a:lnTo>
                        <a:pt x="159" y="85"/>
                      </a:lnTo>
                      <a:lnTo>
                        <a:pt x="160" y="86"/>
                      </a:lnTo>
                      <a:lnTo>
                        <a:pt x="162" y="89"/>
                      </a:lnTo>
                      <a:lnTo>
                        <a:pt x="162" y="92"/>
                      </a:lnTo>
                      <a:lnTo>
                        <a:pt x="160" y="93"/>
                      </a:lnTo>
                      <a:lnTo>
                        <a:pt x="159" y="94"/>
                      </a:lnTo>
                      <a:lnTo>
                        <a:pt x="157" y="94"/>
                      </a:lnTo>
                      <a:lnTo>
                        <a:pt x="156" y="96"/>
                      </a:lnTo>
                      <a:lnTo>
                        <a:pt x="152" y="101"/>
                      </a:lnTo>
                      <a:lnTo>
                        <a:pt x="151" y="103"/>
                      </a:lnTo>
                      <a:lnTo>
                        <a:pt x="149" y="104"/>
                      </a:lnTo>
                      <a:lnTo>
                        <a:pt x="149" y="106"/>
                      </a:lnTo>
                      <a:lnTo>
                        <a:pt x="151" y="106"/>
                      </a:lnTo>
                      <a:lnTo>
                        <a:pt x="153" y="106"/>
                      </a:lnTo>
                      <a:lnTo>
                        <a:pt x="155" y="107"/>
                      </a:lnTo>
                      <a:lnTo>
                        <a:pt x="155" y="108"/>
                      </a:lnTo>
                      <a:lnTo>
                        <a:pt x="155" y="110"/>
                      </a:lnTo>
                      <a:lnTo>
                        <a:pt x="153" y="111"/>
                      </a:lnTo>
                      <a:lnTo>
                        <a:pt x="152" y="111"/>
                      </a:lnTo>
                      <a:lnTo>
                        <a:pt x="151" y="110"/>
                      </a:lnTo>
                      <a:lnTo>
                        <a:pt x="149" y="110"/>
                      </a:lnTo>
                      <a:lnTo>
                        <a:pt x="146" y="111"/>
                      </a:lnTo>
                      <a:lnTo>
                        <a:pt x="145" y="112"/>
                      </a:lnTo>
                      <a:lnTo>
                        <a:pt x="142" y="112"/>
                      </a:lnTo>
                      <a:lnTo>
                        <a:pt x="141" y="114"/>
                      </a:lnTo>
                      <a:lnTo>
                        <a:pt x="139" y="115"/>
                      </a:lnTo>
                      <a:lnTo>
                        <a:pt x="139" y="117"/>
                      </a:lnTo>
                      <a:lnTo>
                        <a:pt x="141" y="118"/>
                      </a:lnTo>
                      <a:lnTo>
                        <a:pt x="142" y="121"/>
                      </a:lnTo>
                      <a:lnTo>
                        <a:pt x="145" y="124"/>
                      </a:lnTo>
                      <a:lnTo>
                        <a:pt x="145" y="125"/>
                      </a:lnTo>
                      <a:lnTo>
                        <a:pt x="146" y="126"/>
                      </a:lnTo>
                      <a:lnTo>
                        <a:pt x="149" y="126"/>
                      </a:lnTo>
                      <a:lnTo>
                        <a:pt x="151" y="126"/>
                      </a:lnTo>
                      <a:lnTo>
                        <a:pt x="152" y="128"/>
                      </a:lnTo>
                      <a:lnTo>
                        <a:pt x="151" y="129"/>
                      </a:lnTo>
                      <a:lnTo>
                        <a:pt x="149" y="129"/>
                      </a:lnTo>
                      <a:lnTo>
                        <a:pt x="149" y="130"/>
                      </a:lnTo>
                      <a:lnTo>
                        <a:pt x="149" y="133"/>
                      </a:lnTo>
                      <a:lnTo>
                        <a:pt x="151" y="135"/>
                      </a:lnTo>
                      <a:lnTo>
                        <a:pt x="152" y="135"/>
                      </a:lnTo>
                      <a:lnTo>
                        <a:pt x="152" y="137"/>
                      </a:lnTo>
                      <a:lnTo>
                        <a:pt x="151" y="137"/>
                      </a:lnTo>
                      <a:lnTo>
                        <a:pt x="149" y="137"/>
                      </a:lnTo>
                      <a:lnTo>
                        <a:pt x="146" y="137"/>
                      </a:lnTo>
                      <a:lnTo>
                        <a:pt x="145" y="137"/>
                      </a:lnTo>
                      <a:lnTo>
                        <a:pt x="144" y="139"/>
                      </a:lnTo>
                      <a:lnTo>
                        <a:pt x="142" y="140"/>
                      </a:lnTo>
                      <a:lnTo>
                        <a:pt x="142" y="141"/>
                      </a:lnTo>
                      <a:lnTo>
                        <a:pt x="139" y="144"/>
                      </a:lnTo>
                      <a:lnTo>
                        <a:pt x="138" y="148"/>
                      </a:lnTo>
                      <a:lnTo>
                        <a:pt x="137" y="151"/>
                      </a:lnTo>
                      <a:lnTo>
                        <a:pt x="137" y="155"/>
                      </a:lnTo>
                      <a:lnTo>
                        <a:pt x="137" y="158"/>
                      </a:lnTo>
                      <a:lnTo>
                        <a:pt x="137" y="162"/>
                      </a:lnTo>
                      <a:lnTo>
                        <a:pt x="137" y="165"/>
                      </a:lnTo>
                      <a:lnTo>
                        <a:pt x="138" y="166"/>
                      </a:lnTo>
                      <a:lnTo>
                        <a:pt x="138" y="169"/>
                      </a:lnTo>
                      <a:lnTo>
                        <a:pt x="139" y="171"/>
                      </a:lnTo>
                      <a:lnTo>
                        <a:pt x="141" y="172"/>
                      </a:lnTo>
                      <a:lnTo>
                        <a:pt x="142" y="172"/>
                      </a:lnTo>
                      <a:lnTo>
                        <a:pt x="144" y="171"/>
                      </a:lnTo>
                      <a:lnTo>
                        <a:pt x="146" y="169"/>
                      </a:lnTo>
                      <a:lnTo>
                        <a:pt x="148" y="169"/>
                      </a:lnTo>
                      <a:lnTo>
                        <a:pt x="149" y="171"/>
                      </a:lnTo>
                      <a:lnTo>
                        <a:pt x="148" y="172"/>
                      </a:lnTo>
                      <a:lnTo>
                        <a:pt x="148" y="175"/>
                      </a:lnTo>
                      <a:lnTo>
                        <a:pt x="148" y="176"/>
                      </a:lnTo>
                      <a:lnTo>
                        <a:pt x="148" y="179"/>
                      </a:lnTo>
                      <a:lnTo>
                        <a:pt x="149" y="180"/>
                      </a:lnTo>
                      <a:lnTo>
                        <a:pt x="151" y="182"/>
                      </a:lnTo>
                      <a:lnTo>
                        <a:pt x="152" y="183"/>
                      </a:lnTo>
                      <a:lnTo>
                        <a:pt x="153" y="182"/>
                      </a:lnTo>
                      <a:lnTo>
                        <a:pt x="155" y="182"/>
                      </a:lnTo>
                      <a:lnTo>
                        <a:pt x="155" y="183"/>
                      </a:lnTo>
                      <a:lnTo>
                        <a:pt x="156" y="184"/>
                      </a:lnTo>
                      <a:lnTo>
                        <a:pt x="155" y="184"/>
                      </a:lnTo>
                      <a:lnTo>
                        <a:pt x="152" y="187"/>
                      </a:lnTo>
                      <a:lnTo>
                        <a:pt x="152" y="190"/>
                      </a:lnTo>
                      <a:lnTo>
                        <a:pt x="151" y="194"/>
                      </a:lnTo>
                      <a:lnTo>
                        <a:pt x="152" y="198"/>
                      </a:lnTo>
                      <a:lnTo>
                        <a:pt x="151" y="201"/>
                      </a:lnTo>
                      <a:lnTo>
                        <a:pt x="149" y="202"/>
                      </a:lnTo>
                      <a:lnTo>
                        <a:pt x="145" y="206"/>
                      </a:lnTo>
                      <a:lnTo>
                        <a:pt x="142" y="208"/>
                      </a:lnTo>
                      <a:close/>
                    </a:path>
                  </a:pathLst>
                </a:custGeom>
                <a:solidFill>
                  <a:schemeClr val="bg2"/>
                </a:solidFill>
                <a:ln w="9525">
                  <a:solidFill>
                    <a:schemeClr val="bg1"/>
                  </a:solidFill>
                  <a:round/>
                  <a:headEnd/>
                  <a:tailEnd/>
                </a:ln>
              </p:spPr>
              <p:txBody>
                <a:bodyPr/>
                <a:lstStyle/>
                <a:p>
                  <a:endParaRPr lang="fi-FI"/>
                </a:p>
              </p:txBody>
            </p:sp>
            <p:sp>
              <p:nvSpPr>
                <p:cNvPr id="2076" name="Freeform 85"/>
                <p:cNvSpPr>
                  <a:spLocks/>
                </p:cNvSpPr>
                <p:nvPr/>
              </p:nvSpPr>
              <p:spPr bwMode="auto">
                <a:xfrm>
                  <a:off x="5320" y="2542"/>
                  <a:ext cx="918" cy="826"/>
                </a:xfrm>
                <a:custGeom>
                  <a:avLst/>
                  <a:gdLst>
                    <a:gd name="T0" fmla="*/ 5440 w 874"/>
                    <a:gd name="T1" fmla="*/ 4191 h 786"/>
                    <a:gd name="T2" fmla="*/ 5724 w 874"/>
                    <a:gd name="T3" fmla="*/ 4232 h 786"/>
                    <a:gd name="T4" fmla="*/ 5898 w 874"/>
                    <a:gd name="T5" fmla="*/ 5290 h 786"/>
                    <a:gd name="T6" fmla="*/ 5527 w 874"/>
                    <a:gd name="T7" fmla="*/ 5403 h 786"/>
                    <a:gd name="T8" fmla="*/ 5272 w 874"/>
                    <a:gd name="T9" fmla="*/ 4944 h 786"/>
                    <a:gd name="T10" fmla="*/ 5002 w 874"/>
                    <a:gd name="T11" fmla="*/ 4788 h 786"/>
                    <a:gd name="T12" fmla="*/ 5417 w 874"/>
                    <a:gd name="T13" fmla="*/ 4384 h 786"/>
                    <a:gd name="T14" fmla="*/ 5431 w 874"/>
                    <a:gd name="T15" fmla="*/ 4205 h 786"/>
                    <a:gd name="T16" fmla="*/ 5019 w 874"/>
                    <a:gd name="T17" fmla="*/ 4275 h 786"/>
                    <a:gd name="T18" fmla="*/ 5108 w 874"/>
                    <a:gd name="T19" fmla="*/ 4356 h 786"/>
                    <a:gd name="T20" fmla="*/ 4660 w 874"/>
                    <a:gd name="T21" fmla="*/ 4305 h 786"/>
                    <a:gd name="T22" fmla="*/ 4667 w 874"/>
                    <a:gd name="T23" fmla="*/ 4054 h 786"/>
                    <a:gd name="T24" fmla="*/ 4530 w 874"/>
                    <a:gd name="T25" fmla="*/ 4051 h 786"/>
                    <a:gd name="T26" fmla="*/ 4313 w 874"/>
                    <a:gd name="T27" fmla="*/ 4110 h 786"/>
                    <a:gd name="T28" fmla="*/ 3751 w 874"/>
                    <a:gd name="T29" fmla="*/ 4332 h 786"/>
                    <a:gd name="T30" fmla="*/ 3645 w 874"/>
                    <a:gd name="T31" fmla="*/ 5053 h 786"/>
                    <a:gd name="T32" fmla="*/ 3283 w 874"/>
                    <a:gd name="T33" fmla="*/ 5091 h 786"/>
                    <a:gd name="T34" fmla="*/ 3126 w 874"/>
                    <a:gd name="T35" fmla="*/ 5172 h 786"/>
                    <a:gd name="T36" fmla="*/ 3070 w 874"/>
                    <a:gd name="T37" fmla="*/ 4976 h 786"/>
                    <a:gd name="T38" fmla="*/ 3126 w 874"/>
                    <a:gd name="T39" fmla="*/ 4581 h 786"/>
                    <a:gd name="T40" fmla="*/ 3248 w 874"/>
                    <a:gd name="T41" fmla="*/ 4335 h 786"/>
                    <a:gd name="T42" fmla="*/ 3398 w 874"/>
                    <a:gd name="T43" fmla="*/ 4305 h 786"/>
                    <a:gd name="T44" fmla="*/ 3569 w 874"/>
                    <a:gd name="T45" fmla="*/ 4332 h 786"/>
                    <a:gd name="T46" fmla="*/ 3609 w 874"/>
                    <a:gd name="T47" fmla="*/ 4148 h 786"/>
                    <a:gd name="T48" fmla="*/ 3470 w 874"/>
                    <a:gd name="T49" fmla="*/ 3869 h 786"/>
                    <a:gd name="T50" fmla="*/ 3456 w 874"/>
                    <a:gd name="T51" fmla="*/ 3671 h 786"/>
                    <a:gd name="T52" fmla="*/ 3225 w 874"/>
                    <a:gd name="T53" fmla="*/ 3450 h 786"/>
                    <a:gd name="T54" fmla="*/ 3060 w 874"/>
                    <a:gd name="T55" fmla="*/ 3283 h 786"/>
                    <a:gd name="T56" fmla="*/ 2789 w 874"/>
                    <a:gd name="T57" fmla="*/ 3124 h 786"/>
                    <a:gd name="T58" fmla="*/ 2402 w 874"/>
                    <a:gd name="T59" fmla="*/ 3007 h 786"/>
                    <a:gd name="T60" fmla="*/ 1954 w 874"/>
                    <a:gd name="T61" fmla="*/ 3218 h 786"/>
                    <a:gd name="T62" fmla="*/ 1624 w 874"/>
                    <a:gd name="T63" fmla="*/ 3470 h 786"/>
                    <a:gd name="T64" fmla="*/ 1313 w 874"/>
                    <a:gd name="T65" fmla="*/ 3568 h 786"/>
                    <a:gd name="T66" fmla="*/ 978 w 874"/>
                    <a:gd name="T67" fmla="*/ 3542 h 786"/>
                    <a:gd name="T68" fmla="*/ 540 w 874"/>
                    <a:gd name="T69" fmla="*/ 3450 h 786"/>
                    <a:gd name="T70" fmla="*/ 313 w 874"/>
                    <a:gd name="T71" fmla="*/ 3421 h 786"/>
                    <a:gd name="T72" fmla="*/ 117 w 874"/>
                    <a:gd name="T73" fmla="*/ 3302 h 786"/>
                    <a:gd name="T74" fmla="*/ 8 w 874"/>
                    <a:gd name="T75" fmla="*/ 3020 h 786"/>
                    <a:gd name="T76" fmla="*/ 313 w 874"/>
                    <a:gd name="T77" fmla="*/ 2799 h 786"/>
                    <a:gd name="T78" fmla="*/ 213 w 874"/>
                    <a:gd name="T79" fmla="*/ 2399 h 786"/>
                    <a:gd name="T80" fmla="*/ 726 w 874"/>
                    <a:gd name="T81" fmla="*/ 1722 h 786"/>
                    <a:gd name="T82" fmla="*/ 621 w 874"/>
                    <a:gd name="T83" fmla="*/ 1420 h 786"/>
                    <a:gd name="T84" fmla="*/ 540 w 874"/>
                    <a:gd name="T85" fmla="*/ 997 h 786"/>
                    <a:gd name="T86" fmla="*/ 728 w 874"/>
                    <a:gd name="T87" fmla="*/ 946 h 786"/>
                    <a:gd name="T88" fmla="*/ 1272 w 874"/>
                    <a:gd name="T89" fmla="*/ 739 h 786"/>
                    <a:gd name="T90" fmla="*/ 2022 w 874"/>
                    <a:gd name="T91" fmla="*/ 856 h 786"/>
                    <a:gd name="T92" fmla="*/ 2304 w 874"/>
                    <a:gd name="T93" fmla="*/ 783 h 786"/>
                    <a:gd name="T94" fmla="*/ 2655 w 874"/>
                    <a:gd name="T95" fmla="*/ 831 h 786"/>
                    <a:gd name="T96" fmla="*/ 2854 w 874"/>
                    <a:gd name="T97" fmla="*/ 796 h 786"/>
                    <a:gd name="T98" fmla="*/ 3046 w 874"/>
                    <a:gd name="T99" fmla="*/ 783 h 786"/>
                    <a:gd name="T100" fmla="*/ 3413 w 874"/>
                    <a:gd name="T101" fmla="*/ 1154 h 786"/>
                    <a:gd name="T102" fmla="*/ 3471 w 874"/>
                    <a:gd name="T103" fmla="*/ 605 h 786"/>
                    <a:gd name="T104" fmla="*/ 3699 w 874"/>
                    <a:gd name="T105" fmla="*/ 360 h 786"/>
                    <a:gd name="T106" fmla="*/ 4035 w 874"/>
                    <a:gd name="T107" fmla="*/ 332 h 786"/>
                    <a:gd name="T108" fmla="*/ 4406 w 874"/>
                    <a:gd name="T109" fmla="*/ 136 h 786"/>
                    <a:gd name="T110" fmla="*/ 4680 w 874"/>
                    <a:gd name="T111" fmla="*/ 7 h 786"/>
                    <a:gd name="T112" fmla="*/ 5002 w 874"/>
                    <a:gd name="T113" fmla="*/ 123 h 786"/>
                    <a:gd name="T114" fmla="*/ 5019 w 874"/>
                    <a:gd name="T115" fmla="*/ 496 h 786"/>
                    <a:gd name="T116" fmla="*/ 5514 w 874"/>
                    <a:gd name="T117" fmla="*/ 636 h 786"/>
                    <a:gd name="T118" fmla="*/ 5680 w 874"/>
                    <a:gd name="T119" fmla="*/ 929 h 78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74"/>
                    <a:gd name="T181" fmla="*/ 0 h 786"/>
                    <a:gd name="T182" fmla="*/ 874 w 874"/>
                    <a:gd name="T183" fmla="*/ 786 h 78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74" h="786">
                      <a:moveTo>
                        <a:pt x="874" y="140"/>
                      </a:moveTo>
                      <a:lnTo>
                        <a:pt x="874" y="588"/>
                      </a:lnTo>
                      <a:lnTo>
                        <a:pt x="838" y="586"/>
                      </a:lnTo>
                      <a:lnTo>
                        <a:pt x="838" y="591"/>
                      </a:lnTo>
                      <a:lnTo>
                        <a:pt x="838" y="592"/>
                      </a:lnTo>
                      <a:lnTo>
                        <a:pt x="833" y="589"/>
                      </a:lnTo>
                      <a:lnTo>
                        <a:pt x="827" y="586"/>
                      </a:lnTo>
                      <a:lnTo>
                        <a:pt x="822" y="584"/>
                      </a:lnTo>
                      <a:lnTo>
                        <a:pt x="822" y="588"/>
                      </a:lnTo>
                      <a:lnTo>
                        <a:pt x="814" y="591"/>
                      </a:lnTo>
                      <a:lnTo>
                        <a:pt x="814" y="595"/>
                      </a:lnTo>
                      <a:lnTo>
                        <a:pt x="814" y="599"/>
                      </a:lnTo>
                      <a:lnTo>
                        <a:pt x="811" y="599"/>
                      </a:lnTo>
                      <a:lnTo>
                        <a:pt x="807" y="599"/>
                      </a:lnTo>
                      <a:lnTo>
                        <a:pt x="804" y="599"/>
                      </a:lnTo>
                      <a:lnTo>
                        <a:pt x="801" y="599"/>
                      </a:lnTo>
                      <a:lnTo>
                        <a:pt x="801" y="604"/>
                      </a:lnTo>
                      <a:lnTo>
                        <a:pt x="804" y="604"/>
                      </a:lnTo>
                      <a:lnTo>
                        <a:pt x="808" y="604"/>
                      </a:lnTo>
                      <a:lnTo>
                        <a:pt x="809" y="606"/>
                      </a:lnTo>
                      <a:lnTo>
                        <a:pt x="811" y="606"/>
                      </a:lnTo>
                      <a:lnTo>
                        <a:pt x="811" y="610"/>
                      </a:lnTo>
                      <a:lnTo>
                        <a:pt x="811" y="614"/>
                      </a:lnTo>
                      <a:lnTo>
                        <a:pt x="811" y="618"/>
                      </a:lnTo>
                      <a:lnTo>
                        <a:pt x="814" y="617"/>
                      </a:lnTo>
                      <a:lnTo>
                        <a:pt x="816" y="614"/>
                      </a:lnTo>
                      <a:lnTo>
                        <a:pt x="818" y="613"/>
                      </a:lnTo>
                      <a:lnTo>
                        <a:pt x="819" y="613"/>
                      </a:lnTo>
                      <a:lnTo>
                        <a:pt x="823" y="613"/>
                      </a:lnTo>
                      <a:lnTo>
                        <a:pt x="826" y="614"/>
                      </a:lnTo>
                      <a:lnTo>
                        <a:pt x="829" y="615"/>
                      </a:lnTo>
                      <a:lnTo>
                        <a:pt x="833" y="615"/>
                      </a:lnTo>
                      <a:lnTo>
                        <a:pt x="833" y="607"/>
                      </a:lnTo>
                      <a:lnTo>
                        <a:pt x="843" y="610"/>
                      </a:lnTo>
                      <a:lnTo>
                        <a:pt x="851" y="613"/>
                      </a:lnTo>
                      <a:lnTo>
                        <a:pt x="851" y="593"/>
                      </a:lnTo>
                      <a:lnTo>
                        <a:pt x="856" y="593"/>
                      </a:lnTo>
                      <a:lnTo>
                        <a:pt x="859" y="592"/>
                      </a:lnTo>
                      <a:lnTo>
                        <a:pt x="862" y="591"/>
                      </a:lnTo>
                      <a:lnTo>
                        <a:pt x="862" y="606"/>
                      </a:lnTo>
                      <a:lnTo>
                        <a:pt x="862" y="618"/>
                      </a:lnTo>
                      <a:lnTo>
                        <a:pt x="866" y="617"/>
                      </a:lnTo>
                      <a:lnTo>
                        <a:pt x="870" y="618"/>
                      </a:lnTo>
                      <a:lnTo>
                        <a:pt x="866" y="625"/>
                      </a:lnTo>
                      <a:lnTo>
                        <a:pt x="865" y="633"/>
                      </a:lnTo>
                      <a:lnTo>
                        <a:pt x="869" y="633"/>
                      </a:lnTo>
                      <a:lnTo>
                        <a:pt x="874" y="633"/>
                      </a:lnTo>
                      <a:lnTo>
                        <a:pt x="874" y="755"/>
                      </a:lnTo>
                      <a:lnTo>
                        <a:pt x="870" y="757"/>
                      </a:lnTo>
                      <a:lnTo>
                        <a:pt x="867" y="758"/>
                      </a:lnTo>
                      <a:lnTo>
                        <a:pt x="867" y="763"/>
                      </a:lnTo>
                      <a:lnTo>
                        <a:pt x="866" y="765"/>
                      </a:lnTo>
                      <a:lnTo>
                        <a:pt x="863" y="765"/>
                      </a:lnTo>
                      <a:lnTo>
                        <a:pt x="861" y="766"/>
                      </a:lnTo>
                      <a:lnTo>
                        <a:pt x="859" y="766"/>
                      </a:lnTo>
                      <a:lnTo>
                        <a:pt x="858" y="769"/>
                      </a:lnTo>
                      <a:lnTo>
                        <a:pt x="858" y="773"/>
                      </a:lnTo>
                      <a:lnTo>
                        <a:pt x="856" y="780"/>
                      </a:lnTo>
                      <a:lnTo>
                        <a:pt x="844" y="784"/>
                      </a:lnTo>
                      <a:lnTo>
                        <a:pt x="841" y="786"/>
                      </a:lnTo>
                      <a:lnTo>
                        <a:pt x="837" y="786"/>
                      </a:lnTo>
                      <a:lnTo>
                        <a:pt x="833" y="786"/>
                      </a:lnTo>
                      <a:lnTo>
                        <a:pt x="830" y="786"/>
                      </a:lnTo>
                      <a:lnTo>
                        <a:pt x="825" y="780"/>
                      </a:lnTo>
                      <a:lnTo>
                        <a:pt x="822" y="780"/>
                      </a:lnTo>
                      <a:lnTo>
                        <a:pt x="819" y="780"/>
                      </a:lnTo>
                      <a:lnTo>
                        <a:pt x="816" y="780"/>
                      </a:lnTo>
                      <a:lnTo>
                        <a:pt x="814" y="780"/>
                      </a:lnTo>
                      <a:lnTo>
                        <a:pt x="814" y="775"/>
                      </a:lnTo>
                      <a:lnTo>
                        <a:pt x="805" y="772"/>
                      </a:lnTo>
                      <a:lnTo>
                        <a:pt x="811" y="761"/>
                      </a:lnTo>
                      <a:lnTo>
                        <a:pt x="816" y="747"/>
                      </a:lnTo>
                      <a:lnTo>
                        <a:pt x="818" y="740"/>
                      </a:lnTo>
                      <a:lnTo>
                        <a:pt x="818" y="733"/>
                      </a:lnTo>
                      <a:lnTo>
                        <a:pt x="816" y="725"/>
                      </a:lnTo>
                      <a:lnTo>
                        <a:pt x="815" y="722"/>
                      </a:lnTo>
                      <a:lnTo>
                        <a:pt x="814" y="719"/>
                      </a:lnTo>
                      <a:lnTo>
                        <a:pt x="811" y="716"/>
                      </a:lnTo>
                      <a:lnTo>
                        <a:pt x="805" y="714"/>
                      </a:lnTo>
                      <a:lnTo>
                        <a:pt x="800" y="711"/>
                      </a:lnTo>
                      <a:lnTo>
                        <a:pt x="793" y="710"/>
                      </a:lnTo>
                      <a:lnTo>
                        <a:pt x="784" y="711"/>
                      </a:lnTo>
                      <a:lnTo>
                        <a:pt x="782" y="712"/>
                      </a:lnTo>
                      <a:lnTo>
                        <a:pt x="780" y="714"/>
                      </a:lnTo>
                      <a:lnTo>
                        <a:pt x="776" y="714"/>
                      </a:lnTo>
                      <a:lnTo>
                        <a:pt x="773" y="708"/>
                      </a:lnTo>
                      <a:lnTo>
                        <a:pt x="767" y="701"/>
                      </a:lnTo>
                      <a:lnTo>
                        <a:pt x="764" y="700"/>
                      </a:lnTo>
                      <a:lnTo>
                        <a:pt x="762" y="700"/>
                      </a:lnTo>
                      <a:lnTo>
                        <a:pt x="757" y="700"/>
                      </a:lnTo>
                      <a:lnTo>
                        <a:pt x="747" y="700"/>
                      </a:lnTo>
                      <a:lnTo>
                        <a:pt x="746" y="703"/>
                      </a:lnTo>
                      <a:lnTo>
                        <a:pt x="744" y="705"/>
                      </a:lnTo>
                      <a:lnTo>
                        <a:pt x="743" y="705"/>
                      </a:lnTo>
                      <a:lnTo>
                        <a:pt x="740" y="705"/>
                      </a:lnTo>
                      <a:lnTo>
                        <a:pt x="739" y="705"/>
                      </a:lnTo>
                      <a:lnTo>
                        <a:pt x="737" y="705"/>
                      </a:lnTo>
                      <a:lnTo>
                        <a:pt x="736" y="703"/>
                      </a:lnTo>
                      <a:lnTo>
                        <a:pt x="735" y="696"/>
                      </a:lnTo>
                      <a:lnTo>
                        <a:pt x="733" y="693"/>
                      </a:lnTo>
                      <a:lnTo>
                        <a:pt x="735" y="690"/>
                      </a:lnTo>
                      <a:lnTo>
                        <a:pt x="736" y="689"/>
                      </a:lnTo>
                      <a:lnTo>
                        <a:pt x="739" y="689"/>
                      </a:lnTo>
                      <a:lnTo>
                        <a:pt x="744" y="685"/>
                      </a:lnTo>
                      <a:lnTo>
                        <a:pt x="749" y="679"/>
                      </a:lnTo>
                      <a:lnTo>
                        <a:pt x="753" y="674"/>
                      </a:lnTo>
                      <a:lnTo>
                        <a:pt x="758" y="668"/>
                      </a:lnTo>
                      <a:lnTo>
                        <a:pt x="760" y="668"/>
                      </a:lnTo>
                      <a:lnTo>
                        <a:pt x="764" y="668"/>
                      </a:lnTo>
                      <a:lnTo>
                        <a:pt x="769" y="668"/>
                      </a:lnTo>
                      <a:lnTo>
                        <a:pt x="767" y="654"/>
                      </a:lnTo>
                      <a:lnTo>
                        <a:pt x="772" y="654"/>
                      </a:lnTo>
                      <a:lnTo>
                        <a:pt x="776" y="653"/>
                      </a:lnTo>
                      <a:lnTo>
                        <a:pt x="779" y="653"/>
                      </a:lnTo>
                      <a:lnTo>
                        <a:pt x="783" y="649"/>
                      </a:lnTo>
                      <a:lnTo>
                        <a:pt x="789" y="642"/>
                      </a:lnTo>
                      <a:lnTo>
                        <a:pt x="794" y="636"/>
                      </a:lnTo>
                      <a:lnTo>
                        <a:pt x="796" y="635"/>
                      </a:lnTo>
                      <a:lnTo>
                        <a:pt x="798" y="633"/>
                      </a:lnTo>
                      <a:lnTo>
                        <a:pt x="800" y="633"/>
                      </a:lnTo>
                      <a:lnTo>
                        <a:pt x="801" y="636"/>
                      </a:lnTo>
                      <a:lnTo>
                        <a:pt x="802" y="636"/>
                      </a:lnTo>
                      <a:lnTo>
                        <a:pt x="804" y="636"/>
                      </a:lnTo>
                      <a:lnTo>
                        <a:pt x="805" y="636"/>
                      </a:lnTo>
                      <a:lnTo>
                        <a:pt x="807" y="635"/>
                      </a:lnTo>
                      <a:lnTo>
                        <a:pt x="807" y="633"/>
                      </a:lnTo>
                      <a:lnTo>
                        <a:pt x="807" y="632"/>
                      </a:lnTo>
                      <a:lnTo>
                        <a:pt x="808" y="631"/>
                      </a:lnTo>
                      <a:lnTo>
                        <a:pt x="802" y="628"/>
                      </a:lnTo>
                      <a:lnTo>
                        <a:pt x="800" y="625"/>
                      </a:lnTo>
                      <a:lnTo>
                        <a:pt x="798" y="622"/>
                      </a:lnTo>
                      <a:lnTo>
                        <a:pt x="798" y="620"/>
                      </a:lnTo>
                      <a:lnTo>
                        <a:pt x="800" y="614"/>
                      </a:lnTo>
                      <a:lnTo>
                        <a:pt x="801" y="610"/>
                      </a:lnTo>
                      <a:lnTo>
                        <a:pt x="801" y="607"/>
                      </a:lnTo>
                      <a:lnTo>
                        <a:pt x="800" y="606"/>
                      </a:lnTo>
                      <a:lnTo>
                        <a:pt x="798" y="604"/>
                      </a:lnTo>
                      <a:lnTo>
                        <a:pt x="794" y="606"/>
                      </a:lnTo>
                      <a:lnTo>
                        <a:pt x="791" y="606"/>
                      </a:lnTo>
                      <a:lnTo>
                        <a:pt x="790" y="607"/>
                      </a:lnTo>
                      <a:lnTo>
                        <a:pt x="790" y="613"/>
                      </a:lnTo>
                      <a:lnTo>
                        <a:pt x="790" y="618"/>
                      </a:lnTo>
                      <a:lnTo>
                        <a:pt x="786" y="617"/>
                      </a:lnTo>
                      <a:lnTo>
                        <a:pt x="780" y="617"/>
                      </a:lnTo>
                      <a:lnTo>
                        <a:pt x="769" y="615"/>
                      </a:lnTo>
                      <a:lnTo>
                        <a:pt x="769" y="610"/>
                      </a:lnTo>
                      <a:lnTo>
                        <a:pt x="767" y="610"/>
                      </a:lnTo>
                      <a:lnTo>
                        <a:pt x="765" y="611"/>
                      </a:lnTo>
                      <a:lnTo>
                        <a:pt x="764" y="614"/>
                      </a:lnTo>
                      <a:lnTo>
                        <a:pt x="764" y="615"/>
                      </a:lnTo>
                      <a:lnTo>
                        <a:pt x="757" y="617"/>
                      </a:lnTo>
                      <a:lnTo>
                        <a:pt x="750" y="617"/>
                      </a:lnTo>
                      <a:lnTo>
                        <a:pt x="739" y="618"/>
                      </a:lnTo>
                      <a:lnTo>
                        <a:pt x="735" y="618"/>
                      </a:lnTo>
                      <a:lnTo>
                        <a:pt x="729" y="618"/>
                      </a:lnTo>
                      <a:lnTo>
                        <a:pt x="729" y="620"/>
                      </a:lnTo>
                      <a:lnTo>
                        <a:pt x="726" y="622"/>
                      </a:lnTo>
                      <a:lnTo>
                        <a:pt x="726" y="624"/>
                      </a:lnTo>
                      <a:lnTo>
                        <a:pt x="726" y="625"/>
                      </a:lnTo>
                      <a:lnTo>
                        <a:pt x="728" y="627"/>
                      </a:lnTo>
                      <a:lnTo>
                        <a:pt x="732" y="625"/>
                      </a:lnTo>
                      <a:lnTo>
                        <a:pt x="732" y="622"/>
                      </a:lnTo>
                      <a:lnTo>
                        <a:pt x="736" y="621"/>
                      </a:lnTo>
                      <a:lnTo>
                        <a:pt x="740" y="621"/>
                      </a:lnTo>
                      <a:lnTo>
                        <a:pt x="744" y="620"/>
                      </a:lnTo>
                      <a:lnTo>
                        <a:pt x="747" y="621"/>
                      </a:lnTo>
                      <a:lnTo>
                        <a:pt x="750" y="622"/>
                      </a:lnTo>
                      <a:lnTo>
                        <a:pt x="753" y="627"/>
                      </a:lnTo>
                      <a:lnTo>
                        <a:pt x="754" y="628"/>
                      </a:lnTo>
                      <a:lnTo>
                        <a:pt x="753" y="629"/>
                      </a:lnTo>
                      <a:lnTo>
                        <a:pt x="751" y="629"/>
                      </a:lnTo>
                      <a:lnTo>
                        <a:pt x="747" y="628"/>
                      </a:lnTo>
                      <a:lnTo>
                        <a:pt x="729" y="628"/>
                      </a:lnTo>
                      <a:lnTo>
                        <a:pt x="726" y="628"/>
                      </a:lnTo>
                      <a:lnTo>
                        <a:pt x="722" y="627"/>
                      </a:lnTo>
                      <a:lnTo>
                        <a:pt x="719" y="625"/>
                      </a:lnTo>
                      <a:lnTo>
                        <a:pt x="715" y="625"/>
                      </a:lnTo>
                      <a:lnTo>
                        <a:pt x="714" y="627"/>
                      </a:lnTo>
                      <a:lnTo>
                        <a:pt x="711" y="629"/>
                      </a:lnTo>
                      <a:lnTo>
                        <a:pt x="708" y="631"/>
                      </a:lnTo>
                      <a:lnTo>
                        <a:pt x="707" y="631"/>
                      </a:lnTo>
                      <a:lnTo>
                        <a:pt x="706" y="631"/>
                      </a:lnTo>
                      <a:lnTo>
                        <a:pt x="703" y="629"/>
                      </a:lnTo>
                      <a:lnTo>
                        <a:pt x="703" y="627"/>
                      </a:lnTo>
                      <a:lnTo>
                        <a:pt x="703" y="620"/>
                      </a:lnTo>
                      <a:lnTo>
                        <a:pt x="695" y="620"/>
                      </a:lnTo>
                      <a:lnTo>
                        <a:pt x="686" y="620"/>
                      </a:lnTo>
                      <a:lnTo>
                        <a:pt x="679" y="618"/>
                      </a:lnTo>
                      <a:lnTo>
                        <a:pt x="671" y="618"/>
                      </a:lnTo>
                      <a:lnTo>
                        <a:pt x="672" y="615"/>
                      </a:lnTo>
                      <a:lnTo>
                        <a:pt x="674" y="613"/>
                      </a:lnTo>
                      <a:lnTo>
                        <a:pt x="678" y="610"/>
                      </a:lnTo>
                      <a:lnTo>
                        <a:pt x="678" y="604"/>
                      </a:lnTo>
                      <a:lnTo>
                        <a:pt x="654" y="604"/>
                      </a:lnTo>
                      <a:lnTo>
                        <a:pt x="652" y="596"/>
                      </a:lnTo>
                      <a:lnTo>
                        <a:pt x="666" y="596"/>
                      </a:lnTo>
                      <a:lnTo>
                        <a:pt x="686" y="595"/>
                      </a:lnTo>
                      <a:lnTo>
                        <a:pt x="695" y="593"/>
                      </a:lnTo>
                      <a:lnTo>
                        <a:pt x="700" y="592"/>
                      </a:lnTo>
                      <a:lnTo>
                        <a:pt x="701" y="591"/>
                      </a:lnTo>
                      <a:lnTo>
                        <a:pt x="703" y="591"/>
                      </a:lnTo>
                      <a:lnTo>
                        <a:pt x="701" y="589"/>
                      </a:lnTo>
                      <a:lnTo>
                        <a:pt x="700" y="588"/>
                      </a:lnTo>
                      <a:lnTo>
                        <a:pt x="688" y="585"/>
                      </a:lnTo>
                      <a:lnTo>
                        <a:pt x="675" y="581"/>
                      </a:lnTo>
                      <a:lnTo>
                        <a:pt x="675" y="573"/>
                      </a:lnTo>
                      <a:lnTo>
                        <a:pt x="677" y="564"/>
                      </a:lnTo>
                      <a:lnTo>
                        <a:pt x="677" y="556"/>
                      </a:lnTo>
                      <a:lnTo>
                        <a:pt x="677" y="553"/>
                      </a:lnTo>
                      <a:lnTo>
                        <a:pt x="675" y="552"/>
                      </a:lnTo>
                      <a:lnTo>
                        <a:pt x="674" y="550"/>
                      </a:lnTo>
                      <a:lnTo>
                        <a:pt x="672" y="549"/>
                      </a:lnTo>
                      <a:lnTo>
                        <a:pt x="670" y="548"/>
                      </a:lnTo>
                      <a:lnTo>
                        <a:pt x="668" y="546"/>
                      </a:lnTo>
                      <a:lnTo>
                        <a:pt x="663" y="573"/>
                      </a:lnTo>
                      <a:lnTo>
                        <a:pt x="664" y="573"/>
                      </a:lnTo>
                      <a:lnTo>
                        <a:pt x="666" y="571"/>
                      </a:lnTo>
                      <a:lnTo>
                        <a:pt x="668" y="570"/>
                      </a:lnTo>
                      <a:lnTo>
                        <a:pt x="667" y="577"/>
                      </a:lnTo>
                      <a:lnTo>
                        <a:pt x="667" y="582"/>
                      </a:lnTo>
                      <a:lnTo>
                        <a:pt x="666" y="584"/>
                      </a:lnTo>
                      <a:lnTo>
                        <a:pt x="664" y="585"/>
                      </a:lnTo>
                      <a:lnTo>
                        <a:pt x="660" y="588"/>
                      </a:lnTo>
                      <a:lnTo>
                        <a:pt x="654" y="586"/>
                      </a:lnTo>
                      <a:lnTo>
                        <a:pt x="646" y="584"/>
                      </a:lnTo>
                      <a:lnTo>
                        <a:pt x="648" y="574"/>
                      </a:lnTo>
                      <a:lnTo>
                        <a:pt x="649" y="567"/>
                      </a:lnTo>
                      <a:lnTo>
                        <a:pt x="649" y="566"/>
                      </a:lnTo>
                      <a:lnTo>
                        <a:pt x="649" y="563"/>
                      </a:lnTo>
                      <a:lnTo>
                        <a:pt x="649" y="562"/>
                      </a:lnTo>
                      <a:lnTo>
                        <a:pt x="648" y="562"/>
                      </a:lnTo>
                      <a:lnTo>
                        <a:pt x="646" y="562"/>
                      </a:lnTo>
                      <a:lnTo>
                        <a:pt x="643" y="564"/>
                      </a:lnTo>
                      <a:lnTo>
                        <a:pt x="642" y="567"/>
                      </a:lnTo>
                      <a:lnTo>
                        <a:pt x="639" y="571"/>
                      </a:lnTo>
                      <a:lnTo>
                        <a:pt x="638" y="574"/>
                      </a:lnTo>
                      <a:lnTo>
                        <a:pt x="636" y="584"/>
                      </a:lnTo>
                      <a:lnTo>
                        <a:pt x="634" y="591"/>
                      </a:lnTo>
                      <a:lnTo>
                        <a:pt x="631" y="591"/>
                      </a:lnTo>
                      <a:lnTo>
                        <a:pt x="628" y="592"/>
                      </a:lnTo>
                      <a:lnTo>
                        <a:pt x="625" y="593"/>
                      </a:lnTo>
                      <a:lnTo>
                        <a:pt x="621" y="591"/>
                      </a:lnTo>
                      <a:lnTo>
                        <a:pt x="614" y="588"/>
                      </a:lnTo>
                      <a:lnTo>
                        <a:pt x="605" y="600"/>
                      </a:lnTo>
                      <a:lnTo>
                        <a:pt x="601" y="606"/>
                      </a:lnTo>
                      <a:lnTo>
                        <a:pt x="596" y="613"/>
                      </a:lnTo>
                      <a:lnTo>
                        <a:pt x="592" y="620"/>
                      </a:lnTo>
                      <a:lnTo>
                        <a:pt x="589" y="627"/>
                      </a:lnTo>
                      <a:lnTo>
                        <a:pt x="588" y="635"/>
                      </a:lnTo>
                      <a:lnTo>
                        <a:pt x="585" y="645"/>
                      </a:lnTo>
                      <a:lnTo>
                        <a:pt x="577" y="639"/>
                      </a:lnTo>
                      <a:lnTo>
                        <a:pt x="571" y="633"/>
                      </a:lnTo>
                      <a:lnTo>
                        <a:pt x="567" y="628"/>
                      </a:lnTo>
                      <a:lnTo>
                        <a:pt x="562" y="620"/>
                      </a:lnTo>
                      <a:lnTo>
                        <a:pt x="553" y="622"/>
                      </a:lnTo>
                      <a:lnTo>
                        <a:pt x="560" y="631"/>
                      </a:lnTo>
                      <a:lnTo>
                        <a:pt x="566" y="638"/>
                      </a:lnTo>
                      <a:lnTo>
                        <a:pt x="571" y="643"/>
                      </a:lnTo>
                      <a:lnTo>
                        <a:pt x="580" y="650"/>
                      </a:lnTo>
                      <a:lnTo>
                        <a:pt x="577" y="658"/>
                      </a:lnTo>
                      <a:lnTo>
                        <a:pt x="574" y="665"/>
                      </a:lnTo>
                      <a:lnTo>
                        <a:pt x="570" y="672"/>
                      </a:lnTo>
                      <a:lnTo>
                        <a:pt x="565" y="679"/>
                      </a:lnTo>
                      <a:lnTo>
                        <a:pt x="558" y="686"/>
                      </a:lnTo>
                      <a:lnTo>
                        <a:pt x="552" y="692"/>
                      </a:lnTo>
                      <a:lnTo>
                        <a:pt x="538" y="704"/>
                      </a:lnTo>
                      <a:lnTo>
                        <a:pt x="533" y="711"/>
                      </a:lnTo>
                      <a:lnTo>
                        <a:pt x="527" y="719"/>
                      </a:lnTo>
                      <a:lnTo>
                        <a:pt x="527" y="723"/>
                      </a:lnTo>
                      <a:lnTo>
                        <a:pt x="533" y="726"/>
                      </a:lnTo>
                      <a:lnTo>
                        <a:pt x="538" y="726"/>
                      </a:lnTo>
                      <a:lnTo>
                        <a:pt x="537" y="729"/>
                      </a:lnTo>
                      <a:lnTo>
                        <a:pt x="538" y="730"/>
                      </a:lnTo>
                      <a:lnTo>
                        <a:pt x="540" y="733"/>
                      </a:lnTo>
                      <a:lnTo>
                        <a:pt x="540" y="736"/>
                      </a:lnTo>
                      <a:lnTo>
                        <a:pt x="540" y="737"/>
                      </a:lnTo>
                      <a:lnTo>
                        <a:pt x="540" y="740"/>
                      </a:lnTo>
                      <a:lnTo>
                        <a:pt x="538" y="739"/>
                      </a:lnTo>
                      <a:lnTo>
                        <a:pt x="537" y="737"/>
                      </a:lnTo>
                      <a:lnTo>
                        <a:pt x="533" y="734"/>
                      </a:lnTo>
                      <a:lnTo>
                        <a:pt x="523" y="730"/>
                      </a:lnTo>
                      <a:lnTo>
                        <a:pt x="516" y="729"/>
                      </a:lnTo>
                      <a:lnTo>
                        <a:pt x="509" y="728"/>
                      </a:lnTo>
                      <a:lnTo>
                        <a:pt x="502" y="728"/>
                      </a:lnTo>
                      <a:lnTo>
                        <a:pt x="498" y="728"/>
                      </a:lnTo>
                      <a:lnTo>
                        <a:pt x="495" y="729"/>
                      </a:lnTo>
                      <a:lnTo>
                        <a:pt x="491" y="730"/>
                      </a:lnTo>
                      <a:lnTo>
                        <a:pt x="487" y="733"/>
                      </a:lnTo>
                      <a:lnTo>
                        <a:pt x="484" y="736"/>
                      </a:lnTo>
                      <a:lnTo>
                        <a:pt x="483" y="739"/>
                      </a:lnTo>
                      <a:lnTo>
                        <a:pt x="483" y="741"/>
                      </a:lnTo>
                      <a:lnTo>
                        <a:pt x="483" y="743"/>
                      </a:lnTo>
                      <a:lnTo>
                        <a:pt x="482" y="744"/>
                      </a:lnTo>
                      <a:lnTo>
                        <a:pt x="480" y="745"/>
                      </a:lnTo>
                      <a:lnTo>
                        <a:pt x="479" y="744"/>
                      </a:lnTo>
                      <a:lnTo>
                        <a:pt x="476" y="743"/>
                      </a:lnTo>
                      <a:lnTo>
                        <a:pt x="475" y="741"/>
                      </a:lnTo>
                      <a:lnTo>
                        <a:pt x="473" y="741"/>
                      </a:lnTo>
                      <a:lnTo>
                        <a:pt x="472" y="741"/>
                      </a:lnTo>
                      <a:lnTo>
                        <a:pt x="472" y="743"/>
                      </a:lnTo>
                      <a:lnTo>
                        <a:pt x="472" y="744"/>
                      </a:lnTo>
                      <a:lnTo>
                        <a:pt x="472" y="747"/>
                      </a:lnTo>
                      <a:lnTo>
                        <a:pt x="470" y="750"/>
                      </a:lnTo>
                      <a:lnTo>
                        <a:pt x="469" y="750"/>
                      </a:lnTo>
                      <a:lnTo>
                        <a:pt x="465" y="748"/>
                      </a:lnTo>
                      <a:lnTo>
                        <a:pt x="461" y="747"/>
                      </a:lnTo>
                      <a:lnTo>
                        <a:pt x="455" y="744"/>
                      </a:lnTo>
                      <a:lnTo>
                        <a:pt x="452" y="744"/>
                      </a:lnTo>
                      <a:lnTo>
                        <a:pt x="450" y="745"/>
                      </a:lnTo>
                      <a:lnTo>
                        <a:pt x="447" y="745"/>
                      </a:lnTo>
                      <a:lnTo>
                        <a:pt x="443" y="744"/>
                      </a:lnTo>
                      <a:lnTo>
                        <a:pt x="440" y="743"/>
                      </a:lnTo>
                      <a:lnTo>
                        <a:pt x="437" y="741"/>
                      </a:lnTo>
                      <a:lnTo>
                        <a:pt x="433" y="736"/>
                      </a:lnTo>
                      <a:lnTo>
                        <a:pt x="430" y="730"/>
                      </a:lnTo>
                      <a:lnTo>
                        <a:pt x="426" y="726"/>
                      </a:lnTo>
                      <a:lnTo>
                        <a:pt x="433" y="721"/>
                      </a:lnTo>
                      <a:lnTo>
                        <a:pt x="436" y="719"/>
                      </a:lnTo>
                      <a:lnTo>
                        <a:pt x="440" y="718"/>
                      </a:lnTo>
                      <a:lnTo>
                        <a:pt x="443" y="718"/>
                      </a:lnTo>
                      <a:lnTo>
                        <a:pt x="447" y="718"/>
                      </a:lnTo>
                      <a:lnTo>
                        <a:pt x="450" y="719"/>
                      </a:lnTo>
                      <a:lnTo>
                        <a:pt x="452" y="718"/>
                      </a:lnTo>
                      <a:lnTo>
                        <a:pt x="451" y="715"/>
                      </a:lnTo>
                      <a:lnTo>
                        <a:pt x="448" y="708"/>
                      </a:lnTo>
                      <a:lnTo>
                        <a:pt x="447" y="700"/>
                      </a:lnTo>
                      <a:lnTo>
                        <a:pt x="447" y="692"/>
                      </a:lnTo>
                      <a:lnTo>
                        <a:pt x="448" y="689"/>
                      </a:lnTo>
                      <a:lnTo>
                        <a:pt x="450" y="687"/>
                      </a:lnTo>
                      <a:lnTo>
                        <a:pt x="450" y="685"/>
                      </a:lnTo>
                      <a:lnTo>
                        <a:pt x="451" y="682"/>
                      </a:lnTo>
                      <a:lnTo>
                        <a:pt x="451" y="679"/>
                      </a:lnTo>
                      <a:lnTo>
                        <a:pt x="451" y="676"/>
                      </a:lnTo>
                      <a:lnTo>
                        <a:pt x="451" y="672"/>
                      </a:lnTo>
                      <a:lnTo>
                        <a:pt x="452" y="671"/>
                      </a:lnTo>
                      <a:lnTo>
                        <a:pt x="454" y="669"/>
                      </a:lnTo>
                      <a:lnTo>
                        <a:pt x="457" y="668"/>
                      </a:lnTo>
                      <a:lnTo>
                        <a:pt x="459" y="667"/>
                      </a:lnTo>
                      <a:lnTo>
                        <a:pt x="461" y="665"/>
                      </a:lnTo>
                      <a:lnTo>
                        <a:pt x="461" y="663"/>
                      </a:lnTo>
                      <a:lnTo>
                        <a:pt x="461" y="661"/>
                      </a:lnTo>
                      <a:lnTo>
                        <a:pt x="459" y="660"/>
                      </a:lnTo>
                      <a:lnTo>
                        <a:pt x="459" y="658"/>
                      </a:lnTo>
                      <a:lnTo>
                        <a:pt x="459" y="657"/>
                      </a:lnTo>
                      <a:lnTo>
                        <a:pt x="461" y="654"/>
                      </a:lnTo>
                      <a:lnTo>
                        <a:pt x="462" y="653"/>
                      </a:lnTo>
                      <a:lnTo>
                        <a:pt x="465" y="651"/>
                      </a:lnTo>
                      <a:lnTo>
                        <a:pt x="468" y="651"/>
                      </a:lnTo>
                      <a:lnTo>
                        <a:pt x="473" y="647"/>
                      </a:lnTo>
                      <a:lnTo>
                        <a:pt x="475" y="646"/>
                      </a:lnTo>
                      <a:lnTo>
                        <a:pt x="476" y="645"/>
                      </a:lnTo>
                      <a:lnTo>
                        <a:pt x="479" y="639"/>
                      </a:lnTo>
                      <a:lnTo>
                        <a:pt x="479" y="633"/>
                      </a:lnTo>
                      <a:lnTo>
                        <a:pt x="479" y="631"/>
                      </a:lnTo>
                      <a:lnTo>
                        <a:pt x="479" y="628"/>
                      </a:lnTo>
                      <a:lnTo>
                        <a:pt x="477" y="625"/>
                      </a:lnTo>
                      <a:lnTo>
                        <a:pt x="479" y="624"/>
                      </a:lnTo>
                      <a:lnTo>
                        <a:pt x="479" y="622"/>
                      </a:lnTo>
                      <a:lnTo>
                        <a:pt x="480" y="618"/>
                      </a:lnTo>
                      <a:lnTo>
                        <a:pt x="483" y="617"/>
                      </a:lnTo>
                      <a:lnTo>
                        <a:pt x="484" y="617"/>
                      </a:lnTo>
                      <a:lnTo>
                        <a:pt x="486" y="617"/>
                      </a:lnTo>
                      <a:lnTo>
                        <a:pt x="487" y="618"/>
                      </a:lnTo>
                      <a:lnTo>
                        <a:pt x="490" y="620"/>
                      </a:lnTo>
                      <a:lnTo>
                        <a:pt x="491" y="620"/>
                      </a:lnTo>
                      <a:lnTo>
                        <a:pt x="493" y="620"/>
                      </a:lnTo>
                      <a:lnTo>
                        <a:pt x="493" y="618"/>
                      </a:lnTo>
                      <a:lnTo>
                        <a:pt x="494" y="617"/>
                      </a:lnTo>
                      <a:lnTo>
                        <a:pt x="494" y="615"/>
                      </a:lnTo>
                      <a:lnTo>
                        <a:pt x="495" y="614"/>
                      </a:lnTo>
                      <a:lnTo>
                        <a:pt x="497" y="615"/>
                      </a:lnTo>
                      <a:lnTo>
                        <a:pt x="498" y="617"/>
                      </a:lnTo>
                      <a:lnTo>
                        <a:pt x="500" y="618"/>
                      </a:lnTo>
                      <a:lnTo>
                        <a:pt x="501" y="620"/>
                      </a:lnTo>
                      <a:lnTo>
                        <a:pt x="504" y="621"/>
                      </a:lnTo>
                      <a:lnTo>
                        <a:pt x="505" y="622"/>
                      </a:lnTo>
                      <a:lnTo>
                        <a:pt x="508" y="622"/>
                      </a:lnTo>
                      <a:lnTo>
                        <a:pt x="511" y="622"/>
                      </a:lnTo>
                      <a:lnTo>
                        <a:pt x="512" y="621"/>
                      </a:lnTo>
                      <a:lnTo>
                        <a:pt x="513" y="620"/>
                      </a:lnTo>
                      <a:lnTo>
                        <a:pt x="515" y="618"/>
                      </a:lnTo>
                      <a:lnTo>
                        <a:pt x="516" y="618"/>
                      </a:lnTo>
                      <a:lnTo>
                        <a:pt x="516" y="620"/>
                      </a:lnTo>
                      <a:lnTo>
                        <a:pt x="516" y="622"/>
                      </a:lnTo>
                      <a:lnTo>
                        <a:pt x="516" y="625"/>
                      </a:lnTo>
                      <a:lnTo>
                        <a:pt x="516" y="627"/>
                      </a:lnTo>
                      <a:lnTo>
                        <a:pt x="518" y="627"/>
                      </a:lnTo>
                      <a:lnTo>
                        <a:pt x="520" y="628"/>
                      </a:lnTo>
                      <a:lnTo>
                        <a:pt x="522" y="625"/>
                      </a:lnTo>
                      <a:lnTo>
                        <a:pt x="524" y="624"/>
                      </a:lnTo>
                      <a:lnTo>
                        <a:pt x="526" y="622"/>
                      </a:lnTo>
                      <a:lnTo>
                        <a:pt x="531" y="620"/>
                      </a:lnTo>
                      <a:lnTo>
                        <a:pt x="535" y="620"/>
                      </a:lnTo>
                      <a:lnTo>
                        <a:pt x="537" y="620"/>
                      </a:lnTo>
                      <a:lnTo>
                        <a:pt x="540" y="620"/>
                      </a:lnTo>
                      <a:lnTo>
                        <a:pt x="544" y="621"/>
                      </a:lnTo>
                      <a:lnTo>
                        <a:pt x="547" y="621"/>
                      </a:lnTo>
                      <a:lnTo>
                        <a:pt x="548" y="621"/>
                      </a:lnTo>
                      <a:lnTo>
                        <a:pt x="549" y="620"/>
                      </a:lnTo>
                      <a:lnTo>
                        <a:pt x="551" y="618"/>
                      </a:lnTo>
                      <a:lnTo>
                        <a:pt x="551" y="615"/>
                      </a:lnTo>
                      <a:lnTo>
                        <a:pt x="549" y="614"/>
                      </a:lnTo>
                      <a:lnTo>
                        <a:pt x="548" y="613"/>
                      </a:lnTo>
                      <a:lnTo>
                        <a:pt x="542" y="609"/>
                      </a:lnTo>
                      <a:lnTo>
                        <a:pt x="537" y="606"/>
                      </a:lnTo>
                      <a:lnTo>
                        <a:pt x="533" y="602"/>
                      </a:lnTo>
                      <a:lnTo>
                        <a:pt x="531" y="600"/>
                      </a:lnTo>
                      <a:lnTo>
                        <a:pt x="530" y="600"/>
                      </a:lnTo>
                      <a:lnTo>
                        <a:pt x="529" y="599"/>
                      </a:lnTo>
                      <a:lnTo>
                        <a:pt x="527" y="595"/>
                      </a:lnTo>
                      <a:lnTo>
                        <a:pt x="527" y="592"/>
                      </a:lnTo>
                      <a:lnTo>
                        <a:pt x="527" y="588"/>
                      </a:lnTo>
                      <a:lnTo>
                        <a:pt x="527" y="586"/>
                      </a:lnTo>
                      <a:lnTo>
                        <a:pt x="526" y="585"/>
                      </a:lnTo>
                      <a:lnTo>
                        <a:pt x="524" y="582"/>
                      </a:lnTo>
                      <a:lnTo>
                        <a:pt x="522" y="581"/>
                      </a:lnTo>
                      <a:lnTo>
                        <a:pt x="520" y="578"/>
                      </a:lnTo>
                      <a:lnTo>
                        <a:pt x="519" y="577"/>
                      </a:lnTo>
                      <a:lnTo>
                        <a:pt x="518" y="573"/>
                      </a:lnTo>
                      <a:lnTo>
                        <a:pt x="518" y="568"/>
                      </a:lnTo>
                      <a:lnTo>
                        <a:pt x="518" y="566"/>
                      </a:lnTo>
                      <a:lnTo>
                        <a:pt x="516" y="564"/>
                      </a:lnTo>
                      <a:lnTo>
                        <a:pt x="516" y="562"/>
                      </a:lnTo>
                      <a:lnTo>
                        <a:pt x="513" y="560"/>
                      </a:lnTo>
                      <a:lnTo>
                        <a:pt x="511" y="559"/>
                      </a:lnTo>
                      <a:lnTo>
                        <a:pt x="509" y="559"/>
                      </a:lnTo>
                      <a:lnTo>
                        <a:pt x="508" y="556"/>
                      </a:lnTo>
                      <a:lnTo>
                        <a:pt x="508" y="555"/>
                      </a:lnTo>
                      <a:lnTo>
                        <a:pt x="508" y="552"/>
                      </a:lnTo>
                      <a:lnTo>
                        <a:pt x="509" y="550"/>
                      </a:lnTo>
                      <a:lnTo>
                        <a:pt x="509" y="548"/>
                      </a:lnTo>
                      <a:lnTo>
                        <a:pt x="508" y="546"/>
                      </a:lnTo>
                      <a:lnTo>
                        <a:pt x="506" y="545"/>
                      </a:lnTo>
                      <a:lnTo>
                        <a:pt x="504" y="545"/>
                      </a:lnTo>
                      <a:lnTo>
                        <a:pt x="502" y="542"/>
                      </a:lnTo>
                      <a:lnTo>
                        <a:pt x="502" y="541"/>
                      </a:lnTo>
                      <a:lnTo>
                        <a:pt x="502" y="538"/>
                      </a:lnTo>
                      <a:lnTo>
                        <a:pt x="504" y="534"/>
                      </a:lnTo>
                      <a:lnTo>
                        <a:pt x="505" y="533"/>
                      </a:lnTo>
                      <a:lnTo>
                        <a:pt x="506" y="531"/>
                      </a:lnTo>
                      <a:lnTo>
                        <a:pt x="508" y="531"/>
                      </a:lnTo>
                      <a:lnTo>
                        <a:pt x="509" y="530"/>
                      </a:lnTo>
                      <a:lnTo>
                        <a:pt x="509" y="527"/>
                      </a:lnTo>
                      <a:lnTo>
                        <a:pt x="508" y="524"/>
                      </a:lnTo>
                      <a:lnTo>
                        <a:pt x="505" y="521"/>
                      </a:lnTo>
                      <a:lnTo>
                        <a:pt x="497" y="528"/>
                      </a:lnTo>
                      <a:lnTo>
                        <a:pt x="494" y="528"/>
                      </a:lnTo>
                      <a:lnTo>
                        <a:pt x="490" y="528"/>
                      </a:lnTo>
                      <a:lnTo>
                        <a:pt x="487" y="528"/>
                      </a:lnTo>
                      <a:lnTo>
                        <a:pt x="486" y="527"/>
                      </a:lnTo>
                      <a:lnTo>
                        <a:pt x="486" y="526"/>
                      </a:lnTo>
                      <a:lnTo>
                        <a:pt x="484" y="524"/>
                      </a:lnTo>
                      <a:lnTo>
                        <a:pt x="483" y="524"/>
                      </a:lnTo>
                      <a:lnTo>
                        <a:pt x="479" y="523"/>
                      </a:lnTo>
                      <a:lnTo>
                        <a:pt x="477" y="521"/>
                      </a:lnTo>
                      <a:lnTo>
                        <a:pt x="476" y="517"/>
                      </a:lnTo>
                      <a:lnTo>
                        <a:pt x="476" y="509"/>
                      </a:lnTo>
                      <a:lnTo>
                        <a:pt x="475" y="503"/>
                      </a:lnTo>
                      <a:lnTo>
                        <a:pt x="475" y="498"/>
                      </a:lnTo>
                      <a:lnTo>
                        <a:pt x="473" y="495"/>
                      </a:lnTo>
                      <a:lnTo>
                        <a:pt x="473" y="491"/>
                      </a:lnTo>
                      <a:lnTo>
                        <a:pt x="475" y="485"/>
                      </a:lnTo>
                      <a:lnTo>
                        <a:pt x="476" y="483"/>
                      </a:lnTo>
                      <a:lnTo>
                        <a:pt x="476" y="480"/>
                      </a:lnTo>
                      <a:lnTo>
                        <a:pt x="475" y="479"/>
                      </a:lnTo>
                      <a:lnTo>
                        <a:pt x="472" y="476"/>
                      </a:lnTo>
                      <a:lnTo>
                        <a:pt x="472" y="474"/>
                      </a:lnTo>
                      <a:lnTo>
                        <a:pt x="470" y="474"/>
                      </a:lnTo>
                      <a:lnTo>
                        <a:pt x="468" y="476"/>
                      </a:lnTo>
                      <a:lnTo>
                        <a:pt x="466" y="477"/>
                      </a:lnTo>
                      <a:lnTo>
                        <a:pt x="464" y="477"/>
                      </a:lnTo>
                      <a:lnTo>
                        <a:pt x="462" y="477"/>
                      </a:lnTo>
                      <a:lnTo>
                        <a:pt x="459" y="476"/>
                      </a:lnTo>
                      <a:lnTo>
                        <a:pt x="457" y="476"/>
                      </a:lnTo>
                      <a:lnTo>
                        <a:pt x="454" y="474"/>
                      </a:lnTo>
                      <a:lnTo>
                        <a:pt x="450" y="474"/>
                      </a:lnTo>
                      <a:lnTo>
                        <a:pt x="447" y="473"/>
                      </a:lnTo>
                      <a:lnTo>
                        <a:pt x="446" y="472"/>
                      </a:lnTo>
                      <a:lnTo>
                        <a:pt x="446" y="469"/>
                      </a:lnTo>
                      <a:lnTo>
                        <a:pt x="446" y="465"/>
                      </a:lnTo>
                      <a:lnTo>
                        <a:pt x="446" y="463"/>
                      </a:lnTo>
                      <a:lnTo>
                        <a:pt x="444" y="463"/>
                      </a:lnTo>
                      <a:lnTo>
                        <a:pt x="439" y="459"/>
                      </a:lnTo>
                      <a:lnTo>
                        <a:pt x="432" y="455"/>
                      </a:lnTo>
                      <a:lnTo>
                        <a:pt x="430" y="455"/>
                      </a:lnTo>
                      <a:lnTo>
                        <a:pt x="429" y="455"/>
                      </a:lnTo>
                      <a:lnTo>
                        <a:pt x="425" y="456"/>
                      </a:lnTo>
                      <a:lnTo>
                        <a:pt x="422" y="458"/>
                      </a:lnTo>
                      <a:lnTo>
                        <a:pt x="421" y="458"/>
                      </a:lnTo>
                      <a:lnTo>
                        <a:pt x="419" y="456"/>
                      </a:lnTo>
                      <a:lnTo>
                        <a:pt x="418" y="455"/>
                      </a:lnTo>
                      <a:lnTo>
                        <a:pt x="415" y="454"/>
                      </a:lnTo>
                      <a:lnTo>
                        <a:pt x="410" y="451"/>
                      </a:lnTo>
                      <a:lnTo>
                        <a:pt x="408" y="451"/>
                      </a:lnTo>
                      <a:lnTo>
                        <a:pt x="405" y="448"/>
                      </a:lnTo>
                      <a:lnTo>
                        <a:pt x="404" y="447"/>
                      </a:lnTo>
                      <a:lnTo>
                        <a:pt x="405" y="443"/>
                      </a:lnTo>
                      <a:lnTo>
                        <a:pt x="404" y="443"/>
                      </a:lnTo>
                      <a:lnTo>
                        <a:pt x="404" y="441"/>
                      </a:lnTo>
                      <a:lnTo>
                        <a:pt x="400" y="443"/>
                      </a:lnTo>
                      <a:lnTo>
                        <a:pt x="394" y="443"/>
                      </a:lnTo>
                      <a:lnTo>
                        <a:pt x="390" y="443"/>
                      </a:lnTo>
                      <a:lnTo>
                        <a:pt x="385" y="441"/>
                      </a:lnTo>
                      <a:lnTo>
                        <a:pt x="379" y="438"/>
                      </a:lnTo>
                      <a:lnTo>
                        <a:pt x="372" y="436"/>
                      </a:lnTo>
                      <a:lnTo>
                        <a:pt x="369" y="434"/>
                      </a:lnTo>
                      <a:lnTo>
                        <a:pt x="368" y="432"/>
                      </a:lnTo>
                      <a:lnTo>
                        <a:pt x="357" y="433"/>
                      </a:lnTo>
                      <a:lnTo>
                        <a:pt x="354" y="433"/>
                      </a:lnTo>
                      <a:lnTo>
                        <a:pt x="352" y="434"/>
                      </a:lnTo>
                      <a:lnTo>
                        <a:pt x="350" y="436"/>
                      </a:lnTo>
                      <a:lnTo>
                        <a:pt x="346" y="438"/>
                      </a:lnTo>
                      <a:lnTo>
                        <a:pt x="334" y="437"/>
                      </a:lnTo>
                      <a:lnTo>
                        <a:pt x="325" y="441"/>
                      </a:lnTo>
                      <a:lnTo>
                        <a:pt x="321" y="443"/>
                      </a:lnTo>
                      <a:lnTo>
                        <a:pt x="316" y="443"/>
                      </a:lnTo>
                      <a:lnTo>
                        <a:pt x="310" y="443"/>
                      </a:lnTo>
                      <a:lnTo>
                        <a:pt x="307" y="443"/>
                      </a:lnTo>
                      <a:lnTo>
                        <a:pt x="304" y="443"/>
                      </a:lnTo>
                      <a:lnTo>
                        <a:pt x="304" y="445"/>
                      </a:lnTo>
                      <a:lnTo>
                        <a:pt x="304" y="447"/>
                      </a:lnTo>
                      <a:lnTo>
                        <a:pt x="303" y="450"/>
                      </a:lnTo>
                      <a:lnTo>
                        <a:pt x="303" y="452"/>
                      </a:lnTo>
                      <a:lnTo>
                        <a:pt x="295" y="456"/>
                      </a:lnTo>
                      <a:lnTo>
                        <a:pt x="291" y="459"/>
                      </a:lnTo>
                      <a:lnTo>
                        <a:pt x="289" y="461"/>
                      </a:lnTo>
                      <a:lnTo>
                        <a:pt x="288" y="463"/>
                      </a:lnTo>
                      <a:lnTo>
                        <a:pt x="286" y="468"/>
                      </a:lnTo>
                      <a:lnTo>
                        <a:pt x="285" y="474"/>
                      </a:lnTo>
                      <a:lnTo>
                        <a:pt x="285" y="477"/>
                      </a:lnTo>
                      <a:lnTo>
                        <a:pt x="284" y="479"/>
                      </a:lnTo>
                      <a:lnTo>
                        <a:pt x="281" y="480"/>
                      </a:lnTo>
                      <a:lnTo>
                        <a:pt x="280" y="481"/>
                      </a:lnTo>
                      <a:lnTo>
                        <a:pt x="275" y="483"/>
                      </a:lnTo>
                      <a:lnTo>
                        <a:pt x="273" y="484"/>
                      </a:lnTo>
                      <a:lnTo>
                        <a:pt x="271" y="485"/>
                      </a:lnTo>
                      <a:lnTo>
                        <a:pt x="269" y="487"/>
                      </a:lnTo>
                      <a:lnTo>
                        <a:pt x="264" y="490"/>
                      </a:lnTo>
                      <a:lnTo>
                        <a:pt x="259" y="491"/>
                      </a:lnTo>
                      <a:lnTo>
                        <a:pt x="255" y="495"/>
                      </a:lnTo>
                      <a:lnTo>
                        <a:pt x="249" y="497"/>
                      </a:lnTo>
                      <a:lnTo>
                        <a:pt x="239" y="498"/>
                      </a:lnTo>
                      <a:lnTo>
                        <a:pt x="238" y="499"/>
                      </a:lnTo>
                      <a:lnTo>
                        <a:pt x="238" y="501"/>
                      </a:lnTo>
                      <a:lnTo>
                        <a:pt x="235" y="508"/>
                      </a:lnTo>
                      <a:lnTo>
                        <a:pt x="234" y="513"/>
                      </a:lnTo>
                      <a:lnTo>
                        <a:pt x="233" y="516"/>
                      </a:lnTo>
                      <a:lnTo>
                        <a:pt x="230" y="517"/>
                      </a:lnTo>
                      <a:lnTo>
                        <a:pt x="216" y="524"/>
                      </a:lnTo>
                      <a:lnTo>
                        <a:pt x="213" y="524"/>
                      </a:lnTo>
                      <a:lnTo>
                        <a:pt x="212" y="521"/>
                      </a:lnTo>
                      <a:lnTo>
                        <a:pt x="210" y="519"/>
                      </a:lnTo>
                      <a:lnTo>
                        <a:pt x="209" y="519"/>
                      </a:lnTo>
                      <a:lnTo>
                        <a:pt x="203" y="520"/>
                      </a:lnTo>
                      <a:lnTo>
                        <a:pt x="202" y="520"/>
                      </a:lnTo>
                      <a:lnTo>
                        <a:pt x="201" y="521"/>
                      </a:lnTo>
                      <a:lnTo>
                        <a:pt x="199" y="520"/>
                      </a:lnTo>
                      <a:lnTo>
                        <a:pt x="198" y="517"/>
                      </a:lnTo>
                      <a:lnTo>
                        <a:pt x="198" y="516"/>
                      </a:lnTo>
                      <a:lnTo>
                        <a:pt x="197" y="515"/>
                      </a:lnTo>
                      <a:lnTo>
                        <a:pt x="194" y="515"/>
                      </a:lnTo>
                      <a:lnTo>
                        <a:pt x="191" y="513"/>
                      </a:lnTo>
                      <a:lnTo>
                        <a:pt x="190" y="513"/>
                      </a:lnTo>
                      <a:lnTo>
                        <a:pt x="188" y="513"/>
                      </a:lnTo>
                      <a:lnTo>
                        <a:pt x="188" y="510"/>
                      </a:lnTo>
                      <a:lnTo>
                        <a:pt x="187" y="508"/>
                      </a:lnTo>
                      <a:lnTo>
                        <a:pt x="186" y="508"/>
                      </a:lnTo>
                      <a:lnTo>
                        <a:pt x="184" y="508"/>
                      </a:lnTo>
                      <a:lnTo>
                        <a:pt x="177" y="508"/>
                      </a:lnTo>
                      <a:lnTo>
                        <a:pt x="173" y="509"/>
                      </a:lnTo>
                      <a:lnTo>
                        <a:pt x="169" y="510"/>
                      </a:lnTo>
                      <a:lnTo>
                        <a:pt x="163" y="515"/>
                      </a:lnTo>
                      <a:lnTo>
                        <a:pt x="162" y="515"/>
                      </a:lnTo>
                      <a:lnTo>
                        <a:pt x="159" y="515"/>
                      </a:lnTo>
                      <a:lnTo>
                        <a:pt x="155" y="513"/>
                      </a:lnTo>
                      <a:lnTo>
                        <a:pt x="151" y="510"/>
                      </a:lnTo>
                      <a:lnTo>
                        <a:pt x="148" y="510"/>
                      </a:lnTo>
                      <a:lnTo>
                        <a:pt x="145" y="509"/>
                      </a:lnTo>
                      <a:lnTo>
                        <a:pt x="141" y="510"/>
                      </a:lnTo>
                      <a:lnTo>
                        <a:pt x="137" y="512"/>
                      </a:lnTo>
                      <a:lnTo>
                        <a:pt x="132" y="513"/>
                      </a:lnTo>
                      <a:lnTo>
                        <a:pt x="127" y="513"/>
                      </a:lnTo>
                      <a:lnTo>
                        <a:pt x="122" y="512"/>
                      </a:lnTo>
                      <a:lnTo>
                        <a:pt x="116" y="510"/>
                      </a:lnTo>
                      <a:lnTo>
                        <a:pt x="112" y="509"/>
                      </a:lnTo>
                      <a:lnTo>
                        <a:pt x="109" y="510"/>
                      </a:lnTo>
                      <a:lnTo>
                        <a:pt x="108" y="513"/>
                      </a:lnTo>
                      <a:lnTo>
                        <a:pt x="107" y="513"/>
                      </a:lnTo>
                      <a:lnTo>
                        <a:pt x="105" y="513"/>
                      </a:lnTo>
                      <a:lnTo>
                        <a:pt x="90" y="509"/>
                      </a:lnTo>
                      <a:lnTo>
                        <a:pt x="83" y="506"/>
                      </a:lnTo>
                      <a:lnTo>
                        <a:pt x="82" y="505"/>
                      </a:lnTo>
                      <a:lnTo>
                        <a:pt x="82" y="503"/>
                      </a:lnTo>
                      <a:lnTo>
                        <a:pt x="82" y="499"/>
                      </a:lnTo>
                      <a:lnTo>
                        <a:pt x="80" y="498"/>
                      </a:lnTo>
                      <a:lnTo>
                        <a:pt x="79" y="497"/>
                      </a:lnTo>
                      <a:lnTo>
                        <a:pt x="76" y="497"/>
                      </a:lnTo>
                      <a:lnTo>
                        <a:pt x="73" y="498"/>
                      </a:lnTo>
                      <a:lnTo>
                        <a:pt x="72" y="499"/>
                      </a:lnTo>
                      <a:lnTo>
                        <a:pt x="71" y="502"/>
                      </a:lnTo>
                      <a:lnTo>
                        <a:pt x="71" y="503"/>
                      </a:lnTo>
                      <a:lnTo>
                        <a:pt x="69" y="506"/>
                      </a:lnTo>
                      <a:lnTo>
                        <a:pt x="68" y="509"/>
                      </a:lnTo>
                      <a:lnTo>
                        <a:pt x="65" y="509"/>
                      </a:lnTo>
                      <a:lnTo>
                        <a:pt x="61" y="509"/>
                      </a:lnTo>
                      <a:lnTo>
                        <a:pt x="55" y="508"/>
                      </a:lnTo>
                      <a:lnTo>
                        <a:pt x="55" y="502"/>
                      </a:lnTo>
                      <a:lnTo>
                        <a:pt x="55" y="498"/>
                      </a:lnTo>
                      <a:lnTo>
                        <a:pt x="54" y="497"/>
                      </a:lnTo>
                      <a:lnTo>
                        <a:pt x="53" y="495"/>
                      </a:lnTo>
                      <a:lnTo>
                        <a:pt x="49" y="494"/>
                      </a:lnTo>
                      <a:lnTo>
                        <a:pt x="46" y="494"/>
                      </a:lnTo>
                      <a:lnTo>
                        <a:pt x="44" y="492"/>
                      </a:lnTo>
                      <a:lnTo>
                        <a:pt x="43" y="492"/>
                      </a:lnTo>
                      <a:lnTo>
                        <a:pt x="42" y="492"/>
                      </a:lnTo>
                      <a:lnTo>
                        <a:pt x="39" y="495"/>
                      </a:lnTo>
                      <a:lnTo>
                        <a:pt x="37" y="497"/>
                      </a:lnTo>
                      <a:lnTo>
                        <a:pt x="36" y="497"/>
                      </a:lnTo>
                      <a:lnTo>
                        <a:pt x="35" y="498"/>
                      </a:lnTo>
                      <a:lnTo>
                        <a:pt x="33" y="498"/>
                      </a:lnTo>
                      <a:lnTo>
                        <a:pt x="32" y="497"/>
                      </a:lnTo>
                      <a:lnTo>
                        <a:pt x="29" y="495"/>
                      </a:lnTo>
                      <a:lnTo>
                        <a:pt x="26" y="494"/>
                      </a:lnTo>
                      <a:lnTo>
                        <a:pt x="26" y="491"/>
                      </a:lnTo>
                      <a:lnTo>
                        <a:pt x="25" y="487"/>
                      </a:lnTo>
                      <a:lnTo>
                        <a:pt x="25" y="483"/>
                      </a:lnTo>
                      <a:lnTo>
                        <a:pt x="24" y="480"/>
                      </a:lnTo>
                      <a:lnTo>
                        <a:pt x="21" y="477"/>
                      </a:lnTo>
                      <a:lnTo>
                        <a:pt x="18" y="477"/>
                      </a:lnTo>
                      <a:lnTo>
                        <a:pt x="14" y="476"/>
                      </a:lnTo>
                      <a:lnTo>
                        <a:pt x="13" y="474"/>
                      </a:lnTo>
                      <a:lnTo>
                        <a:pt x="13" y="472"/>
                      </a:lnTo>
                      <a:lnTo>
                        <a:pt x="11" y="469"/>
                      </a:lnTo>
                      <a:lnTo>
                        <a:pt x="10" y="466"/>
                      </a:lnTo>
                      <a:lnTo>
                        <a:pt x="8" y="465"/>
                      </a:lnTo>
                      <a:lnTo>
                        <a:pt x="6" y="465"/>
                      </a:lnTo>
                      <a:lnTo>
                        <a:pt x="2" y="463"/>
                      </a:lnTo>
                      <a:lnTo>
                        <a:pt x="0" y="463"/>
                      </a:lnTo>
                      <a:lnTo>
                        <a:pt x="0" y="459"/>
                      </a:lnTo>
                      <a:lnTo>
                        <a:pt x="0" y="455"/>
                      </a:lnTo>
                      <a:lnTo>
                        <a:pt x="0" y="452"/>
                      </a:lnTo>
                      <a:lnTo>
                        <a:pt x="2" y="451"/>
                      </a:lnTo>
                      <a:lnTo>
                        <a:pt x="4" y="444"/>
                      </a:lnTo>
                      <a:lnTo>
                        <a:pt x="4" y="443"/>
                      </a:lnTo>
                      <a:lnTo>
                        <a:pt x="7" y="440"/>
                      </a:lnTo>
                      <a:lnTo>
                        <a:pt x="8" y="437"/>
                      </a:lnTo>
                      <a:lnTo>
                        <a:pt x="8" y="434"/>
                      </a:lnTo>
                      <a:lnTo>
                        <a:pt x="8" y="432"/>
                      </a:lnTo>
                      <a:lnTo>
                        <a:pt x="11" y="427"/>
                      </a:lnTo>
                      <a:lnTo>
                        <a:pt x="13" y="425"/>
                      </a:lnTo>
                      <a:lnTo>
                        <a:pt x="13" y="422"/>
                      </a:lnTo>
                      <a:lnTo>
                        <a:pt x="13" y="412"/>
                      </a:lnTo>
                      <a:lnTo>
                        <a:pt x="11" y="400"/>
                      </a:lnTo>
                      <a:lnTo>
                        <a:pt x="13" y="400"/>
                      </a:lnTo>
                      <a:lnTo>
                        <a:pt x="14" y="400"/>
                      </a:lnTo>
                      <a:lnTo>
                        <a:pt x="18" y="400"/>
                      </a:lnTo>
                      <a:lnTo>
                        <a:pt x="25" y="401"/>
                      </a:lnTo>
                      <a:lnTo>
                        <a:pt x="31" y="404"/>
                      </a:lnTo>
                      <a:lnTo>
                        <a:pt x="33" y="403"/>
                      </a:lnTo>
                      <a:lnTo>
                        <a:pt x="37" y="403"/>
                      </a:lnTo>
                      <a:lnTo>
                        <a:pt x="42" y="403"/>
                      </a:lnTo>
                      <a:lnTo>
                        <a:pt x="44" y="403"/>
                      </a:lnTo>
                      <a:lnTo>
                        <a:pt x="46" y="403"/>
                      </a:lnTo>
                      <a:lnTo>
                        <a:pt x="47" y="401"/>
                      </a:lnTo>
                      <a:lnTo>
                        <a:pt x="46" y="398"/>
                      </a:lnTo>
                      <a:lnTo>
                        <a:pt x="46" y="396"/>
                      </a:lnTo>
                      <a:lnTo>
                        <a:pt x="44" y="393"/>
                      </a:lnTo>
                      <a:lnTo>
                        <a:pt x="40" y="389"/>
                      </a:lnTo>
                      <a:lnTo>
                        <a:pt x="37" y="386"/>
                      </a:lnTo>
                      <a:lnTo>
                        <a:pt x="33" y="380"/>
                      </a:lnTo>
                      <a:lnTo>
                        <a:pt x="31" y="375"/>
                      </a:lnTo>
                      <a:lnTo>
                        <a:pt x="31" y="373"/>
                      </a:lnTo>
                      <a:lnTo>
                        <a:pt x="31" y="371"/>
                      </a:lnTo>
                      <a:lnTo>
                        <a:pt x="33" y="368"/>
                      </a:lnTo>
                      <a:lnTo>
                        <a:pt x="33" y="365"/>
                      </a:lnTo>
                      <a:lnTo>
                        <a:pt x="33" y="362"/>
                      </a:lnTo>
                      <a:lnTo>
                        <a:pt x="32" y="358"/>
                      </a:lnTo>
                      <a:lnTo>
                        <a:pt x="31" y="354"/>
                      </a:lnTo>
                      <a:lnTo>
                        <a:pt x="31" y="350"/>
                      </a:lnTo>
                      <a:lnTo>
                        <a:pt x="31" y="346"/>
                      </a:lnTo>
                      <a:lnTo>
                        <a:pt x="49" y="325"/>
                      </a:lnTo>
                      <a:lnTo>
                        <a:pt x="54" y="320"/>
                      </a:lnTo>
                      <a:lnTo>
                        <a:pt x="58" y="313"/>
                      </a:lnTo>
                      <a:lnTo>
                        <a:pt x="67" y="303"/>
                      </a:lnTo>
                      <a:lnTo>
                        <a:pt x="72" y="293"/>
                      </a:lnTo>
                      <a:lnTo>
                        <a:pt x="79" y="286"/>
                      </a:lnTo>
                      <a:lnTo>
                        <a:pt x="82" y="284"/>
                      </a:lnTo>
                      <a:lnTo>
                        <a:pt x="85" y="281"/>
                      </a:lnTo>
                      <a:lnTo>
                        <a:pt x="87" y="274"/>
                      </a:lnTo>
                      <a:lnTo>
                        <a:pt x="90" y="267"/>
                      </a:lnTo>
                      <a:lnTo>
                        <a:pt x="91" y="260"/>
                      </a:lnTo>
                      <a:lnTo>
                        <a:pt x="94" y="256"/>
                      </a:lnTo>
                      <a:lnTo>
                        <a:pt x="96" y="255"/>
                      </a:lnTo>
                      <a:lnTo>
                        <a:pt x="98" y="253"/>
                      </a:lnTo>
                      <a:lnTo>
                        <a:pt x="104" y="252"/>
                      </a:lnTo>
                      <a:lnTo>
                        <a:pt x="107" y="250"/>
                      </a:lnTo>
                      <a:lnTo>
                        <a:pt x="107" y="248"/>
                      </a:lnTo>
                      <a:lnTo>
                        <a:pt x="107" y="243"/>
                      </a:lnTo>
                      <a:lnTo>
                        <a:pt x="107" y="237"/>
                      </a:lnTo>
                      <a:lnTo>
                        <a:pt x="107" y="232"/>
                      </a:lnTo>
                      <a:lnTo>
                        <a:pt x="105" y="230"/>
                      </a:lnTo>
                      <a:lnTo>
                        <a:pt x="103" y="225"/>
                      </a:lnTo>
                      <a:lnTo>
                        <a:pt x="100" y="223"/>
                      </a:lnTo>
                      <a:lnTo>
                        <a:pt x="98" y="221"/>
                      </a:lnTo>
                      <a:lnTo>
                        <a:pt x="98" y="220"/>
                      </a:lnTo>
                      <a:lnTo>
                        <a:pt x="100" y="219"/>
                      </a:lnTo>
                      <a:lnTo>
                        <a:pt x="103" y="216"/>
                      </a:lnTo>
                      <a:lnTo>
                        <a:pt x="104" y="213"/>
                      </a:lnTo>
                      <a:lnTo>
                        <a:pt x="104" y="212"/>
                      </a:lnTo>
                      <a:lnTo>
                        <a:pt x="101" y="210"/>
                      </a:lnTo>
                      <a:lnTo>
                        <a:pt x="94" y="208"/>
                      </a:lnTo>
                      <a:lnTo>
                        <a:pt x="93" y="208"/>
                      </a:lnTo>
                      <a:lnTo>
                        <a:pt x="91" y="206"/>
                      </a:lnTo>
                      <a:lnTo>
                        <a:pt x="91" y="205"/>
                      </a:lnTo>
                      <a:lnTo>
                        <a:pt x="89" y="201"/>
                      </a:lnTo>
                      <a:lnTo>
                        <a:pt x="85" y="194"/>
                      </a:lnTo>
                      <a:lnTo>
                        <a:pt x="82" y="187"/>
                      </a:lnTo>
                      <a:lnTo>
                        <a:pt x="79" y="180"/>
                      </a:lnTo>
                      <a:lnTo>
                        <a:pt x="79" y="174"/>
                      </a:lnTo>
                      <a:lnTo>
                        <a:pt x="79" y="165"/>
                      </a:lnTo>
                      <a:lnTo>
                        <a:pt x="79" y="162"/>
                      </a:lnTo>
                      <a:lnTo>
                        <a:pt x="79" y="159"/>
                      </a:lnTo>
                      <a:lnTo>
                        <a:pt x="78" y="156"/>
                      </a:lnTo>
                      <a:lnTo>
                        <a:pt x="76" y="155"/>
                      </a:lnTo>
                      <a:lnTo>
                        <a:pt x="75" y="154"/>
                      </a:lnTo>
                      <a:lnTo>
                        <a:pt x="75" y="152"/>
                      </a:lnTo>
                      <a:lnTo>
                        <a:pt x="75" y="148"/>
                      </a:lnTo>
                      <a:lnTo>
                        <a:pt x="75" y="145"/>
                      </a:lnTo>
                      <a:lnTo>
                        <a:pt x="75" y="144"/>
                      </a:lnTo>
                      <a:lnTo>
                        <a:pt x="76" y="144"/>
                      </a:lnTo>
                      <a:lnTo>
                        <a:pt x="80" y="144"/>
                      </a:lnTo>
                      <a:lnTo>
                        <a:pt x="82" y="144"/>
                      </a:lnTo>
                      <a:lnTo>
                        <a:pt x="83" y="143"/>
                      </a:lnTo>
                      <a:lnTo>
                        <a:pt x="83" y="141"/>
                      </a:lnTo>
                      <a:lnTo>
                        <a:pt x="83" y="138"/>
                      </a:lnTo>
                      <a:lnTo>
                        <a:pt x="82" y="133"/>
                      </a:lnTo>
                      <a:lnTo>
                        <a:pt x="82" y="130"/>
                      </a:lnTo>
                      <a:lnTo>
                        <a:pt x="83" y="129"/>
                      </a:lnTo>
                      <a:lnTo>
                        <a:pt x="85" y="127"/>
                      </a:lnTo>
                      <a:lnTo>
                        <a:pt x="89" y="127"/>
                      </a:lnTo>
                      <a:lnTo>
                        <a:pt x="94" y="129"/>
                      </a:lnTo>
                      <a:lnTo>
                        <a:pt x="97" y="130"/>
                      </a:lnTo>
                      <a:lnTo>
                        <a:pt x="98" y="131"/>
                      </a:lnTo>
                      <a:lnTo>
                        <a:pt x="101" y="134"/>
                      </a:lnTo>
                      <a:lnTo>
                        <a:pt x="101" y="136"/>
                      </a:lnTo>
                      <a:lnTo>
                        <a:pt x="103" y="137"/>
                      </a:lnTo>
                      <a:lnTo>
                        <a:pt x="105" y="137"/>
                      </a:lnTo>
                      <a:lnTo>
                        <a:pt x="108" y="136"/>
                      </a:lnTo>
                      <a:lnTo>
                        <a:pt x="114" y="131"/>
                      </a:lnTo>
                      <a:lnTo>
                        <a:pt x="119" y="127"/>
                      </a:lnTo>
                      <a:lnTo>
                        <a:pt x="123" y="123"/>
                      </a:lnTo>
                      <a:lnTo>
                        <a:pt x="127" y="119"/>
                      </a:lnTo>
                      <a:lnTo>
                        <a:pt x="129" y="115"/>
                      </a:lnTo>
                      <a:lnTo>
                        <a:pt x="130" y="112"/>
                      </a:lnTo>
                      <a:lnTo>
                        <a:pt x="132" y="112"/>
                      </a:lnTo>
                      <a:lnTo>
                        <a:pt x="138" y="113"/>
                      </a:lnTo>
                      <a:lnTo>
                        <a:pt x="145" y="115"/>
                      </a:lnTo>
                      <a:lnTo>
                        <a:pt x="154" y="116"/>
                      </a:lnTo>
                      <a:lnTo>
                        <a:pt x="156" y="116"/>
                      </a:lnTo>
                      <a:lnTo>
                        <a:pt x="161" y="115"/>
                      </a:lnTo>
                      <a:lnTo>
                        <a:pt x="163" y="113"/>
                      </a:lnTo>
                      <a:lnTo>
                        <a:pt x="168" y="112"/>
                      </a:lnTo>
                      <a:lnTo>
                        <a:pt x="180" y="108"/>
                      </a:lnTo>
                      <a:lnTo>
                        <a:pt x="186" y="107"/>
                      </a:lnTo>
                      <a:lnTo>
                        <a:pt x="188" y="107"/>
                      </a:lnTo>
                      <a:lnTo>
                        <a:pt x="190" y="107"/>
                      </a:lnTo>
                      <a:lnTo>
                        <a:pt x="197" y="109"/>
                      </a:lnTo>
                      <a:lnTo>
                        <a:pt x="201" y="111"/>
                      </a:lnTo>
                      <a:lnTo>
                        <a:pt x="205" y="111"/>
                      </a:lnTo>
                      <a:lnTo>
                        <a:pt x="215" y="111"/>
                      </a:lnTo>
                      <a:lnTo>
                        <a:pt x="230" y="112"/>
                      </a:lnTo>
                      <a:lnTo>
                        <a:pt x="239" y="113"/>
                      </a:lnTo>
                      <a:lnTo>
                        <a:pt x="248" y="113"/>
                      </a:lnTo>
                      <a:lnTo>
                        <a:pt x="255" y="112"/>
                      </a:lnTo>
                      <a:lnTo>
                        <a:pt x="260" y="113"/>
                      </a:lnTo>
                      <a:lnTo>
                        <a:pt x="269" y="115"/>
                      </a:lnTo>
                      <a:lnTo>
                        <a:pt x="278" y="119"/>
                      </a:lnTo>
                      <a:lnTo>
                        <a:pt x="295" y="129"/>
                      </a:lnTo>
                      <a:lnTo>
                        <a:pt x="296" y="129"/>
                      </a:lnTo>
                      <a:lnTo>
                        <a:pt x="296" y="127"/>
                      </a:lnTo>
                      <a:lnTo>
                        <a:pt x="298" y="126"/>
                      </a:lnTo>
                      <a:lnTo>
                        <a:pt x="299" y="123"/>
                      </a:lnTo>
                      <a:lnTo>
                        <a:pt x="300" y="122"/>
                      </a:lnTo>
                      <a:lnTo>
                        <a:pt x="302" y="122"/>
                      </a:lnTo>
                      <a:lnTo>
                        <a:pt x="311" y="120"/>
                      </a:lnTo>
                      <a:lnTo>
                        <a:pt x="314" y="120"/>
                      </a:lnTo>
                      <a:lnTo>
                        <a:pt x="316" y="122"/>
                      </a:lnTo>
                      <a:lnTo>
                        <a:pt x="316" y="123"/>
                      </a:lnTo>
                      <a:lnTo>
                        <a:pt x="316" y="125"/>
                      </a:lnTo>
                      <a:lnTo>
                        <a:pt x="316" y="126"/>
                      </a:lnTo>
                      <a:lnTo>
                        <a:pt x="318" y="127"/>
                      </a:lnTo>
                      <a:lnTo>
                        <a:pt x="321" y="127"/>
                      </a:lnTo>
                      <a:lnTo>
                        <a:pt x="327" y="127"/>
                      </a:lnTo>
                      <a:lnTo>
                        <a:pt x="331" y="127"/>
                      </a:lnTo>
                      <a:lnTo>
                        <a:pt x="334" y="126"/>
                      </a:lnTo>
                      <a:lnTo>
                        <a:pt x="336" y="123"/>
                      </a:lnTo>
                      <a:lnTo>
                        <a:pt x="338" y="122"/>
                      </a:lnTo>
                      <a:lnTo>
                        <a:pt x="339" y="116"/>
                      </a:lnTo>
                      <a:lnTo>
                        <a:pt x="340" y="113"/>
                      </a:lnTo>
                      <a:lnTo>
                        <a:pt x="342" y="113"/>
                      </a:lnTo>
                      <a:lnTo>
                        <a:pt x="345" y="113"/>
                      </a:lnTo>
                      <a:lnTo>
                        <a:pt x="347" y="115"/>
                      </a:lnTo>
                      <a:lnTo>
                        <a:pt x="349" y="116"/>
                      </a:lnTo>
                      <a:lnTo>
                        <a:pt x="352" y="119"/>
                      </a:lnTo>
                      <a:lnTo>
                        <a:pt x="354" y="120"/>
                      </a:lnTo>
                      <a:lnTo>
                        <a:pt x="356" y="122"/>
                      </a:lnTo>
                      <a:lnTo>
                        <a:pt x="358" y="122"/>
                      </a:lnTo>
                      <a:lnTo>
                        <a:pt x="361" y="120"/>
                      </a:lnTo>
                      <a:lnTo>
                        <a:pt x="367" y="119"/>
                      </a:lnTo>
                      <a:lnTo>
                        <a:pt x="369" y="116"/>
                      </a:lnTo>
                      <a:lnTo>
                        <a:pt x="372" y="115"/>
                      </a:lnTo>
                      <a:lnTo>
                        <a:pt x="376" y="113"/>
                      </a:lnTo>
                      <a:lnTo>
                        <a:pt x="382" y="113"/>
                      </a:lnTo>
                      <a:lnTo>
                        <a:pt x="386" y="115"/>
                      </a:lnTo>
                      <a:lnTo>
                        <a:pt x="389" y="118"/>
                      </a:lnTo>
                      <a:lnTo>
                        <a:pt x="390" y="120"/>
                      </a:lnTo>
                      <a:lnTo>
                        <a:pt x="392" y="126"/>
                      </a:lnTo>
                      <a:lnTo>
                        <a:pt x="392" y="127"/>
                      </a:lnTo>
                      <a:lnTo>
                        <a:pt x="393" y="127"/>
                      </a:lnTo>
                      <a:lnTo>
                        <a:pt x="396" y="127"/>
                      </a:lnTo>
                      <a:lnTo>
                        <a:pt x="400" y="127"/>
                      </a:lnTo>
                      <a:lnTo>
                        <a:pt x="404" y="127"/>
                      </a:lnTo>
                      <a:lnTo>
                        <a:pt x="405" y="127"/>
                      </a:lnTo>
                      <a:lnTo>
                        <a:pt x="405" y="125"/>
                      </a:lnTo>
                      <a:lnTo>
                        <a:pt x="405" y="119"/>
                      </a:lnTo>
                      <a:lnTo>
                        <a:pt x="407" y="112"/>
                      </a:lnTo>
                      <a:lnTo>
                        <a:pt x="408" y="109"/>
                      </a:lnTo>
                      <a:lnTo>
                        <a:pt x="410" y="107"/>
                      </a:lnTo>
                      <a:lnTo>
                        <a:pt x="411" y="105"/>
                      </a:lnTo>
                      <a:lnTo>
                        <a:pt x="414" y="104"/>
                      </a:lnTo>
                      <a:lnTo>
                        <a:pt x="417" y="105"/>
                      </a:lnTo>
                      <a:lnTo>
                        <a:pt x="419" y="108"/>
                      </a:lnTo>
                      <a:lnTo>
                        <a:pt x="422" y="115"/>
                      </a:lnTo>
                      <a:lnTo>
                        <a:pt x="425" y="119"/>
                      </a:lnTo>
                      <a:lnTo>
                        <a:pt x="425" y="120"/>
                      </a:lnTo>
                      <a:lnTo>
                        <a:pt x="426" y="122"/>
                      </a:lnTo>
                      <a:lnTo>
                        <a:pt x="428" y="123"/>
                      </a:lnTo>
                      <a:lnTo>
                        <a:pt x="429" y="125"/>
                      </a:lnTo>
                      <a:lnTo>
                        <a:pt x="433" y="125"/>
                      </a:lnTo>
                      <a:lnTo>
                        <a:pt x="436" y="125"/>
                      </a:lnTo>
                      <a:lnTo>
                        <a:pt x="437" y="123"/>
                      </a:lnTo>
                      <a:lnTo>
                        <a:pt x="439" y="122"/>
                      </a:lnTo>
                      <a:lnTo>
                        <a:pt x="439" y="119"/>
                      </a:lnTo>
                      <a:lnTo>
                        <a:pt x="439" y="116"/>
                      </a:lnTo>
                      <a:lnTo>
                        <a:pt x="439" y="113"/>
                      </a:lnTo>
                      <a:lnTo>
                        <a:pt x="439" y="112"/>
                      </a:lnTo>
                      <a:lnTo>
                        <a:pt x="440" y="111"/>
                      </a:lnTo>
                      <a:lnTo>
                        <a:pt x="443" y="112"/>
                      </a:lnTo>
                      <a:lnTo>
                        <a:pt x="446" y="112"/>
                      </a:lnTo>
                      <a:lnTo>
                        <a:pt x="448" y="113"/>
                      </a:lnTo>
                      <a:lnTo>
                        <a:pt x="457" y="113"/>
                      </a:lnTo>
                      <a:lnTo>
                        <a:pt x="464" y="112"/>
                      </a:lnTo>
                      <a:lnTo>
                        <a:pt x="470" y="111"/>
                      </a:lnTo>
                      <a:lnTo>
                        <a:pt x="477" y="109"/>
                      </a:lnTo>
                      <a:lnTo>
                        <a:pt x="483" y="109"/>
                      </a:lnTo>
                      <a:lnTo>
                        <a:pt x="486" y="109"/>
                      </a:lnTo>
                      <a:lnTo>
                        <a:pt x="487" y="111"/>
                      </a:lnTo>
                      <a:lnTo>
                        <a:pt x="490" y="111"/>
                      </a:lnTo>
                      <a:lnTo>
                        <a:pt x="491" y="112"/>
                      </a:lnTo>
                      <a:lnTo>
                        <a:pt x="498" y="120"/>
                      </a:lnTo>
                      <a:lnTo>
                        <a:pt x="501" y="123"/>
                      </a:lnTo>
                      <a:lnTo>
                        <a:pt x="504" y="126"/>
                      </a:lnTo>
                      <a:lnTo>
                        <a:pt x="501" y="126"/>
                      </a:lnTo>
                      <a:lnTo>
                        <a:pt x="491" y="125"/>
                      </a:lnTo>
                      <a:lnTo>
                        <a:pt x="500" y="137"/>
                      </a:lnTo>
                      <a:lnTo>
                        <a:pt x="497" y="151"/>
                      </a:lnTo>
                      <a:lnTo>
                        <a:pt x="504" y="166"/>
                      </a:lnTo>
                      <a:lnTo>
                        <a:pt x="501" y="183"/>
                      </a:lnTo>
                      <a:lnTo>
                        <a:pt x="511" y="201"/>
                      </a:lnTo>
                      <a:lnTo>
                        <a:pt x="509" y="178"/>
                      </a:lnTo>
                      <a:lnTo>
                        <a:pt x="512" y="160"/>
                      </a:lnTo>
                      <a:lnTo>
                        <a:pt x="508" y="154"/>
                      </a:lnTo>
                      <a:lnTo>
                        <a:pt x="508" y="141"/>
                      </a:lnTo>
                      <a:lnTo>
                        <a:pt x="513" y="127"/>
                      </a:lnTo>
                      <a:lnTo>
                        <a:pt x="509" y="126"/>
                      </a:lnTo>
                      <a:lnTo>
                        <a:pt x="513" y="123"/>
                      </a:lnTo>
                      <a:lnTo>
                        <a:pt x="513" y="120"/>
                      </a:lnTo>
                      <a:lnTo>
                        <a:pt x="513" y="119"/>
                      </a:lnTo>
                      <a:lnTo>
                        <a:pt x="512" y="113"/>
                      </a:lnTo>
                      <a:lnTo>
                        <a:pt x="511" y="108"/>
                      </a:lnTo>
                      <a:lnTo>
                        <a:pt x="511" y="104"/>
                      </a:lnTo>
                      <a:lnTo>
                        <a:pt x="511" y="100"/>
                      </a:lnTo>
                      <a:lnTo>
                        <a:pt x="511" y="94"/>
                      </a:lnTo>
                      <a:lnTo>
                        <a:pt x="512" y="87"/>
                      </a:lnTo>
                      <a:lnTo>
                        <a:pt x="513" y="82"/>
                      </a:lnTo>
                      <a:lnTo>
                        <a:pt x="515" y="78"/>
                      </a:lnTo>
                      <a:lnTo>
                        <a:pt x="518" y="72"/>
                      </a:lnTo>
                      <a:lnTo>
                        <a:pt x="520" y="69"/>
                      </a:lnTo>
                      <a:lnTo>
                        <a:pt x="523" y="66"/>
                      </a:lnTo>
                      <a:lnTo>
                        <a:pt x="526" y="64"/>
                      </a:lnTo>
                      <a:lnTo>
                        <a:pt x="527" y="57"/>
                      </a:lnTo>
                      <a:lnTo>
                        <a:pt x="529" y="54"/>
                      </a:lnTo>
                      <a:lnTo>
                        <a:pt x="529" y="51"/>
                      </a:lnTo>
                      <a:lnTo>
                        <a:pt x="531" y="51"/>
                      </a:lnTo>
                      <a:lnTo>
                        <a:pt x="533" y="51"/>
                      </a:lnTo>
                      <a:lnTo>
                        <a:pt x="534" y="51"/>
                      </a:lnTo>
                      <a:lnTo>
                        <a:pt x="537" y="53"/>
                      </a:lnTo>
                      <a:lnTo>
                        <a:pt x="540" y="53"/>
                      </a:lnTo>
                      <a:lnTo>
                        <a:pt x="541" y="53"/>
                      </a:lnTo>
                      <a:lnTo>
                        <a:pt x="542" y="53"/>
                      </a:lnTo>
                      <a:lnTo>
                        <a:pt x="544" y="51"/>
                      </a:lnTo>
                      <a:lnTo>
                        <a:pt x="545" y="50"/>
                      </a:lnTo>
                      <a:lnTo>
                        <a:pt x="547" y="47"/>
                      </a:lnTo>
                      <a:lnTo>
                        <a:pt x="549" y="43"/>
                      </a:lnTo>
                      <a:lnTo>
                        <a:pt x="551" y="42"/>
                      </a:lnTo>
                      <a:lnTo>
                        <a:pt x="552" y="43"/>
                      </a:lnTo>
                      <a:lnTo>
                        <a:pt x="555" y="44"/>
                      </a:lnTo>
                      <a:lnTo>
                        <a:pt x="558" y="46"/>
                      </a:lnTo>
                      <a:lnTo>
                        <a:pt x="562" y="46"/>
                      </a:lnTo>
                      <a:lnTo>
                        <a:pt x="565" y="46"/>
                      </a:lnTo>
                      <a:lnTo>
                        <a:pt x="566" y="44"/>
                      </a:lnTo>
                      <a:lnTo>
                        <a:pt x="569" y="44"/>
                      </a:lnTo>
                      <a:lnTo>
                        <a:pt x="573" y="46"/>
                      </a:lnTo>
                      <a:lnTo>
                        <a:pt x="578" y="47"/>
                      </a:lnTo>
                      <a:lnTo>
                        <a:pt x="585" y="50"/>
                      </a:lnTo>
                      <a:lnTo>
                        <a:pt x="588" y="50"/>
                      </a:lnTo>
                      <a:lnTo>
                        <a:pt x="592" y="50"/>
                      </a:lnTo>
                      <a:lnTo>
                        <a:pt x="595" y="48"/>
                      </a:lnTo>
                      <a:lnTo>
                        <a:pt x="598" y="47"/>
                      </a:lnTo>
                      <a:lnTo>
                        <a:pt x="601" y="42"/>
                      </a:lnTo>
                      <a:lnTo>
                        <a:pt x="602" y="37"/>
                      </a:lnTo>
                      <a:lnTo>
                        <a:pt x="602" y="36"/>
                      </a:lnTo>
                      <a:lnTo>
                        <a:pt x="603" y="35"/>
                      </a:lnTo>
                      <a:lnTo>
                        <a:pt x="605" y="32"/>
                      </a:lnTo>
                      <a:lnTo>
                        <a:pt x="607" y="30"/>
                      </a:lnTo>
                      <a:lnTo>
                        <a:pt x="612" y="29"/>
                      </a:lnTo>
                      <a:lnTo>
                        <a:pt x="617" y="25"/>
                      </a:lnTo>
                      <a:lnTo>
                        <a:pt x="623" y="22"/>
                      </a:lnTo>
                      <a:lnTo>
                        <a:pt x="625" y="22"/>
                      </a:lnTo>
                      <a:lnTo>
                        <a:pt x="628" y="22"/>
                      </a:lnTo>
                      <a:lnTo>
                        <a:pt x="634" y="25"/>
                      </a:lnTo>
                      <a:lnTo>
                        <a:pt x="639" y="25"/>
                      </a:lnTo>
                      <a:lnTo>
                        <a:pt x="642" y="25"/>
                      </a:lnTo>
                      <a:lnTo>
                        <a:pt x="646" y="24"/>
                      </a:lnTo>
                      <a:lnTo>
                        <a:pt x="649" y="21"/>
                      </a:lnTo>
                      <a:lnTo>
                        <a:pt x="652" y="18"/>
                      </a:lnTo>
                      <a:lnTo>
                        <a:pt x="656" y="11"/>
                      </a:lnTo>
                      <a:lnTo>
                        <a:pt x="659" y="8"/>
                      </a:lnTo>
                      <a:lnTo>
                        <a:pt x="661" y="7"/>
                      </a:lnTo>
                      <a:lnTo>
                        <a:pt x="666" y="4"/>
                      </a:lnTo>
                      <a:lnTo>
                        <a:pt x="668" y="4"/>
                      </a:lnTo>
                      <a:lnTo>
                        <a:pt x="670" y="6"/>
                      </a:lnTo>
                      <a:lnTo>
                        <a:pt x="674" y="7"/>
                      </a:lnTo>
                      <a:lnTo>
                        <a:pt x="677" y="10"/>
                      </a:lnTo>
                      <a:lnTo>
                        <a:pt x="679" y="13"/>
                      </a:lnTo>
                      <a:lnTo>
                        <a:pt x="682" y="15"/>
                      </a:lnTo>
                      <a:lnTo>
                        <a:pt x="685" y="17"/>
                      </a:lnTo>
                      <a:lnTo>
                        <a:pt x="686" y="17"/>
                      </a:lnTo>
                      <a:lnTo>
                        <a:pt x="688" y="17"/>
                      </a:lnTo>
                      <a:lnTo>
                        <a:pt x="689" y="13"/>
                      </a:lnTo>
                      <a:lnTo>
                        <a:pt x="689" y="10"/>
                      </a:lnTo>
                      <a:lnTo>
                        <a:pt x="690" y="7"/>
                      </a:lnTo>
                      <a:lnTo>
                        <a:pt x="692" y="6"/>
                      </a:lnTo>
                      <a:lnTo>
                        <a:pt x="695" y="3"/>
                      </a:lnTo>
                      <a:lnTo>
                        <a:pt x="701" y="1"/>
                      </a:lnTo>
                      <a:lnTo>
                        <a:pt x="707" y="0"/>
                      </a:lnTo>
                      <a:lnTo>
                        <a:pt x="713" y="0"/>
                      </a:lnTo>
                      <a:lnTo>
                        <a:pt x="714" y="0"/>
                      </a:lnTo>
                      <a:lnTo>
                        <a:pt x="714" y="3"/>
                      </a:lnTo>
                      <a:lnTo>
                        <a:pt x="717" y="13"/>
                      </a:lnTo>
                      <a:lnTo>
                        <a:pt x="718" y="19"/>
                      </a:lnTo>
                      <a:lnTo>
                        <a:pt x="721" y="17"/>
                      </a:lnTo>
                      <a:lnTo>
                        <a:pt x="724" y="14"/>
                      </a:lnTo>
                      <a:lnTo>
                        <a:pt x="725" y="13"/>
                      </a:lnTo>
                      <a:lnTo>
                        <a:pt x="728" y="13"/>
                      </a:lnTo>
                      <a:lnTo>
                        <a:pt x="731" y="13"/>
                      </a:lnTo>
                      <a:lnTo>
                        <a:pt x="732" y="15"/>
                      </a:lnTo>
                      <a:lnTo>
                        <a:pt x="735" y="17"/>
                      </a:lnTo>
                      <a:lnTo>
                        <a:pt x="736" y="19"/>
                      </a:lnTo>
                      <a:lnTo>
                        <a:pt x="737" y="22"/>
                      </a:lnTo>
                      <a:lnTo>
                        <a:pt x="739" y="25"/>
                      </a:lnTo>
                      <a:lnTo>
                        <a:pt x="739" y="28"/>
                      </a:lnTo>
                      <a:lnTo>
                        <a:pt x="739" y="29"/>
                      </a:lnTo>
                      <a:lnTo>
                        <a:pt x="737" y="29"/>
                      </a:lnTo>
                      <a:lnTo>
                        <a:pt x="735" y="32"/>
                      </a:lnTo>
                      <a:lnTo>
                        <a:pt x="732" y="35"/>
                      </a:lnTo>
                      <a:lnTo>
                        <a:pt x="729" y="39"/>
                      </a:lnTo>
                      <a:lnTo>
                        <a:pt x="731" y="40"/>
                      </a:lnTo>
                      <a:lnTo>
                        <a:pt x="735" y="44"/>
                      </a:lnTo>
                      <a:lnTo>
                        <a:pt x="737" y="47"/>
                      </a:lnTo>
                      <a:lnTo>
                        <a:pt x="739" y="50"/>
                      </a:lnTo>
                      <a:lnTo>
                        <a:pt x="740" y="53"/>
                      </a:lnTo>
                      <a:lnTo>
                        <a:pt x="740" y="55"/>
                      </a:lnTo>
                      <a:lnTo>
                        <a:pt x="740" y="62"/>
                      </a:lnTo>
                      <a:lnTo>
                        <a:pt x="739" y="68"/>
                      </a:lnTo>
                      <a:lnTo>
                        <a:pt x="739" y="71"/>
                      </a:lnTo>
                      <a:lnTo>
                        <a:pt x="740" y="73"/>
                      </a:lnTo>
                      <a:lnTo>
                        <a:pt x="742" y="76"/>
                      </a:lnTo>
                      <a:lnTo>
                        <a:pt x="744" y="78"/>
                      </a:lnTo>
                      <a:lnTo>
                        <a:pt x="758" y="83"/>
                      </a:lnTo>
                      <a:lnTo>
                        <a:pt x="761" y="84"/>
                      </a:lnTo>
                      <a:lnTo>
                        <a:pt x="764" y="84"/>
                      </a:lnTo>
                      <a:lnTo>
                        <a:pt x="765" y="84"/>
                      </a:lnTo>
                      <a:lnTo>
                        <a:pt x="768" y="83"/>
                      </a:lnTo>
                      <a:lnTo>
                        <a:pt x="776" y="76"/>
                      </a:lnTo>
                      <a:lnTo>
                        <a:pt x="779" y="75"/>
                      </a:lnTo>
                      <a:lnTo>
                        <a:pt x="780" y="75"/>
                      </a:lnTo>
                      <a:lnTo>
                        <a:pt x="782" y="75"/>
                      </a:lnTo>
                      <a:lnTo>
                        <a:pt x="783" y="76"/>
                      </a:lnTo>
                      <a:lnTo>
                        <a:pt x="789" y="80"/>
                      </a:lnTo>
                      <a:lnTo>
                        <a:pt x="796" y="84"/>
                      </a:lnTo>
                      <a:lnTo>
                        <a:pt x="804" y="89"/>
                      </a:lnTo>
                      <a:lnTo>
                        <a:pt x="811" y="91"/>
                      </a:lnTo>
                      <a:lnTo>
                        <a:pt x="814" y="91"/>
                      </a:lnTo>
                      <a:lnTo>
                        <a:pt x="815" y="93"/>
                      </a:lnTo>
                      <a:lnTo>
                        <a:pt x="815" y="95"/>
                      </a:lnTo>
                      <a:lnTo>
                        <a:pt x="815" y="100"/>
                      </a:lnTo>
                      <a:lnTo>
                        <a:pt x="815" y="101"/>
                      </a:lnTo>
                      <a:lnTo>
                        <a:pt x="818" y="102"/>
                      </a:lnTo>
                      <a:lnTo>
                        <a:pt x="823" y="104"/>
                      </a:lnTo>
                      <a:lnTo>
                        <a:pt x="827" y="105"/>
                      </a:lnTo>
                      <a:lnTo>
                        <a:pt x="829" y="107"/>
                      </a:lnTo>
                      <a:lnTo>
                        <a:pt x="830" y="108"/>
                      </a:lnTo>
                      <a:lnTo>
                        <a:pt x="832" y="111"/>
                      </a:lnTo>
                      <a:lnTo>
                        <a:pt x="832" y="115"/>
                      </a:lnTo>
                      <a:lnTo>
                        <a:pt x="832" y="123"/>
                      </a:lnTo>
                      <a:lnTo>
                        <a:pt x="832" y="127"/>
                      </a:lnTo>
                      <a:lnTo>
                        <a:pt x="833" y="130"/>
                      </a:lnTo>
                      <a:lnTo>
                        <a:pt x="834" y="131"/>
                      </a:lnTo>
                      <a:lnTo>
                        <a:pt x="837" y="134"/>
                      </a:lnTo>
                      <a:lnTo>
                        <a:pt x="840" y="137"/>
                      </a:lnTo>
                      <a:lnTo>
                        <a:pt x="847" y="144"/>
                      </a:lnTo>
                      <a:lnTo>
                        <a:pt x="851" y="149"/>
                      </a:lnTo>
                      <a:lnTo>
                        <a:pt x="854" y="152"/>
                      </a:lnTo>
                      <a:lnTo>
                        <a:pt x="855" y="154"/>
                      </a:lnTo>
                      <a:lnTo>
                        <a:pt x="856" y="154"/>
                      </a:lnTo>
                      <a:lnTo>
                        <a:pt x="859" y="152"/>
                      </a:lnTo>
                      <a:lnTo>
                        <a:pt x="861" y="151"/>
                      </a:lnTo>
                      <a:lnTo>
                        <a:pt x="862" y="149"/>
                      </a:lnTo>
                      <a:lnTo>
                        <a:pt x="865" y="145"/>
                      </a:lnTo>
                      <a:lnTo>
                        <a:pt x="866" y="141"/>
                      </a:lnTo>
                      <a:lnTo>
                        <a:pt x="869" y="140"/>
                      </a:lnTo>
                      <a:lnTo>
                        <a:pt x="870" y="140"/>
                      </a:lnTo>
                      <a:lnTo>
                        <a:pt x="874" y="140"/>
                      </a:lnTo>
                      <a:close/>
                    </a:path>
                  </a:pathLst>
                </a:custGeom>
                <a:solidFill>
                  <a:schemeClr val="bg2"/>
                </a:solidFill>
                <a:ln w="9525">
                  <a:solidFill>
                    <a:schemeClr val="bg1"/>
                  </a:solidFill>
                  <a:round/>
                  <a:headEnd/>
                  <a:tailEnd/>
                </a:ln>
              </p:spPr>
              <p:txBody>
                <a:bodyPr/>
                <a:lstStyle/>
                <a:p>
                  <a:endParaRPr lang="fi-FI"/>
                </a:p>
              </p:txBody>
            </p:sp>
            <p:sp>
              <p:nvSpPr>
                <p:cNvPr id="2077" name="Freeform 86"/>
                <p:cNvSpPr>
                  <a:spLocks/>
                </p:cNvSpPr>
                <p:nvPr/>
              </p:nvSpPr>
              <p:spPr bwMode="auto">
                <a:xfrm>
                  <a:off x="5630" y="3672"/>
                  <a:ext cx="251" cy="227"/>
                </a:xfrm>
                <a:custGeom>
                  <a:avLst/>
                  <a:gdLst>
                    <a:gd name="T0" fmla="*/ 123 w 239"/>
                    <a:gd name="T1" fmla="*/ 1453 h 216"/>
                    <a:gd name="T2" fmla="*/ 221 w 239"/>
                    <a:gd name="T3" fmla="*/ 1497 h 216"/>
                    <a:gd name="T4" fmla="*/ 286 w 239"/>
                    <a:gd name="T5" fmla="*/ 1411 h 216"/>
                    <a:gd name="T6" fmla="*/ 398 w 239"/>
                    <a:gd name="T7" fmla="*/ 1375 h 216"/>
                    <a:gd name="T8" fmla="*/ 478 w 239"/>
                    <a:gd name="T9" fmla="*/ 1279 h 216"/>
                    <a:gd name="T10" fmla="*/ 561 w 239"/>
                    <a:gd name="T11" fmla="*/ 1226 h 216"/>
                    <a:gd name="T12" fmla="*/ 683 w 239"/>
                    <a:gd name="T13" fmla="*/ 1158 h 216"/>
                    <a:gd name="T14" fmla="*/ 707 w 239"/>
                    <a:gd name="T15" fmla="*/ 1132 h 216"/>
                    <a:gd name="T16" fmla="*/ 726 w 239"/>
                    <a:gd name="T17" fmla="*/ 1077 h 216"/>
                    <a:gd name="T18" fmla="*/ 759 w 239"/>
                    <a:gd name="T19" fmla="*/ 988 h 216"/>
                    <a:gd name="T20" fmla="*/ 791 w 239"/>
                    <a:gd name="T21" fmla="*/ 950 h 216"/>
                    <a:gd name="T22" fmla="*/ 814 w 239"/>
                    <a:gd name="T23" fmla="*/ 910 h 216"/>
                    <a:gd name="T24" fmla="*/ 902 w 239"/>
                    <a:gd name="T25" fmla="*/ 910 h 216"/>
                    <a:gd name="T26" fmla="*/ 990 w 239"/>
                    <a:gd name="T27" fmla="*/ 910 h 216"/>
                    <a:gd name="T28" fmla="*/ 1045 w 239"/>
                    <a:gd name="T29" fmla="*/ 878 h 216"/>
                    <a:gd name="T30" fmla="*/ 1097 w 239"/>
                    <a:gd name="T31" fmla="*/ 835 h 216"/>
                    <a:gd name="T32" fmla="*/ 1173 w 239"/>
                    <a:gd name="T33" fmla="*/ 835 h 216"/>
                    <a:gd name="T34" fmla="*/ 1294 w 239"/>
                    <a:gd name="T35" fmla="*/ 858 h 216"/>
                    <a:gd name="T36" fmla="*/ 1362 w 239"/>
                    <a:gd name="T37" fmla="*/ 851 h 216"/>
                    <a:gd name="T38" fmla="*/ 1438 w 239"/>
                    <a:gd name="T39" fmla="*/ 824 h 216"/>
                    <a:gd name="T40" fmla="*/ 1506 w 239"/>
                    <a:gd name="T41" fmla="*/ 810 h 216"/>
                    <a:gd name="T42" fmla="*/ 1582 w 239"/>
                    <a:gd name="T43" fmla="*/ 684 h 216"/>
                    <a:gd name="T44" fmla="*/ 1622 w 239"/>
                    <a:gd name="T45" fmla="*/ 576 h 216"/>
                    <a:gd name="T46" fmla="*/ 1510 w 239"/>
                    <a:gd name="T47" fmla="*/ 534 h 216"/>
                    <a:gd name="T48" fmla="*/ 1427 w 239"/>
                    <a:gd name="T49" fmla="*/ 508 h 216"/>
                    <a:gd name="T50" fmla="*/ 1365 w 239"/>
                    <a:gd name="T51" fmla="*/ 508 h 216"/>
                    <a:gd name="T52" fmla="*/ 1332 w 239"/>
                    <a:gd name="T53" fmla="*/ 508 h 216"/>
                    <a:gd name="T54" fmla="*/ 1064 w 239"/>
                    <a:gd name="T55" fmla="*/ 267 h 216"/>
                    <a:gd name="T56" fmla="*/ 1064 w 239"/>
                    <a:gd name="T57" fmla="*/ 242 h 216"/>
                    <a:gd name="T58" fmla="*/ 1097 w 239"/>
                    <a:gd name="T59" fmla="*/ 123 h 216"/>
                    <a:gd name="T60" fmla="*/ 969 w 239"/>
                    <a:gd name="T61" fmla="*/ 7 h 216"/>
                    <a:gd name="T62" fmla="*/ 814 w 239"/>
                    <a:gd name="T63" fmla="*/ 117 h 216"/>
                    <a:gd name="T64" fmla="*/ 707 w 239"/>
                    <a:gd name="T65" fmla="*/ 0 h 216"/>
                    <a:gd name="T66" fmla="*/ 515 w 239"/>
                    <a:gd name="T67" fmla="*/ 87 h 216"/>
                    <a:gd name="T68" fmla="*/ 365 w 239"/>
                    <a:gd name="T69" fmla="*/ 158 h 216"/>
                    <a:gd name="T70" fmla="*/ 344 w 239"/>
                    <a:gd name="T71" fmla="*/ 272 h 216"/>
                    <a:gd name="T72" fmla="*/ 232 w 239"/>
                    <a:gd name="T73" fmla="*/ 424 h 216"/>
                    <a:gd name="T74" fmla="*/ 315 w 239"/>
                    <a:gd name="T75" fmla="*/ 620 h 216"/>
                    <a:gd name="T76" fmla="*/ 244 w 239"/>
                    <a:gd name="T77" fmla="*/ 776 h 216"/>
                    <a:gd name="T78" fmla="*/ 181 w 239"/>
                    <a:gd name="T79" fmla="*/ 880 h 216"/>
                    <a:gd name="T80" fmla="*/ 117 w 239"/>
                    <a:gd name="T81" fmla="*/ 1021 h 216"/>
                    <a:gd name="T82" fmla="*/ 0 w 239"/>
                    <a:gd name="T83" fmla="*/ 1147 h 216"/>
                    <a:gd name="T84" fmla="*/ 7 w 239"/>
                    <a:gd name="T85" fmla="*/ 1278 h 216"/>
                    <a:gd name="T86" fmla="*/ 181 w 239"/>
                    <a:gd name="T87" fmla="*/ 1277 h 216"/>
                    <a:gd name="T88" fmla="*/ 300 w 239"/>
                    <a:gd name="T89" fmla="*/ 1243 h 216"/>
                    <a:gd name="T90" fmla="*/ 383 w 239"/>
                    <a:gd name="T91" fmla="*/ 1243 h 216"/>
                    <a:gd name="T92" fmla="*/ 383 w 239"/>
                    <a:gd name="T93" fmla="*/ 1277 h 21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39"/>
                    <a:gd name="T142" fmla="*/ 0 h 216"/>
                    <a:gd name="T143" fmla="*/ 239 w 239"/>
                    <a:gd name="T144" fmla="*/ 216 h 21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39" h="216">
                      <a:moveTo>
                        <a:pt x="57" y="184"/>
                      </a:moveTo>
                      <a:lnTo>
                        <a:pt x="19" y="210"/>
                      </a:lnTo>
                      <a:lnTo>
                        <a:pt x="25" y="216"/>
                      </a:lnTo>
                      <a:lnTo>
                        <a:pt x="32" y="216"/>
                      </a:lnTo>
                      <a:lnTo>
                        <a:pt x="37" y="212"/>
                      </a:lnTo>
                      <a:lnTo>
                        <a:pt x="43" y="203"/>
                      </a:lnTo>
                      <a:lnTo>
                        <a:pt x="50" y="198"/>
                      </a:lnTo>
                      <a:lnTo>
                        <a:pt x="59" y="198"/>
                      </a:lnTo>
                      <a:lnTo>
                        <a:pt x="65" y="191"/>
                      </a:lnTo>
                      <a:lnTo>
                        <a:pt x="70" y="185"/>
                      </a:lnTo>
                      <a:lnTo>
                        <a:pt x="76" y="181"/>
                      </a:lnTo>
                      <a:lnTo>
                        <a:pt x="83" y="177"/>
                      </a:lnTo>
                      <a:lnTo>
                        <a:pt x="95" y="170"/>
                      </a:lnTo>
                      <a:lnTo>
                        <a:pt x="101" y="167"/>
                      </a:lnTo>
                      <a:lnTo>
                        <a:pt x="102" y="166"/>
                      </a:lnTo>
                      <a:lnTo>
                        <a:pt x="105" y="163"/>
                      </a:lnTo>
                      <a:lnTo>
                        <a:pt x="106" y="159"/>
                      </a:lnTo>
                      <a:lnTo>
                        <a:pt x="108" y="155"/>
                      </a:lnTo>
                      <a:lnTo>
                        <a:pt x="110" y="147"/>
                      </a:lnTo>
                      <a:lnTo>
                        <a:pt x="112" y="142"/>
                      </a:lnTo>
                      <a:lnTo>
                        <a:pt x="115" y="140"/>
                      </a:lnTo>
                      <a:lnTo>
                        <a:pt x="117" y="137"/>
                      </a:lnTo>
                      <a:lnTo>
                        <a:pt x="120" y="134"/>
                      </a:lnTo>
                      <a:lnTo>
                        <a:pt x="120" y="131"/>
                      </a:lnTo>
                      <a:lnTo>
                        <a:pt x="127" y="130"/>
                      </a:lnTo>
                      <a:lnTo>
                        <a:pt x="134" y="131"/>
                      </a:lnTo>
                      <a:lnTo>
                        <a:pt x="141" y="131"/>
                      </a:lnTo>
                      <a:lnTo>
                        <a:pt x="146" y="131"/>
                      </a:lnTo>
                      <a:lnTo>
                        <a:pt x="151" y="129"/>
                      </a:lnTo>
                      <a:lnTo>
                        <a:pt x="155" y="126"/>
                      </a:lnTo>
                      <a:lnTo>
                        <a:pt x="159" y="123"/>
                      </a:lnTo>
                      <a:lnTo>
                        <a:pt x="163" y="120"/>
                      </a:lnTo>
                      <a:lnTo>
                        <a:pt x="167" y="120"/>
                      </a:lnTo>
                      <a:lnTo>
                        <a:pt x="173" y="120"/>
                      </a:lnTo>
                      <a:lnTo>
                        <a:pt x="182" y="122"/>
                      </a:lnTo>
                      <a:lnTo>
                        <a:pt x="191" y="123"/>
                      </a:lnTo>
                      <a:lnTo>
                        <a:pt x="198" y="123"/>
                      </a:lnTo>
                      <a:lnTo>
                        <a:pt x="202" y="122"/>
                      </a:lnTo>
                      <a:lnTo>
                        <a:pt x="209" y="120"/>
                      </a:lnTo>
                      <a:lnTo>
                        <a:pt x="214" y="119"/>
                      </a:lnTo>
                      <a:lnTo>
                        <a:pt x="218" y="118"/>
                      </a:lnTo>
                      <a:lnTo>
                        <a:pt x="224" y="116"/>
                      </a:lnTo>
                      <a:lnTo>
                        <a:pt x="229" y="105"/>
                      </a:lnTo>
                      <a:lnTo>
                        <a:pt x="235" y="98"/>
                      </a:lnTo>
                      <a:lnTo>
                        <a:pt x="235" y="87"/>
                      </a:lnTo>
                      <a:lnTo>
                        <a:pt x="239" y="83"/>
                      </a:lnTo>
                      <a:lnTo>
                        <a:pt x="231" y="80"/>
                      </a:lnTo>
                      <a:lnTo>
                        <a:pt x="225" y="77"/>
                      </a:lnTo>
                      <a:lnTo>
                        <a:pt x="218" y="75"/>
                      </a:lnTo>
                      <a:lnTo>
                        <a:pt x="211" y="73"/>
                      </a:lnTo>
                      <a:lnTo>
                        <a:pt x="207" y="73"/>
                      </a:lnTo>
                      <a:lnTo>
                        <a:pt x="203" y="73"/>
                      </a:lnTo>
                      <a:lnTo>
                        <a:pt x="199" y="73"/>
                      </a:lnTo>
                      <a:lnTo>
                        <a:pt x="196" y="73"/>
                      </a:lnTo>
                      <a:lnTo>
                        <a:pt x="195" y="73"/>
                      </a:lnTo>
                      <a:lnTo>
                        <a:pt x="157" y="39"/>
                      </a:lnTo>
                      <a:lnTo>
                        <a:pt x="157" y="37"/>
                      </a:lnTo>
                      <a:lnTo>
                        <a:pt x="157" y="35"/>
                      </a:lnTo>
                      <a:lnTo>
                        <a:pt x="160" y="29"/>
                      </a:lnTo>
                      <a:lnTo>
                        <a:pt x="163" y="19"/>
                      </a:lnTo>
                      <a:lnTo>
                        <a:pt x="153" y="14"/>
                      </a:lnTo>
                      <a:lnTo>
                        <a:pt x="144" y="7"/>
                      </a:lnTo>
                      <a:lnTo>
                        <a:pt x="126" y="12"/>
                      </a:lnTo>
                      <a:lnTo>
                        <a:pt x="120" y="18"/>
                      </a:lnTo>
                      <a:lnTo>
                        <a:pt x="113" y="14"/>
                      </a:lnTo>
                      <a:lnTo>
                        <a:pt x="105" y="0"/>
                      </a:lnTo>
                      <a:lnTo>
                        <a:pt x="90" y="3"/>
                      </a:lnTo>
                      <a:lnTo>
                        <a:pt x="77" y="12"/>
                      </a:lnTo>
                      <a:lnTo>
                        <a:pt x="66" y="18"/>
                      </a:lnTo>
                      <a:lnTo>
                        <a:pt x="54" y="24"/>
                      </a:lnTo>
                      <a:lnTo>
                        <a:pt x="45" y="24"/>
                      </a:lnTo>
                      <a:lnTo>
                        <a:pt x="50" y="40"/>
                      </a:lnTo>
                      <a:lnTo>
                        <a:pt x="41" y="50"/>
                      </a:lnTo>
                      <a:lnTo>
                        <a:pt x="34" y="61"/>
                      </a:lnTo>
                      <a:lnTo>
                        <a:pt x="45" y="77"/>
                      </a:lnTo>
                      <a:lnTo>
                        <a:pt x="47" y="89"/>
                      </a:lnTo>
                      <a:lnTo>
                        <a:pt x="50" y="109"/>
                      </a:lnTo>
                      <a:lnTo>
                        <a:pt x="36" y="111"/>
                      </a:lnTo>
                      <a:lnTo>
                        <a:pt x="27" y="116"/>
                      </a:lnTo>
                      <a:lnTo>
                        <a:pt x="27" y="127"/>
                      </a:lnTo>
                      <a:lnTo>
                        <a:pt x="30" y="138"/>
                      </a:lnTo>
                      <a:lnTo>
                        <a:pt x="18" y="147"/>
                      </a:lnTo>
                      <a:lnTo>
                        <a:pt x="7" y="158"/>
                      </a:lnTo>
                      <a:lnTo>
                        <a:pt x="0" y="165"/>
                      </a:lnTo>
                      <a:lnTo>
                        <a:pt x="3" y="174"/>
                      </a:lnTo>
                      <a:lnTo>
                        <a:pt x="7" y="184"/>
                      </a:lnTo>
                      <a:lnTo>
                        <a:pt x="22" y="184"/>
                      </a:lnTo>
                      <a:lnTo>
                        <a:pt x="27" y="183"/>
                      </a:lnTo>
                      <a:lnTo>
                        <a:pt x="34" y="181"/>
                      </a:lnTo>
                      <a:lnTo>
                        <a:pt x="45" y="178"/>
                      </a:lnTo>
                      <a:lnTo>
                        <a:pt x="57" y="177"/>
                      </a:lnTo>
                      <a:lnTo>
                        <a:pt x="57" y="178"/>
                      </a:lnTo>
                      <a:lnTo>
                        <a:pt x="57" y="180"/>
                      </a:lnTo>
                      <a:lnTo>
                        <a:pt x="57" y="183"/>
                      </a:lnTo>
                      <a:lnTo>
                        <a:pt x="57" y="184"/>
                      </a:lnTo>
                      <a:close/>
                    </a:path>
                  </a:pathLst>
                </a:custGeom>
                <a:solidFill>
                  <a:schemeClr val="bg2"/>
                </a:solidFill>
                <a:ln w="9525">
                  <a:solidFill>
                    <a:schemeClr val="bg1"/>
                  </a:solidFill>
                  <a:round/>
                  <a:headEnd/>
                  <a:tailEnd/>
                </a:ln>
              </p:spPr>
              <p:txBody>
                <a:bodyPr/>
                <a:lstStyle/>
                <a:p>
                  <a:endParaRPr lang="fi-FI"/>
                </a:p>
              </p:txBody>
            </p:sp>
            <p:sp>
              <p:nvSpPr>
                <p:cNvPr id="2078" name="Freeform 87"/>
                <p:cNvSpPr>
                  <a:spLocks/>
                </p:cNvSpPr>
                <p:nvPr/>
              </p:nvSpPr>
              <p:spPr bwMode="auto">
                <a:xfrm>
                  <a:off x="5638" y="3617"/>
                  <a:ext cx="600" cy="449"/>
                </a:xfrm>
                <a:custGeom>
                  <a:avLst/>
                  <a:gdLst>
                    <a:gd name="T0" fmla="*/ 425 w 571"/>
                    <a:gd name="T1" fmla="*/ 2728 h 428"/>
                    <a:gd name="T2" fmla="*/ 494 w 571"/>
                    <a:gd name="T3" fmla="*/ 2714 h 428"/>
                    <a:gd name="T4" fmla="*/ 494 w 571"/>
                    <a:gd name="T5" fmla="*/ 2670 h 428"/>
                    <a:gd name="T6" fmla="*/ 494 w 571"/>
                    <a:gd name="T7" fmla="*/ 2623 h 428"/>
                    <a:gd name="T8" fmla="*/ 417 w 571"/>
                    <a:gd name="T9" fmla="*/ 2502 h 428"/>
                    <a:gd name="T10" fmla="*/ 295 w 571"/>
                    <a:gd name="T11" fmla="*/ 2393 h 428"/>
                    <a:gd name="T12" fmla="*/ 254 w 571"/>
                    <a:gd name="T13" fmla="*/ 2362 h 428"/>
                    <a:gd name="T14" fmla="*/ 271 w 571"/>
                    <a:gd name="T15" fmla="*/ 2332 h 428"/>
                    <a:gd name="T16" fmla="*/ 397 w 571"/>
                    <a:gd name="T17" fmla="*/ 2359 h 428"/>
                    <a:gd name="T18" fmla="*/ 401 w 571"/>
                    <a:gd name="T19" fmla="*/ 2280 h 428"/>
                    <a:gd name="T20" fmla="*/ 447 w 571"/>
                    <a:gd name="T21" fmla="*/ 2249 h 428"/>
                    <a:gd name="T22" fmla="*/ 347 w 571"/>
                    <a:gd name="T23" fmla="*/ 2223 h 428"/>
                    <a:gd name="T24" fmla="*/ 192 w 571"/>
                    <a:gd name="T25" fmla="*/ 2264 h 428"/>
                    <a:gd name="T26" fmla="*/ 83 w 571"/>
                    <a:gd name="T27" fmla="*/ 2309 h 428"/>
                    <a:gd name="T28" fmla="*/ 3 w 571"/>
                    <a:gd name="T29" fmla="*/ 2285 h 428"/>
                    <a:gd name="T30" fmla="*/ 0 w 571"/>
                    <a:gd name="T31" fmla="*/ 2147 h 428"/>
                    <a:gd name="T32" fmla="*/ 1 w 571"/>
                    <a:gd name="T33" fmla="*/ 2020 h 428"/>
                    <a:gd name="T34" fmla="*/ 6 w 571"/>
                    <a:gd name="T35" fmla="*/ 1974 h 428"/>
                    <a:gd name="T36" fmla="*/ 83 w 571"/>
                    <a:gd name="T37" fmla="*/ 1913 h 428"/>
                    <a:gd name="T38" fmla="*/ 143 w 571"/>
                    <a:gd name="T39" fmla="*/ 1789 h 428"/>
                    <a:gd name="T40" fmla="*/ 295 w 571"/>
                    <a:gd name="T41" fmla="*/ 1658 h 428"/>
                    <a:gd name="T42" fmla="*/ 425 w 571"/>
                    <a:gd name="T43" fmla="*/ 1620 h 428"/>
                    <a:gd name="T44" fmla="*/ 602 w 571"/>
                    <a:gd name="T45" fmla="*/ 1558 h 428"/>
                    <a:gd name="T46" fmla="*/ 669 w 571"/>
                    <a:gd name="T47" fmla="*/ 1625 h 428"/>
                    <a:gd name="T48" fmla="*/ 816 w 571"/>
                    <a:gd name="T49" fmla="*/ 1630 h 428"/>
                    <a:gd name="T50" fmla="*/ 866 w 571"/>
                    <a:gd name="T51" fmla="*/ 1603 h 428"/>
                    <a:gd name="T52" fmla="*/ 895 w 571"/>
                    <a:gd name="T53" fmla="*/ 1554 h 428"/>
                    <a:gd name="T54" fmla="*/ 842 w 571"/>
                    <a:gd name="T55" fmla="*/ 1544 h 428"/>
                    <a:gd name="T56" fmla="*/ 866 w 571"/>
                    <a:gd name="T57" fmla="*/ 1485 h 428"/>
                    <a:gd name="T58" fmla="*/ 940 w 571"/>
                    <a:gd name="T59" fmla="*/ 1484 h 428"/>
                    <a:gd name="T60" fmla="*/ 995 w 571"/>
                    <a:gd name="T61" fmla="*/ 1485 h 428"/>
                    <a:gd name="T62" fmla="*/ 1091 w 571"/>
                    <a:gd name="T63" fmla="*/ 1516 h 428"/>
                    <a:gd name="T64" fmla="*/ 1409 w 571"/>
                    <a:gd name="T65" fmla="*/ 1474 h 428"/>
                    <a:gd name="T66" fmla="*/ 1584 w 571"/>
                    <a:gd name="T67" fmla="*/ 1436 h 428"/>
                    <a:gd name="T68" fmla="*/ 1485 w 571"/>
                    <a:gd name="T69" fmla="*/ 1346 h 428"/>
                    <a:gd name="T70" fmla="*/ 1688 w 571"/>
                    <a:gd name="T71" fmla="*/ 1244 h 428"/>
                    <a:gd name="T72" fmla="*/ 1542 w 571"/>
                    <a:gd name="T73" fmla="*/ 1062 h 428"/>
                    <a:gd name="T74" fmla="*/ 1620 w 571"/>
                    <a:gd name="T75" fmla="*/ 912 h 428"/>
                    <a:gd name="T76" fmla="*/ 1722 w 571"/>
                    <a:gd name="T77" fmla="*/ 910 h 428"/>
                    <a:gd name="T78" fmla="*/ 2013 w 571"/>
                    <a:gd name="T79" fmla="*/ 917 h 428"/>
                    <a:gd name="T80" fmla="*/ 2236 w 571"/>
                    <a:gd name="T81" fmla="*/ 877 h 428"/>
                    <a:gd name="T82" fmla="*/ 2300 w 571"/>
                    <a:gd name="T83" fmla="*/ 831 h 428"/>
                    <a:gd name="T84" fmla="*/ 2323 w 571"/>
                    <a:gd name="T85" fmla="*/ 805 h 428"/>
                    <a:gd name="T86" fmla="*/ 2528 w 571"/>
                    <a:gd name="T87" fmla="*/ 833 h 428"/>
                    <a:gd name="T88" fmla="*/ 2705 w 571"/>
                    <a:gd name="T89" fmla="*/ 836 h 428"/>
                    <a:gd name="T90" fmla="*/ 2780 w 571"/>
                    <a:gd name="T91" fmla="*/ 808 h 428"/>
                    <a:gd name="T92" fmla="*/ 2884 w 571"/>
                    <a:gd name="T93" fmla="*/ 717 h 428"/>
                    <a:gd name="T94" fmla="*/ 2947 w 571"/>
                    <a:gd name="T95" fmla="*/ 621 h 428"/>
                    <a:gd name="T96" fmla="*/ 3082 w 571"/>
                    <a:gd name="T97" fmla="*/ 498 h 428"/>
                    <a:gd name="T98" fmla="*/ 3235 w 571"/>
                    <a:gd name="T99" fmla="*/ 387 h 428"/>
                    <a:gd name="T100" fmla="*/ 3331 w 571"/>
                    <a:gd name="T101" fmla="*/ 243 h 428"/>
                    <a:gd name="T102" fmla="*/ 3435 w 571"/>
                    <a:gd name="T103" fmla="*/ 198 h 428"/>
                    <a:gd name="T104" fmla="*/ 3577 w 571"/>
                    <a:gd name="T105" fmla="*/ 156 h 428"/>
                    <a:gd name="T106" fmla="*/ 3654 w 571"/>
                    <a:gd name="T107" fmla="*/ 102 h 428"/>
                    <a:gd name="T108" fmla="*/ 3735 w 571"/>
                    <a:gd name="T109" fmla="*/ 6 h 428"/>
                    <a:gd name="T110" fmla="*/ 3792 w 571"/>
                    <a:gd name="T111" fmla="*/ 5 h 428"/>
                    <a:gd name="T112" fmla="*/ 3855 w 571"/>
                    <a:gd name="T113" fmla="*/ 0 h 428"/>
                    <a:gd name="T114" fmla="*/ 3938 w 571"/>
                    <a:gd name="T115" fmla="*/ 2765 h 42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71"/>
                    <a:gd name="T175" fmla="*/ 0 h 428"/>
                    <a:gd name="T176" fmla="*/ 571 w 571"/>
                    <a:gd name="T177" fmla="*/ 428 h 42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71" h="428">
                      <a:moveTo>
                        <a:pt x="571" y="428"/>
                      </a:moveTo>
                      <a:lnTo>
                        <a:pt x="61" y="428"/>
                      </a:lnTo>
                      <a:lnTo>
                        <a:pt x="62" y="421"/>
                      </a:lnTo>
                      <a:lnTo>
                        <a:pt x="71" y="421"/>
                      </a:lnTo>
                      <a:lnTo>
                        <a:pt x="71" y="420"/>
                      </a:lnTo>
                      <a:lnTo>
                        <a:pt x="71" y="418"/>
                      </a:lnTo>
                      <a:lnTo>
                        <a:pt x="71" y="417"/>
                      </a:lnTo>
                      <a:lnTo>
                        <a:pt x="69" y="415"/>
                      </a:lnTo>
                      <a:lnTo>
                        <a:pt x="71" y="413"/>
                      </a:lnTo>
                      <a:lnTo>
                        <a:pt x="73" y="408"/>
                      </a:lnTo>
                      <a:lnTo>
                        <a:pt x="78" y="404"/>
                      </a:lnTo>
                      <a:lnTo>
                        <a:pt x="71" y="404"/>
                      </a:lnTo>
                      <a:lnTo>
                        <a:pt x="62" y="404"/>
                      </a:lnTo>
                      <a:lnTo>
                        <a:pt x="62" y="386"/>
                      </a:lnTo>
                      <a:lnTo>
                        <a:pt x="60" y="386"/>
                      </a:lnTo>
                      <a:lnTo>
                        <a:pt x="57" y="378"/>
                      </a:lnTo>
                      <a:lnTo>
                        <a:pt x="51" y="375"/>
                      </a:lnTo>
                      <a:lnTo>
                        <a:pt x="43" y="370"/>
                      </a:lnTo>
                      <a:lnTo>
                        <a:pt x="40" y="368"/>
                      </a:lnTo>
                      <a:lnTo>
                        <a:pt x="39" y="366"/>
                      </a:lnTo>
                      <a:lnTo>
                        <a:pt x="37" y="364"/>
                      </a:lnTo>
                      <a:lnTo>
                        <a:pt x="37" y="363"/>
                      </a:lnTo>
                      <a:lnTo>
                        <a:pt x="39" y="361"/>
                      </a:lnTo>
                      <a:lnTo>
                        <a:pt x="40" y="360"/>
                      </a:lnTo>
                      <a:lnTo>
                        <a:pt x="46" y="360"/>
                      </a:lnTo>
                      <a:lnTo>
                        <a:pt x="50" y="361"/>
                      </a:lnTo>
                      <a:lnTo>
                        <a:pt x="57" y="363"/>
                      </a:lnTo>
                      <a:lnTo>
                        <a:pt x="58" y="359"/>
                      </a:lnTo>
                      <a:lnTo>
                        <a:pt x="58" y="356"/>
                      </a:lnTo>
                      <a:lnTo>
                        <a:pt x="58" y="352"/>
                      </a:lnTo>
                      <a:lnTo>
                        <a:pt x="60" y="349"/>
                      </a:lnTo>
                      <a:lnTo>
                        <a:pt x="62" y="348"/>
                      </a:lnTo>
                      <a:lnTo>
                        <a:pt x="65" y="346"/>
                      </a:lnTo>
                      <a:lnTo>
                        <a:pt x="65" y="341"/>
                      </a:lnTo>
                      <a:lnTo>
                        <a:pt x="57" y="342"/>
                      </a:lnTo>
                      <a:lnTo>
                        <a:pt x="50" y="343"/>
                      </a:lnTo>
                      <a:lnTo>
                        <a:pt x="42" y="345"/>
                      </a:lnTo>
                      <a:lnTo>
                        <a:pt x="33" y="346"/>
                      </a:lnTo>
                      <a:lnTo>
                        <a:pt x="28" y="348"/>
                      </a:lnTo>
                      <a:lnTo>
                        <a:pt x="22" y="352"/>
                      </a:lnTo>
                      <a:lnTo>
                        <a:pt x="15" y="355"/>
                      </a:lnTo>
                      <a:lnTo>
                        <a:pt x="11" y="357"/>
                      </a:lnTo>
                      <a:lnTo>
                        <a:pt x="8" y="357"/>
                      </a:lnTo>
                      <a:lnTo>
                        <a:pt x="6" y="356"/>
                      </a:lnTo>
                      <a:lnTo>
                        <a:pt x="3" y="355"/>
                      </a:lnTo>
                      <a:lnTo>
                        <a:pt x="1" y="355"/>
                      </a:lnTo>
                      <a:lnTo>
                        <a:pt x="1" y="342"/>
                      </a:lnTo>
                      <a:lnTo>
                        <a:pt x="0" y="331"/>
                      </a:lnTo>
                      <a:lnTo>
                        <a:pt x="0" y="321"/>
                      </a:lnTo>
                      <a:lnTo>
                        <a:pt x="0" y="316"/>
                      </a:lnTo>
                      <a:lnTo>
                        <a:pt x="1" y="312"/>
                      </a:lnTo>
                      <a:lnTo>
                        <a:pt x="1" y="310"/>
                      </a:lnTo>
                      <a:lnTo>
                        <a:pt x="3" y="309"/>
                      </a:lnTo>
                      <a:lnTo>
                        <a:pt x="6" y="305"/>
                      </a:lnTo>
                      <a:lnTo>
                        <a:pt x="10" y="302"/>
                      </a:lnTo>
                      <a:lnTo>
                        <a:pt x="11" y="298"/>
                      </a:lnTo>
                      <a:lnTo>
                        <a:pt x="11" y="296"/>
                      </a:lnTo>
                      <a:lnTo>
                        <a:pt x="11" y="291"/>
                      </a:lnTo>
                      <a:lnTo>
                        <a:pt x="14" y="276"/>
                      </a:lnTo>
                      <a:lnTo>
                        <a:pt x="22" y="276"/>
                      </a:lnTo>
                      <a:lnTo>
                        <a:pt x="32" y="273"/>
                      </a:lnTo>
                      <a:lnTo>
                        <a:pt x="36" y="263"/>
                      </a:lnTo>
                      <a:lnTo>
                        <a:pt x="43" y="256"/>
                      </a:lnTo>
                      <a:lnTo>
                        <a:pt x="51" y="254"/>
                      </a:lnTo>
                      <a:lnTo>
                        <a:pt x="57" y="251"/>
                      </a:lnTo>
                      <a:lnTo>
                        <a:pt x="62" y="249"/>
                      </a:lnTo>
                      <a:lnTo>
                        <a:pt x="68" y="248"/>
                      </a:lnTo>
                      <a:lnTo>
                        <a:pt x="78" y="245"/>
                      </a:lnTo>
                      <a:lnTo>
                        <a:pt x="87" y="242"/>
                      </a:lnTo>
                      <a:lnTo>
                        <a:pt x="93" y="242"/>
                      </a:lnTo>
                      <a:lnTo>
                        <a:pt x="97" y="242"/>
                      </a:lnTo>
                      <a:lnTo>
                        <a:pt x="97" y="251"/>
                      </a:lnTo>
                      <a:lnTo>
                        <a:pt x="104" y="252"/>
                      </a:lnTo>
                      <a:lnTo>
                        <a:pt x="111" y="254"/>
                      </a:lnTo>
                      <a:lnTo>
                        <a:pt x="118" y="252"/>
                      </a:lnTo>
                      <a:lnTo>
                        <a:pt x="122" y="251"/>
                      </a:lnTo>
                      <a:lnTo>
                        <a:pt x="126" y="248"/>
                      </a:lnTo>
                      <a:lnTo>
                        <a:pt x="126" y="247"/>
                      </a:lnTo>
                      <a:lnTo>
                        <a:pt x="127" y="244"/>
                      </a:lnTo>
                      <a:lnTo>
                        <a:pt x="127" y="241"/>
                      </a:lnTo>
                      <a:lnTo>
                        <a:pt x="129" y="240"/>
                      </a:lnTo>
                      <a:lnTo>
                        <a:pt x="125" y="240"/>
                      </a:lnTo>
                      <a:lnTo>
                        <a:pt x="122" y="238"/>
                      </a:lnTo>
                      <a:lnTo>
                        <a:pt x="122" y="237"/>
                      </a:lnTo>
                      <a:lnTo>
                        <a:pt x="122" y="236"/>
                      </a:lnTo>
                      <a:lnTo>
                        <a:pt x="123" y="233"/>
                      </a:lnTo>
                      <a:lnTo>
                        <a:pt x="126" y="231"/>
                      </a:lnTo>
                      <a:lnTo>
                        <a:pt x="129" y="230"/>
                      </a:lnTo>
                      <a:lnTo>
                        <a:pt x="132" y="230"/>
                      </a:lnTo>
                      <a:lnTo>
                        <a:pt x="136" y="230"/>
                      </a:lnTo>
                      <a:lnTo>
                        <a:pt x="138" y="230"/>
                      </a:lnTo>
                      <a:lnTo>
                        <a:pt x="141" y="231"/>
                      </a:lnTo>
                      <a:lnTo>
                        <a:pt x="144" y="231"/>
                      </a:lnTo>
                      <a:lnTo>
                        <a:pt x="149" y="234"/>
                      </a:lnTo>
                      <a:lnTo>
                        <a:pt x="152" y="234"/>
                      </a:lnTo>
                      <a:lnTo>
                        <a:pt x="158" y="234"/>
                      </a:lnTo>
                      <a:lnTo>
                        <a:pt x="173" y="230"/>
                      </a:lnTo>
                      <a:lnTo>
                        <a:pt x="188" y="229"/>
                      </a:lnTo>
                      <a:lnTo>
                        <a:pt x="203" y="227"/>
                      </a:lnTo>
                      <a:lnTo>
                        <a:pt x="217" y="227"/>
                      </a:lnTo>
                      <a:lnTo>
                        <a:pt x="230" y="227"/>
                      </a:lnTo>
                      <a:lnTo>
                        <a:pt x="230" y="222"/>
                      </a:lnTo>
                      <a:lnTo>
                        <a:pt x="208" y="222"/>
                      </a:lnTo>
                      <a:lnTo>
                        <a:pt x="205" y="213"/>
                      </a:lnTo>
                      <a:lnTo>
                        <a:pt x="215" y="208"/>
                      </a:lnTo>
                      <a:lnTo>
                        <a:pt x="224" y="202"/>
                      </a:lnTo>
                      <a:lnTo>
                        <a:pt x="235" y="197"/>
                      </a:lnTo>
                      <a:lnTo>
                        <a:pt x="245" y="193"/>
                      </a:lnTo>
                      <a:lnTo>
                        <a:pt x="230" y="184"/>
                      </a:lnTo>
                      <a:lnTo>
                        <a:pt x="215" y="175"/>
                      </a:lnTo>
                      <a:lnTo>
                        <a:pt x="223" y="165"/>
                      </a:lnTo>
                      <a:lnTo>
                        <a:pt x="230" y="160"/>
                      </a:lnTo>
                      <a:lnTo>
                        <a:pt x="232" y="148"/>
                      </a:lnTo>
                      <a:lnTo>
                        <a:pt x="234" y="140"/>
                      </a:lnTo>
                      <a:lnTo>
                        <a:pt x="239" y="139"/>
                      </a:lnTo>
                      <a:lnTo>
                        <a:pt x="244" y="139"/>
                      </a:lnTo>
                      <a:lnTo>
                        <a:pt x="249" y="139"/>
                      </a:lnTo>
                      <a:lnTo>
                        <a:pt x="256" y="139"/>
                      </a:lnTo>
                      <a:lnTo>
                        <a:pt x="273" y="142"/>
                      </a:lnTo>
                      <a:lnTo>
                        <a:pt x="292" y="142"/>
                      </a:lnTo>
                      <a:lnTo>
                        <a:pt x="310" y="142"/>
                      </a:lnTo>
                      <a:lnTo>
                        <a:pt x="318" y="139"/>
                      </a:lnTo>
                      <a:lnTo>
                        <a:pt x="325" y="136"/>
                      </a:lnTo>
                      <a:lnTo>
                        <a:pt x="327" y="135"/>
                      </a:lnTo>
                      <a:lnTo>
                        <a:pt x="329" y="130"/>
                      </a:lnTo>
                      <a:lnTo>
                        <a:pt x="331" y="128"/>
                      </a:lnTo>
                      <a:lnTo>
                        <a:pt x="332" y="126"/>
                      </a:lnTo>
                      <a:lnTo>
                        <a:pt x="333" y="126"/>
                      </a:lnTo>
                      <a:lnTo>
                        <a:pt x="336" y="125"/>
                      </a:lnTo>
                      <a:lnTo>
                        <a:pt x="340" y="125"/>
                      </a:lnTo>
                      <a:lnTo>
                        <a:pt x="349" y="125"/>
                      </a:lnTo>
                      <a:lnTo>
                        <a:pt x="365" y="129"/>
                      </a:lnTo>
                      <a:lnTo>
                        <a:pt x="375" y="130"/>
                      </a:lnTo>
                      <a:lnTo>
                        <a:pt x="383" y="130"/>
                      </a:lnTo>
                      <a:lnTo>
                        <a:pt x="392" y="130"/>
                      </a:lnTo>
                      <a:lnTo>
                        <a:pt x="396" y="129"/>
                      </a:lnTo>
                      <a:lnTo>
                        <a:pt x="400" y="129"/>
                      </a:lnTo>
                      <a:lnTo>
                        <a:pt x="403" y="126"/>
                      </a:lnTo>
                      <a:lnTo>
                        <a:pt x="408" y="122"/>
                      </a:lnTo>
                      <a:lnTo>
                        <a:pt x="415" y="115"/>
                      </a:lnTo>
                      <a:lnTo>
                        <a:pt x="418" y="110"/>
                      </a:lnTo>
                      <a:lnTo>
                        <a:pt x="421" y="104"/>
                      </a:lnTo>
                      <a:lnTo>
                        <a:pt x="423" y="99"/>
                      </a:lnTo>
                      <a:lnTo>
                        <a:pt x="426" y="95"/>
                      </a:lnTo>
                      <a:lnTo>
                        <a:pt x="430" y="89"/>
                      </a:lnTo>
                      <a:lnTo>
                        <a:pt x="436" y="85"/>
                      </a:lnTo>
                      <a:lnTo>
                        <a:pt x="447" y="77"/>
                      </a:lnTo>
                      <a:lnTo>
                        <a:pt x="458" y="68"/>
                      </a:lnTo>
                      <a:lnTo>
                        <a:pt x="464" y="64"/>
                      </a:lnTo>
                      <a:lnTo>
                        <a:pt x="469" y="60"/>
                      </a:lnTo>
                      <a:lnTo>
                        <a:pt x="473" y="53"/>
                      </a:lnTo>
                      <a:lnTo>
                        <a:pt x="479" y="45"/>
                      </a:lnTo>
                      <a:lnTo>
                        <a:pt x="483" y="38"/>
                      </a:lnTo>
                      <a:lnTo>
                        <a:pt x="486" y="35"/>
                      </a:lnTo>
                      <a:lnTo>
                        <a:pt x="490" y="32"/>
                      </a:lnTo>
                      <a:lnTo>
                        <a:pt x="497" y="30"/>
                      </a:lnTo>
                      <a:lnTo>
                        <a:pt x="504" y="28"/>
                      </a:lnTo>
                      <a:lnTo>
                        <a:pt x="511" y="27"/>
                      </a:lnTo>
                      <a:lnTo>
                        <a:pt x="519" y="25"/>
                      </a:lnTo>
                      <a:lnTo>
                        <a:pt x="522" y="23"/>
                      </a:lnTo>
                      <a:lnTo>
                        <a:pt x="524" y="21"/>
                      </a:lnTo>
                      <a:lnTo>
                        <a:pt x="530" y="16"/>
                      </a:lnTo>
                      <a:lnTo>
                        <a:pt x="535" y="10"/>
                      </a:lnTo>
                      <a:lnTo>
                        <a:pt x="538" y="7"/>
                      </a:lnTo>
                      <a:lnTo>
                        <a:pt x="540" y="6"/>
                      </a:lnTo>
                      <a:lnTo>
                        <a:pt x="544" y="5"/>
                      </a:lnTo>
                      <a:lnTo>
                        <a:pt x="547" y="5"/>
                      </a:lnTo>
                      <a:lnTo>
                        <a:pt x="549" y="5"/>
                      </a:lnTo>
                      <a:lnTo>
                        <a:pt x="553" y="3"/>
                      </a:lnTo>
                      <a:lnTo>
                        <a:pt x="553" y="0"/>
                      </a:lnTo>
                      <a:lnTo>
                        <a:pt x="559" y="0"/>
                      </a:lnTo>
                      <a:lnTo>
                        <a:pt x="563" y="0"/>
                      </a:lnTo>
                      <a:lnTo>
                        <a:pt x="571" y="3"/>
                      </a:lnTo>
                      <a:lnTo>
                        <a:pt x="571" y="428"/>
                      </a:lnTo>
                      <a:close/>
                    </a:path>
                  </a:pathLst>
                </a:custGeom>
                <a:solidFill>
                  <a:schemeClr val="bg2"/>
                </a:solidFill>
                <a:ln w="9525">
                  <a:solidFill>
                    <a:schemeClr val="bg1"/>
                  </a:solidFill>
                  <a:round/>
                  <a:headEnd/>
                  <a:tailEnd/>
                </a:ln>
              </p:spPr>
              <p:txBody>
                <a:bodyPr/>
                <a:lstStyle/>
                <a:p>
                  <a:endParaRPr lang="fi-FI"/>
                </a:p>
              </p:txBody>
            </p:sp>
            <p:sp>
              <p:nvSpPr>
                <p:cNvPr id="2079" name="Freeform 88"/>
                <p:cNvSpPr>
                  <a:spLocks/>
                </p:cNvSpPr>
                <p:nvPr/>
              </p:nvSpPr>
              <p:spPr bwMode="auto">
                <a:xfrm>
                  <a:off x="4163" y="3058"/>
                  <a:ext cx="333" cy="192"/>
                </a:xfrm>
                <a:custGeom>
                  <a:avLst/>
                  <a:gdLst>
                    <a:gd name="T0" fmla="*/ 1486 w 318"/>
                    <a:gd name="T1" fmla="*/ 157 h 183"/>
                    <a:gd name="T2" fmla="*/ 1340 w 318"/>
                    <a:gd name="T3" fmla="*/ 107 h 183"/>
                    <a:gd name="T4" fmla="*/ 1242 w 318"/>
                    <a:gd name="T5" fmla="*/ 3 h 183"/>
                    <a:gd name="T6" fmla="*/ 1124 w 318"/>
                    <a:gd name="T7" fmla="*/ 8 h 183"/>
                    <a:gd name="T8" fmla="*/ 1204 w 318"/>
                    <a:gd name="T9" fmla="*/ 92 h 183"/>
                    <a:gd name="T10" fmla="*/ 1114 w 318"/>
                    <a:gd name="T11" fmla="*/ 130 h 183"/>
                    <a:gd name="T12" fmla="*/ 977 w 318"/>
                    <a:gd name="T13" fmla="*/ 112 h 183"/>
                    <a:gd name="T14" fmla="*/ 856 w 318"/>
                    <a:gd name="T15" fmla="*/ 112 h 183"/>
                    <a:gd name="T16" fmla="*/ 743 w 318"/>
                    <a:gd name="T17" fmla="*/ 150 h 183"/>
                    <a:gd name="T18" fmla="*/ 619 w 318"/>
                    <a:gd name="T19" fmla="*/ 157 h 183"/>
                    <a:gd name="T20" fmla="*/ 564 w 318"/>
                    <a:gd name="T21" fmla="*/ 107 h 183"/>
                    <a:gd name="T22" fmla="*/ 532 w 318"/>
                    <a:gd name="T23" fmla="*/ 191 h 183"/>
                    <a:gd name="T24" fmla="*/ 508 w 318"/>
                    <a:gd name="T25" fmla="*/ 232 h 183"/>
                    <a:gd name="T26" fmla="*/ 358 w 318"/>
                    <a:gd name="T27" fmla="*/ 310 h 183"/>
                    <a:gd name="T28" fmla="*/ 206 w 318"/>
                    <a:gd name="T29" fmla="*/ 396 h 183"/>
                    <a:gd name="T30" fmla="*/ 131 w 318"/>
                    <a:gd name="T31" fmla="*/ 495 h 183"/>
                    <a:gd name="T32" fmla="*/ 79 w 318"/>
                    <a:gd name="T33" fmla="*/ 605 h 183"/>
                    <a:gd name="T34" fmla="*/ 7 w 318"/>
                    <a:gd name="T35" fmla="*/ 733 h 183"/>
                    <a:gd name="T36" fmla="*/ 1 w 318"/>
                    <a:gd name="T37" fmla="*/ 841 h 183"/>
                    <a:gd name="T38" fmla="*/ 95 w 318"/>
                    <a:gd name="T39" fmla="*/ 796 h 183"/>
                    <a:gd name="T40" fmla="*/ 243 w 318"/>
                    <a:gd name="T41" fmla="*/ 733 h 183"/>
                    <a:gd name="T42" fmla="*/ 202 w 318"/>
                    <a:gd name="T43" fmla="*/ 835 h 183"/>
                    <a:gd name="T44" fmla="*/ 237 w 318"/>
                    <a:gd name="T45" fmla="*/ 882 h 183"/>
                    <a:gd name="T46" fmla="*/ 292 w 318"/>
                    <a:gd name="T47" fmla="*/ 1032 h 183"/>
                    <a:gd name="T48" fmla="*/ 431 w 318"/>
                    <a:gd name="T49" fmla="*/ 1032 h 183"/>
                    <a:gd name="T50" fmla="*/ 532 w 318"/>
                    <a:gd name="T51" fmla="*/ 1032 h 183"/>
                    <a:gd name="T52" fmla="*/ 594 w 318"/>
                    <a:gd name="T53" fmla="*/ 916 h 183"/>
                    <a:gd name="T54" fmla="*/ 679 w 318"/>
                    <a:gd name="T55" fmla="*/ 919 h 183"/>
                    <a:gd name="T56" fmla="*/ 763 w 318"/>
                    <a:gd name="T57" fmla="*/ 894 h 183"/>
                    <a:gd name="T58" fmla="*/ 876 w 318"/>
                    <a:gd name="T59" fmla="*/ 841 h 183"/>
                    <a:gd name="T60" fmla="*/ 856 w 318"/>
                    <a:gd name="T61" fmla="*/ 961 h 183"/>
                    <a:gd name="T62" fmla="*/ 837 w 318"/>
                    <a:gd name="T63" fmla="*/ 1049 h 183"/>
                    <a:gd name="T64" fmla="*/ 935 w 318"/>
                    <a:gd name="T65" fmla="*/ 1027 h 183"/>
                    <a:gd name="T66" fmla="*/ 1028 w 318"/>
                    <a:gd name="T67" fmla="*/ 1057 h 183"/>
                    <a:gd name="T68" fmla="*/ 1071 w 318"/>
                    <a:gd name="T69" fmla="*/ 1121 h 183"/>
                    <a:gd name="T70" fmla="*/ 1154 w 318"/>
                    <a:gd name="T71" fmla="*/ 1187 h 183"/>
                    <a:gd name="T72" fmla="*/ 1207 w 318"/>
                    <a:gd name="T73" fmla="*/ 1109 h 183"/>
                    <a:gd name="T74" fmla="*/ 1288 w 318"/>
                    <a:gd name="T75" fmla="*/ 984 h 183"/>
                    <a:gd name="T76" fmla="*/ 1382 w 318"/>
                    <a:gd name="T77" fmla="*/ 835 h 183"/>
                    <a:gd name="T78" fmla="*/ 1419 w 318"/>
                    <a:gd name="T79" fmla="*/ 889 h 183"/>
                    <a:gd name="T80" fmla="*/ 1515 w 318"/>
                    <a:gd name="T81" fmla="*/ 1007 h 183"/>
                    <a:gd name="T82" fmla="*/ 1661 w 318"/>
                    <a:gd name="T83" fmla="*/ 964 h 183"/>
                    <a:gd name="T84" fmla="*/ 1667 w 318"/>
                    <a:gd name="T85" fmla="*/ 1049 h 183"/>
                    <a:gd name="T86" fmla="*/ 1700 w 318"/>
                    <a:gd name="T87" fmla="*/ 984 h 183"/>
                    <a:gd name="T88" fmla="*/ 1739 w 318"/>
                    <a:gd name="T89" fmla="*/ 915 h 183"/>
                    <a:gd name="T90" fmla="*/ 1703 w 318"/>
                    <a:gd name="T91" fmla="*/ 847 h 183"/>
                    <a:gd name="T92" fmla="*/ 1795 w 318"/>
                    <a:gd name="T93" fmla="*/ 882 h 183"/>
                    <a:gd name="T94" fmla="*/ 1922 w 318"/>
                    <a:gd name="T95" fmla="*/ 915 h 183"/>
                    <a:gd name="T96" fmla="*/ 1870 w 318"/>
                    <a:gd name="T97" fmla="*/ 831 h 183"/>
                    <a:gd name="T98" fmla="*/ 1870 w 318"/>
                    <a:gd name="T99" fmla="*/ 728 h 183"/>
                    <a:gd name="T100" fmla="*/ 1819 w 318"/>
                    <a:gd name="T101" fmla="*/ 721 h 183"/>
                    <a:gd name="T102" fmla="*/ 1746 w 318"/>
                    <a:gd name="T103" fmla="*/ 654 h 183"/>
                    <a:gd name="T104" fmla="*/ 1629 w 318"/>
                    <a:gd name="T105" fmla="*/ 605 h 183"/>
                    <a:gd name="T106" fmla="*/ 1535 w 318"/>
                    <a:gd name="T107" fmla="*/ 577 h 183"/>
                    <a:gd name="T108" fmla="*/ 1494 w 318"/>
                    <a:gd name="T109" fmla="*/ 499 h 183"/>
                    <a:gd name="T110" fmla="*/ 1550 w 318"/>
                    <a:gd name="T111" fmla="*/ 342 h 1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18"/>
                    <a:gd name="T169" fmla="*/ 0 h 183"/>
                    <a:gd name="T170" fmla="*/ 318 w 318"/>
                    <a:gd name="T171" fmla="*/ 183 h 1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18" h="183">
                      <a:moveTo>
                        <a:pt x="256" y="42"/>
                      </a:moveTo>
                      <a:lnTo>
                        <a:pt x="250" y="35"/>
                      </a:lnTo>
                      <a:lnTo>
                        <a:pt x="249" y="29"/>
                      </a:lnTo>
                      <a:lnTo>
                        <a:pt x="249" y="28"/>
                      </a:lnTo>
                      <a:lnTo>
                        <a:pt x="250" y="29"/>
                      </a:lnTo>
                      <a:lnTo>
                        <a:pt x="251" y="29"/>
                      </a:lnTo>
                      <a:lnTo>
                        <a:pt x="251" y="28"/>
                      </a:lnTo>
                      <a:lnTo>
                        <a:pt x="247" y="25"/>
                      </a:lnTo>
                      <a:lnTo>
                        <a:pt x="243" y="22"/>
                      </a:lnTo>
                      <a:lnTo>
                        <a:pt x="239" y="19"/>
                      </a:lnTo>
                      <a:lnTo>
                        <a:pt x="233" y="17"/>
                      </a:lnTo>
                      <a:lnTo>
                        <a:pt x="232" y="15"/>
                      </a:lnTo>
                      <a:lnTo>
                        <a:pt x="229" y="15"/>
                      </a:lnTo>
                      <a:lnTo>
                        <a:pt x="226" y="15"/>
                      </a:lnTo>
                      <a:lnTo>
                        <a:pt x="225" y="15"/>
                      </a:lnTo>
                      <a:lnTo>
                        <a:pt x="222" y="17"/>
                      </a:lnTo>
                      <a:lnTo>
                        <a:pt x="218" y="18"/>
                      </a:lnTo>
                      <a:lnTo>
                        <a:pt x="217" y="18"/>
                      </a:lnTo>
                      <a:lnTo>
                        <a:pt x="215" y="17"/>
                      </a:lnTo>
                      <a:lnTo>
                        <a:pt x="214" y="14"/>
                      </a:lnTo>
                      <a:lnTo>
                        <a:pt x="211" y="11"/>
                      </a:lnTo>
                      <a:lnTo>
                        <a:pt x="209" y="8"/>
                      </a:lnTo>
                      <a:lnTo>
                        <a:pt x="207" y="6"/>
                      </a:lnTo>
                      <a:lnTo>
                        <a:pt x="206" y="3"/>
                      </a:lnTo>
                      <a:lnTo>
                        <a:pt x="204" y="1"/>
                      </a:lnTo>
                      <a:lnTo>
                        <a:pt x="202" y="0"/>
                      </a:lnTo>
                      <a:lnTo>
                        <a:pt x="200" y="1"/>
                      </a:lnTo>
                      <a:lnTo>
                        <a:pt x="197" y="3"/>
                      </a:lnTo>
                      <a:lnTo>
                        <a:pt x="195" y="3"/>
                      </a:lnTo>
                      <a:lnTo>
                        <a:pt x="192" y="3"/>
                      </a:lnTo>
                      <a:lnTo>
                        <a:pt x="188" y="7"/>
                      </a:lnTo>
                      <a:lnTo>
                        <a:pt x="186" y="8"/>
                      </a:lnTo>
                      <a:lnTo>
                        <a:pt x="186" y="10"/>
                      </a:lnTo>
                      <a:lnTo>
                        <a:pt x="186" y="11"/>
                      </a:lnTo>
                      <a:lnTo>
                        <a:pt x="188" y="12"/>
                      </a:lnTo>
                      <a:lnTo>
                        <a:pt x="191" y="12"/>
                      </a:lnTo>
                      <a:lnTo>
                        <a:pt x="193" y="11"/>
                      </a:lnTo>
                      <a:lnTo>
                        <a:pt x="197" y="10"/>
                      </a:lnTo>
                      <a:lnTo>
                        <a:pt x="199" y="10"/>
                      </a:lnTo>
                      <a:lnTo>
                        <a:pt x="199" y="14"/>
                      </a:lnTo>
                      <a:lnTo>
                        <a:pt x="199" y="17"/>
                      </a:lnTo>
                      <a:lnTo>
                        <a:pt x="197" y="19"/>
                      </a:lnTo>
                      <a:lnTo>
                        <a:pt x="196" y="21"/>
                      </a:lnTo>
                      <a:lnTo>
                        <a:pt x="195" y="21"/>
                      </a:lnTo>
                      <a:lnTo>
                        <a:pt x="192" y="19"/>
                      </a:lnTo>
                      <a:lnTo>
                        <a:pt x="191" y="19"/>
                      </a:lnTo>
                      <a:lnTo>
                        <a:pt x="186" y="19"/>
                      </a:lnTo>
                      <a:lnTo>
                        <a:pt x="184" y="21"/>
                      </a:lnTo>
                      <a:lnTo>
                        <a:pt x="181" y="21"/>
                      </a:lnTo>
                      <a:lnTo>
                        <a:pt x="179" y="19"/>
                      </a:lnTo>
                      <a:lnTo>
                        <a:pt x="178" y="17"/>
                      </a:lnTo>
                      <a:lnTo>
                        <a:pt x="177" y="15"/>
                      </a:lnTo>
                      <a:lnTo>
                        <a:pt x="174" y="15"/>
                      </a:lnTo>
                      <a:lnTo>
                        <a:pt x="171" y="15"/>
                      </a:lnTo>
                      <a:lnTo>
                        <a:pt x="164" y="17"/>
                      </a:lnTo>
                      <a:lnTo>
                        <a:pt x="161" y="18"/>
                      </a:lnTo>
                      <a:lnTo>
                        <a:pt x="159" y="19"/>
                      </a:lnTo>
                      <a:lnTo>
                        <a:pt x="155" y="19"/>
                      </a:lnTo>
                      <a:lnTo>
                        <a:pt x="152" y="18"/>
                      </a:lnTo>
                      <a:lnTo>
                        <a:pt x="150" y="17"/>
                      </a:lnTo>
                      <a:lnTo>
                        <a:pt x="149" y="15"/>
                      </a:lnTo>
                      <a:lnTo>
                        <a:pt x="148" y="15"/>
                      </a:lnTo>
                      <a:lnTo>
                        <a:pt x="145" y="17"/>
                      </a:lnTo>
                      <a:lnTo>
                        <a:pt x="142" y="18"/>
                      </a:lnTo>
                      <a:lnTo>
                        <a:pt x="137" y="19"/>
                      </a:lnTo>
                      <a:lnTo>
                        <a:pt x="134" y="18"/>
                      </a:lnTo>
                      <a:lnTo>
                        <a:pt x="132" y="18"/>
                      </a:lnTo>
                      <a:lnTo>
                        <a:pt x="130" y="14"/>
                      </a:lnTo>
                      <a:lnTo>
                        <a:pt x="128" y="18"/>
                      </a:lnTo>
                      <a:lnTo>
                        <a:pt x="127" y="21"/>
                      </a:lnTo>
                      <a:lnTo>
                        <a:pt x="126" y="24"/>
                      </a:lnTo>
                      <a:lnTo>
                        <a:pt x="123" y="24"/>
                      </a:lnTo>
                      <a:lnTo>
                        <a:pt x="119" y="26"/>
                      </a:lnTo>
                      <a:lnTo>
                        <a:pt x="116" y="28"/>
                      </a:lnTo>
                      <a:lnTo>
                        <a:pt x="113" y="26"/>
                      </a:lnTo>
                      <a:lnTo>
                        <a:pt x="112" y="26"/>
                      </a:lnTo>
                      <a:lnTo>
                        <a:pt x="110" y="26"/>
                      </a:lnTo>
                      <a:lnTo>
                        <a:pt x="106" y="28"/>
                      </a:lnTo>
                      <a:lnTo>
                        <a:pt x="105" y="26"/>
                      </a:lnTo>
                      <a:lnTo>
                        <a:pt x="103" y="25"/>
                      </a:lnTo>
                      <a:lnTo>
                        <a:pt x="102" y="24"/>
                      </a:lnTo>
                      <a:lnTo>
                        <a:pt x="102" y="22"/>
                      </a:lnTo>
                      <a:lnTo>
                        <a:pt x="103" y="21"/>
                      </a:lnTo>
                      <a:lnTo>
                        <a:pt x="103" y="19"/>
                      </a:lnTo>
                      <a:lnTo>
                        <a:pt x="103" y="18"/>
                      </a:lnTo>
                      <a:lnTo>
                        <a:pt x="102" y="18"/>
                      </a:lnTo>
                      <a:lnTo>
                        <a:pt x="96" y="18"/>
                      </a:lnTo>
                      <a:lnTo>
                        <a:pt x="94" y="17"/>
                      </a:lnTo>
                      <a:lnTo>
                        <a:pt x="92" y="17"/>
                      </a:lnTo>
                      <a:lnTo>
                        <a:pt x="91" y="17"/>
                      </a:lnTo>
                      <a:lnTo>
                        <a:pt x="90" y="18"/>
                      </a:lnTo>
                      <a:lnTo>
                        <a:pt x="88" y="19"/>
                      </a:lnTo>
                      <a:lnTo>
                        <a:pt x="87" y="22"/>
                      </a:lnTo>
                      <a:lnTo>
                        <a:pt x="83" y="28"/>
                      </a:lnTo>
                      <a:lnTo>
                        <a:pt x="84" y="28"/>
                      </a:lnTo>
                      <a:lnTo>
                        <a:pt x="88" y="29"/>
                      </a:lnTo>
                      <a:lnTo>
                        <a:pt x="91" y="29"/>
                      </a:lnTo>
                      <a:lnTo>
                        <a:pt x="92" y="30"/>
                      </a:lnTo>
                      <a:lnTo>
                        <a:pt x="92" y="32"/>
                      </a:lnTo>
                      <a:lnTo>
                        <a:pt x="91" y="33"/>
                      </a:lnTo>
                      <a:lnTo>
                        <a:pt x="90" y="35"/>
                      </a:lnTo>
                      <a:lnTo>
                        <a:pt x="88" y="35"/>
                      </a:lnTo>
                      <a:lnTo>
                        <a:pt x="85" y="36"/>
                      </a:lnTo>
                      <a:lnTo>
                        <a:pt x="84" y="36"/>
                      </a:lnTo>
                      <a:lnTo>
                        <a:pt x="78" y="39"/>
                      </a:lnTo>
                      <a:lnTo>
                        <a:pt x="77" y="40"/>
                      </a:lnTo>
                      <a:lnTo>
                        <a:pt x="76" y="42"/>
                      </a:lnTo>
                      <a:lnTo>
                        <a:pt x="70" y="42"/>
                      </a:lnTo>
                      <a:lnTo>
                        <a:pt x="66" y="44"/>
                      </a:lnTo>
                      <a:lnTo>
                        <a:pt x="63" y="46"/>
                      </a:lnTo>
                      <a:lnTo>
                        <a:pt x="62" y="47"/>
                      </a:lnTo>
                      <a:lnTo>
                        <a:pt x="60" y="48"/>
                      </a:lnTo>
                      <a:lnTo>
                        <a:pt x="59" y="50"/>
                      </a:lnTo>
                      <a:lnTo>
                        <a:pt x="58" y="51"/>
                      </a:lnTo>
                      <a:lnTo>
                        <a:pt x="55" y="53"/>
                      </a:lnTo>
                      <a:lnTo>
                        <a:pt x="44" y="58"/>
                      </a:lnTo>
                      <a:lnTo>
                        <a:pt x="41" y="58"/>
                      </a:lnTo>
                      <a:lnTo>
                        <a:pt x="38" y="59"/>
                      </a:lnTo>
                      <a:lnTo>
                        <a:pt x="36" y="61"/>
                      </a:lnTo>
                      <a:lnTo>
                        <a:pt x="34" y="62"/>
                      </a:lnTo>
                      <a:lnTo>
                        <a:pt x="33" y="65"/>
                      </a:lnTo>
                      <a:lnTo>
                        <a:pt x="31" y="68"/>
                      </a:lnTo>
                      <a:lnTo>
                        <a:pt x="30" y="68"/>
                      </a:lnTo>
                      <a:lnTo>
                        <a:pt x="29" y="71"/>
                      </a:lnTo>
                      <a:lnTo>
                        <a:pt x="27" y="75"/>
                      </a:lnTo>
                      <a:lnTo>
                        <a:pt x="26" y="75"/>
                      </a:lnTo>
                      <a:lnTo>
                        <a:pt x="25" y="75"/>
                      </a:lnTo>
                      <a:lnTo>
                        <a:pt x="23" y="76"/>
                      </a:lnTo>
                      <a:lnTo>
                        <a:pt x="20" y="79"/>
                      </a:lnTo>
                      <a:lnTo>
                        <a:pt x="18" y="82"/>
                      </a:lnTo>
                      <a:lnTo>
                        <a:pt x="16" y="83"/>
                      </a:lnTo>
                      <a:lnTo>
                        <a:pt x="18" y="83"/>
                      </a:lnTo>
                      <a:lnTo>
                        <a:pt x="18" y="84"/>
                      </a:lnTo>
                      <a:lnTo>
                        <a:pt x="18" y="86"/>
                      </a:lnTo>
                      <a:lnTo>
                        <a:pt x="15" y="89"/>
                      </a:lnTo>
                      <a:lnTo>
                        <a:pt x="12" y="93"/>
                      </a:lnTo>
                      <a:lnTo>
                        <a:pt x="9" y="95"/>
                      </a:lnTo>
                      <a:lnTo>
                        <a:pt x="7" y="102"/>
                      </a:lnTo>
                      <a:lnTo>
                        <a:pt x="7" y="105"/>
                      </a:lnTo>
                      <a:lnTo>
                        <a:pt x="7" y="107"/>
                      </a:lnTo>
                      <a:lnTo>
                        <a:pt x="8" y="108"/>
                      </a:lnTo>
                      <a:lnTo>
                        <a:pt x="9" y="111"/>
                      </a:lnTo>
                      <a:lnTo>
                        <a:pt x="8" y="112"/>
                      </a:lnTo>
                      <a:lnTo>
                        <a:pt x="7" y="113"/>
                      </a:lnTo>
                      <a:lnTo>
                        <a:pt x="7" y="118"/>
                      </a:lnTo>
                      <a:lnTo>
                        <a:pt x="5" y="119"/>
                      </a:lnTo>
                      <a:lnTo>
                        <a:pt x="4" y="120"/>
                      </a:lnTo>
                      <a:lnTo>
                        <a:pt x="1" y="124"/>
                      </a:lnTo>
                      <a:lnTo>
                        <a:pt x="0" y="126"/>
                      </a:lnTo>
                      <a:lnTo>
                        <a:pt x="0" y="127"/>
                      </a:lnTo>
                      <a:lnTo>
                        <a:pt x="0" y="129"/>
                      </a:lnTo>
                      <a:lnTo>
                        <a:pt x="1" y="130"/>
                      </a:lnTo>
                      <a:lnTo>
                        <a:pt x="2" y="130"/>
                      </a:lnTo>
                      <a:lnTo>
                        <a:pt x="4" y="130"/>
                      </a:lnTo>
                      <a:lnTo>
                        <a:pt x="5" y="129"/>
                      </a:lnTo>
                      <a:lnTo>
                        <a:pt x="9" y="127"/>
                      </a:lnTo>
                      <a:lnTo>
                        <a:pt x="12" y="127"/>
                      </a:lnTo>
                      <a:lnTo>
                        <a:pt x="13" y="126"/>
                      </a:lnTo>
                      <a:lnTo>
                        <a:pt x="15" y="124"/>
                      </a:lnTo>
                      <a:lnTo>
                        <a:pt x="16" y="123"/>
                      </a:lnTo>
                      <a:lnTo>
                        <a:pt x="18" y="119"/>
                      </a:lnTo>
                      <a:lnTo>
                        <a:pt x="19" y="116"/>
                      </a:lnTo>
                      <a:lnTo>
                        <a:pt x="20" y="113"/>
                      </a:lnTo>
                      <a:lnTo>
                        <a:pt x="15" y="113"/>
                      </a:lnTo>
                      <a:lnTo>
                        <a:pt x="20" y="109"/>
                      </a:lnTo>
                      <a:lnTo>
                        <a:pt x="27" y="105"/>
                      </a:lnTo>
                      <a:lnTo>
                        <a:pt x="34" y="109"/>
                      </a:lnTo>
                      <a:lnTo>
                        <a:pt x="41" y="113"/>
                      </a:lnTo>
                      <a:lnTo>
                        <a:pt x="37" y="113"/>
                      </a:lnTo>
                      <a:lnTo>
                        <a:pt x="38" y="116"/>
                      </a:lnTo>
                      <a:lnTo>
                        <a:pt x="38" y="119"/>
                      </a:lnTo>
                      <a:lnTo>
                        <a:pt x="37" y="122"/>
                      </a:lnTo>
                      <a:lnTo>
                        <a:pt x="37" y="124"/>
                      </a:lnTo>
                      <a:lnTo>
                        <a:pt x="36" y="126"/>
                      </a:lnTo>
                      <a:lnTo>
                        <a:pt x="34" y="127"/>
                      </a:lnTo>
                      <a:lnTo>
                        <a:pt x="33" y="129"/>
                      </a:lnTo>
                      <a:lnTo>
                        <a:pt x="33" y="130"/>
                      </a:lnTo>
                      <a:lnTo>
                        <a:pt x="34" y="130"/>
                      </a:lnTo>
                      <a:lnTo>
                        <a:pt x="36" y="130"/>
                      </a:lnTo>
                      <a:lnTo>
                        <a:pt x="38" y="130"/>
                      </a:lnTo>
                      <a:lnTo>
                        <a:pt x="40" y="130"/>
                      </a:lnTo>
                      <a:lnTo>
                        <a:pt x="41" y="133"/>
                      </a:lnTo>
                      <a:lnTo>
                        <a:pt x="40" y="134"/>
                      </a:lnTo>
                      <a:lnTo>
                        <a:pt x="40" y="136"/>
                      </a:lnTo>
                      <a:lnTo>
                        <a:pt x="40" y="137"/>
                      </a:lnTo>
                      <a:lnTo>
                        <a:pt x="43" y="140"/>
                      </a:lnTo>
                      <a:lnTo>
                        <a:pt x="44" y="142"/>
                      </a:lnTo>
                      <a:lnTo>
                        <a:pt x="47" y="147"/>
                      </a:lnTo>
                      <a:lnTo>
                        <a:pt x="48" y="151"/>
                      </a:lnTo>
                      <a:lnTo>
                        <a:pt x="49" y="154"/>
                      </a:lnTo>
                      <a:lnTo>
                        <a:pt x="49" y="156"/>
                      </a:lnTo>
                      <a:lnTo>
                        <a:pt x="49" y="159"/>
                      </a:lnTo>
                      <a:lnTo>
                        <a:pt x="51" y="162"/>
                      </a:lnTo>
                      <a:lnTo>
                        <a:pt x="54" y="162"/>
                      </a:lnTo>
                      <a:lnTo>
                        <a:pt x="55" y="160"/>
                      </a:lnTo>
                      <a:lnTo>
                        <a:pt x="59" y="160"/>
                      </a:lnTo>
                      <a:lnTo>
                        <a:pt x="63" y="159"/>
                      </a:lnTo>
                      <a:lnTo>
                        <a:pt x="67" y="158"/>
                      </a:lnTo>
                      <a:lnTo>
                        <a:pt x="69" y="159"/>
                      </a:lnTo>
                      <a:lnTo>
                        <a:pt x="72" y="159"/>
                      </a:lnTo>
                      <a:lnTo>
                        <a:pt x="73" y="160"/>
                      </a:lnTo>
                      <a:lnTo>
                        <a:pt x="76" y="160"/>
                      </a:lnTo>
                      <a:lnTo>
                        <a:pt x="77" y="160"/>
                      </a:lnTo>
                      <a:lnTo>
                        <a:pt x="78" y="159"/>
                      </a:lnTo>
                      <a:lnTo>
                        <a:pt x="81" y="159"/>
                      </a:lnTo>
                      <a:lnTo>
                        <a:pt x="83" y="158"/>
                      </a:lnTo>
                      <a:lnTo>
                        <a:pt x="85" y="159"/>
                      </a:lnTo>
                      <a:lnTo>
                        <a:pt x="88" y="159"/>
                      </a:lnTo>
                      <a:lnTo>
                        <a:pt x="90" y="160"/>
                      </a:lnTo>
                      <a:lnTo>
                        <a:pt x="91" y="159"/>
                      </a:lnTo>
                      <a:lnTo>
                        <a:pt x="94" y="156"/>
                      </a:lnTo>
                      <a:lnTo>
                        <a:pt x="96" y="156"/>
                      </a:lnTo>
                      <a:lnTo>
                        <a:pt x="98" y="155"/>
                      </a:lnTo>
                      <a:lnTo>
                        <a:pt x="98" y="148"/>
                      </a:lnTo>
                      <a:lnTo>
                        <a:pt x="98" y="142"/>
                      </a:lnTo>
                      <a:lnTo>
                        <a:pt x="99" y="141"/>
                      </a:lnTo>
                      <a:lnTo>
                        <a:pt x="101" y="140"/>
                      </a:lnTo>
                      <a:lnTo>
                        <a:pt x="103" y="140"/>
                      </a:lnTo>
                      <a:lnTo>
                        <a:pt x="106" y="141"/>
                      </a:lnTo>
                      <a:lnTo>
                        <a:pt x="109" y="142"/>
                      </a:lnTo>
                      <a:lnTo>
                        <a:pt x="110" y="141"/>
                      </a:lnTo>
                      <a:lnTo>
                        <a:pt x="112" y="140"/>
                      </a:lnTo>
                      <a:lnTo>
                        <a:pt x="112" y="141"/>
                      </a:lnTo>
                      <a:lnTo>
                        <a:pt x="113" y="142"/>
                      </a:lnTo>
                      <a:lnTo>
                        <a:pt x="114" y="144"/>
                      </a:lnTo>
                      <a:lnTo>
                        <a:pt x="116" y="144"/>
                      </a:lnTo>
                      <a:lnTo>
                        <a:pt x="119" y="138"/>
                      </a:lnTo>
                      <a:lnTo>
                        <a:pt x="120" y="138"/>
                      </a:lnTo>
                      <a:lnTo>
                        <a:pt x="121" y="138"/>
                      </a:lnTo>
                      <a:lnTo>
                        <a:pt x="123" y="140"/>
                      </a:lnTo>
                      <a:lnTo>
                        <a:pt x="124" y="140"/>
                      </a:lnTo>
                      <a:lnTo>
                        <a:pt x="126" y="138"/>
                      </a:lnTo>
                      <a:lnTo>
                        <a:pt x="128" y="137"/>
                      </a:lnTo>
                      <a:lnTo>
                        <a:pt x="132" y="134"/>
                      </a:lnTo>
                      <a:lnTo>
                        <a:pt x="135" y="131"/>
                      </a:lnTo>
                      <a:lnTo>
                        <a:pt x="137" y="130"/>
                      </a:lnTo>
                      <a:lnTo>
                        <a:pt x="141" y="129"/>
                      </a:lnTo>
                      <a:lnTo>
                        <a:pt x="142" y="129"/>
                      </a:lnTo>
                      <a:lnTo>
                        <a:pt x="143" y="129"/>
                      </a:lnTo>
                      <a:lnTo>
                        <a:pt x="145" y="130"/>
                      </a:lnTo>
                      <a:lnTo>
                        <a:pt x="146" y="131"/>
                      </a:lnTo>
                      <a:lnTo>
                        <a:pt x="146" y="133"/>
                      </a:lnTo>
                      <a:lnTo>
                        <a:pt x="146" y="134"/>
                      </a:lnTo>
                      <a:lnTo>
                        <a:pt x="145" y="137"/>
                      </a:lnTo>
                      <a:lnTo>
                        <a:pt x="145" y="142"/>
                      </a:lnTo>
                      <a:lnTo>
                        <a:pt x="143" y="145"/>
                      </a:lnTo>
                      <a:lnTo>
                        <a:pt x="143" y="147"/>
                      </a:lnTo>
                      <a:lnTo>
                        <a:pt x="142" y="148"/>
                      </a:lnTo>
                      <a:lnTo>
                        <a:pt x="139" y="149"/>
                      </a:lnTo>
                      <a:lnTo>
                        <a:pt x="138" y="149"/>
                      </a:lnTo>
                      <a:lnTo>
                        <a:pt x="135" y="152"/>
                      </a:lnTo>
                      <a:lnTo>
                        <a:pt x="134" y="154"/>
                      </a:lnTo>
                      <a:lnTo>
                        <a:pt x="134" y="156"/>
                      </a:lnTo>
                      <a:lnTo>
                        <a:pt x="135" y="158"/>
                      </a:lnTo>
                      <a:lnTo>
                        <a:pt x="137" y="159"/>
                      </a:lnTo>
                      <a:lnTo>
                        <a:pt x="138" y="160"/>
                      </a:lnTo>
                      <a:lnTo>
                        <a:pt x="142" y="162"/>
                      </a:lnTo>
                      <a:lnTo>
                        <a:pt x="146" y="162"/>
                      </a:lnTo>
                      <a:lnTo>
                        <a:pt x="148" y="162"/>
                      </a:lnTo>
                      <a:lnTo>
                        <a:pt x="149" y="162"/>
                      </a:lnTo>
                      <a:lnTo>
                        <a:pt x="150" y="162"/>
                      </a:lnTo>
                      <a:lnTo>
                        <a:pt x="152" y="162"/>
                      </a:lnTo>
                      <a:lnTo>
                        <a:pt x="153" y="160"/>
                      </a:lnTo>
                      <a:lnTo>
                        <a:pt x="155" y="158"/>
                      </a:lnTo>
                      <a:lnTo>
                        <a:pt x="156" y="156"/>
                      </a:lnTo>
                      <a:lnTo>
                        <a:pt x="159" y="156"/>
                      </a:lnTo>
                      <a:lnTo>
                        <a:pt x="163" y="158"/>
                      </a:lnTo>
                      <a:lnTo>
                        <a:pt x="164" y="159"/>
                      </a:lnTo>
                      <a:lnTo>
                        <a:pt x="166" y="160"/>
                      </a:lnTo>
                      <a:lnTo>
                        <a:pt x="168" y="160"/>
                      </a:lnTo>
                      <a:lnTo>
                        <a:pt x="171" y="160"/>
                      </a:lnTo>
                      <a:lnTo>
                        <a:pt x="171" y="162"/>
                      </a:lnTo>
                      <a:lnTo>
                        <a:pt x="173" y="165"/>
                      </a:lnTo>
                      <a:lnTo>
                        <a:pt x="173" y="167"/>
                      </a:lnTo>
                      <a:lnTo>
                        <a:pt x="171" y="167"/>
                      </a:lnTo>
                      <a:lnTo>
                        <a:pt x="171" y="169"/>
                      </a:lnTo>
                      <a:lnTo>
                        <a:pt x="170" y="170"/>
                      </a:lnTo>
                      <a:lnTo>
                        <a:pt x="170" y="172"/>
                      </a:lnTo>
                      <a:lnTo>
                        <a:pt x="173" y="173"/>
                      </a:lnTo>
                      <a:lnTo>
                        <a:pt x="177" y="173"/>
                      </a:lnTo>
                      <a:lnTo>
                        <a:pt x="184" y="174"/>
                      </a:lnTo>
                      <a:lnTo>
                        <a:pt x="185" y="176"/>
                      </a:lnTo>
                      <a:lnTo>
                        <a:pt x="188" y="177"/>
                      </a:lnTo>
                      <a:lnTo>
                        <a:pt x="188" y="178"/>
                      </a:lnTo>
                      <a:lnTo>
                        <a:pt x="188" y="180"/>
                      </a:lnTo>
                      <a:lnTo>
                        <a:pt x="189" y="181"/>
                      </a:lnTo>
                      <a:lnTo>
                        <a:pt x="191" y="183"/>
                      </a:lnTo>
                      <a:lnTo>
                        <a:pt x="192" y="183"/>
                      </a:lnTo>
                      <a:lnTo>
                        <a:pt x="193" y="183"/>
                      </a:lnTo>
                      <a:lnTo>
                        <a:pt x="196" y="180"/>
                      </a:lnTo>
                      <a:lnTo>
                        <a:pt x="197" y="178"/>
                      </a:lnTo>
                      <a:lnTo>
                        <a:pt x="197" y="177"/>
                      </a:lnTo>
                      <a:lnTo>
                        <a:pt x="197" y="174"/>
                      </a:lnTo>
                      <a:lnTo>
                        <a:pt x="197" y="173"/>
                      </a:lnTo>
                      <a:lnTo>
                        <a:pt x="199" y="172"/>
                      </a:lnTo>
                      <a:lnTo>
                        <a:pt x="200" y="170"/>
                      </a:lnTo>
                      <a:lnTo>
                        <a:pt x="204" y="169"/>
                      </a:lnTo>
                      <a:lnTo>
                        <a:pt x="206" y="167"/>
                      </a:lnTo>
                      <a:lnTo>
                        <a:pt x="207" y="166"/>
                      </a:lnTo>
                      <a:lnTo>
                        <a:pt x="209" y="163"/>
                      </a:lnTo>
                      <a:lnTo>
                        <a:pt x="209" y="160"/>
                      </a:lnTo>
                      <a:lnTo>
                        <a:pt x="209" y="156"/>
                      </a:lnTo>
                      <a:lnTo>
                        <a:pt x="209" y="155"/>
                      </a:lnTo>
                      <a:lnTo>
                        <a:pt x="213" y="152"/>
                      </a:lnTo>
                      <a:lnTo>
                        <a:pt x="217" y="149"/>
                      </a:lnTo>
                      <a:lnTo>
                        <a:pt x="221" y="144"/>
                      </a:lnTo>
                      <a:lnTo>
                        <a:pt x="222" y="140"/>
                      </a:lnTo>
                      <a:lnTo>
                        <a:pt x="222" y="133"/>
                      </a:lnTo>
                      <a:lnTo>
                        <a:pt x="224" y="130"/>
                      </a:lnTo>
                      <a:lnTo>
                        <a:pt x="224" y="127"/>
                      </a:lnTo>
                      <a:lnTo>
                        <a:pt x="225" y="127"/>
                      </a:lnTo>
                      <a:lnTo>
                        <a:pt x="228" y="129"/>
                      </a:lnTo>
                      <a:lnTo>
                        <a:pt x="232" y="127"/>
                      </a:lnTo>
                      <a:lnTo>
                        <a:pt x="233" y="127"/>
                      </a:lnTo>
                      <a:lnTo>
                        <a:pt x="235" y="127"/>
                      </a:lnTo>
                      <a:lnTo>
                        <a:pt x="236" y="127"/>
                      </a:lnTo>
                      <a:lnTo>
                        <a:pt x="238" y="130"/>
                      </a:lnTo>
                      <a:lnTo>
                        <a:pt x="238" y="133"/>
                      </a:lnTo>
                      <a:lnTo>
                        <a:pt x="236" y="134"/>
                      </a:lnTo>
                      <a:lnTo>
                        <a:pt x="236" y="137"/>
                      </a:lnTo>
                      <a:lnTo>
                        <a:pt x="235" y="141"/>
                      </a:lnTo>
                      <a:lnTo>
                        <a:pt x="236" y="145"/>
                      </a:lnTo>
                      <a:lnTo>
                        <a:pt x="236" y="147"/>
                      </a:lnTo>
                      <a:lnTo>
                        <a:pt x="238" y="148"/>
                      </a:lnTo>
                      <a:lnTo>
                        <a:pt x="238" y="152"/>
                      </a:lnTo>
                      <a:lnTo>
                        <a:pt x="239" y="155"/>
                      </a:lnTo>
                      <a:lnTo>
                        <a:pt x="240" y="155"/>
                      </a:lnTo>
                      <a:lnTo>
                        <a:pt x="250" y="154"/>
                      </a:lnTo>
                      <a:lnTo>
                        <a:pt x="261" y="149"/>
                      </a:lnTo>
                      <a:lnTo>
                        <a:pt x="264" y="148"/>
                      </a:lnTo>
                      <a:lnTo>
                        <a:pt x="265" y="147"/>
                      </a:lnTo>
                      <a:lnTo>
                        <a:pt x="267" y="145"/>
                      </a:lnTo>
                      <a:lnTo>
                        <a:pt x="268" y="145"/>
                      </a:lnTo>
                      <a:lnTo>
                        <a:pt x="269" y="145"/>
                      </a:lnTo>
                      <a:lnTo>
                        <a:pt x="272" y="148"/>
                      </a:lnTo>
                      <a:lnTo>
                        <a:pt x="274" y="149"/>
                      </a:lnTo>
                      <a:lnTo>
                        <a:pt x="274" y="151"/>
                      </a:lnTo>
                      <a:lnTo>
                        <a:pt x="272" y="154"/>
                      </a:lnTo>
                      <a:lnTo>
                        <a:pt x="272" y="155"/>
                      </a:lnTo>
                      <a:lnTo>
                        <a:pt x="272" y="156"/>
                      </a:lnTo>
                      <a:lnTo>
                        <a:pt x="274" y="156"/>
                      </a:lnTo>
                      <a:lnTo>
                        <a:pt x="275" y="158"/>
                      </a:lnTo>
                      <a:lnTo>
                        <a:pt x="276" y="159"/>
                      </a:lnTo>
                      <a:lnTo>
                        <a:pt x="276" y="160"/>
                      </a:lnTo>
                      <a:lnTo>
                        <a:pt x="279" y="160"/>
                      </a:lnTo>
                      <a:lnTo>
                        <a:pt x="280" y="160"/>
                      </a:lnTo>
                      <a:lnTo>
                        <a:pt x="282" y="159"/>
                      </a:lnTo>
                      <a:lnTo>
                        <a:pt x="283" y="158"/>
                      </a:lnTo>
                      <a:lnTo>
                        <a:pt x="285" y="156"/>
                      </a:lnTo>
                      <a:lnTo>
                        <a:pt x="283" y="155"/>
                      </a:lnTo>
                      <a:lnTo>
                        <a:pt x="282" y="154"/>
                      </a:lnTo>
                      <a:lnTo>
                        <a:pt x="282" y="152"/>
                      </a:lnTo>
                      <a:lnTo>
                        <a:pt x="282" y="151"/>
                      </a:lnTo>
                      <a:lnTo>
                        <a:pt x="282" y="149"/>
                      </a:lnTo>
                      <a:lnTo>
                        <a:pt x="283" y="147"/>
                      </a:lnTo>
                      <a:lnTo>
                        <a:pt x="285" y="145"/>
                      </a:lnTo>
                      <a:lnTo>
                        <a:pt x="286" y="144"/>
                      </a:lnTo>
                      <a:lnTo>
                        <a:pt x="287" y="144"/>
                      </a:lnTo>
                      <a:lnTo>
                        <a:pt x="289" y="141"/>
                      </a:lnTo>
                      <a:lnTo>
                        <a:pt x="287" y="140"/>
                      </a:lnTo>
                      <a:lnTo>
                        <a:pt x="286" y="140"/>
                      </a:lnTo>
                      <a:lnTo>
                        <a:pt x="283" y="138"/>
                      </a:lnTo>
                      <a:lnTo>
                        <a:pt x="280" y="137"/>
                      </a:lnTo>
                      <a:lnTo>
                        <a:pt x="279" y="137"/>
                      </a:lnTo>
                      <a:lnTo>
                        <a:pt x="279" y="136"/>
                      </a:lnTo>
                      <a:lnTo>
                        <a:pt x="280" y="134"/>
                      </a:lnTo>
                      <a:lnTo>
                        <a:pt x="280" y="133"/>
                      </a:lnTo>
                      <a:lnTo>
                        <a:pt x="283" y="131"/>
                      </a:lnTo>
                      <a:lnTo>
                        <a:pt x="285" y="129"/>
                      </a:lnTo>
                      <a:lnTo>
                        <a:pt x="287" y="127"/>
                      </a:lnTo>
                      <a:lnTo>
                        <a:pt x="290" y="127"/>
                      </a:lnTo>
                      <a:lnTo>
                        <a:pt x="292" y="129"/>
                      </a:lnTo>
                      <a:lnTo>
                        <a:pt x="294" y="129"/>
                      </a:lnTo>
                      <a:lnTo>
                        <a:pt x="296" y="133"/>
                      </a:lnTo>
                      <a:lnTo>
                        <a:pt x="297" y="136"/>
                      </a:lnTo>
                      <a:lnTo>
                        <a:pt x="298" y="136"/>
                      </a:lnTo>
                      <a:lnTo>
                        <a:pt x="300" y="136"/>
                      </a:lnTo>
                      <a:lnTo>
                        <a:pt x="301" y="134"/>
                      </a:lnTo>
                      <a:lnTo>
                        <a:pt x="304" y="134"/>
                      </a:lnTo>
                      <a:lnTo>
                        <a:pt x="311" y="140"/>
                      </a:lnTo>
                      <a:lnTo>
                        <a:pt x="314" y="141"/>
                      </a:lnTo>
                      <a:lnTo>
                        <a:pt x="316" y="141"/>
                      </a:lnTo>
                      <a:lnTo>
                        <a:pt x="318" y="141"/>
                      </a:lnTo>
                      <a:lnTo>
                        <a:pt x="318" y="140"/>
                      </a:lnTo>
                      <a:lnTo>
                        <a:pt x="318" y="138"/>
                      </a:lnTo>
                      <a:lnTo>
                        <a:pt x="318" y="136"/>
                      </a:lnTo>
                      <a:lnTo>
                        <a:pt x="316" y="134"/>
                      </a:lnTo>
                      <a:lnTo>
                        <a:pt x="316" y="133"/>
                      </a:lnTo>
                      <a:lnTo>
                        <a:pt x="316" y="131"/>
                      </a:lnTo>
                      <a:lnTo>
                        <a:pt x="314" y="130"/>
                      </a:lnTo>
                      <a:lnTo>
                        <a:pt x="312" y="129"/>
                      </a:lnTo>
                      <a:lnTo>
                        <a:pt x="311" y="127"/>
                      </a:lnTo>
                      <a:lnTo>
                        <a:pt x="311" y="124"/>
                      </a:lnTo>
                      <a:lnTo>
                        <a:pt x="311" y="123"/>
                      </a:lnTo>
                      <a:lnTo>
                        <a:pt x="309" y="122"/>
                      </a:lnTo>
                      <a:lnTo>
                        <a:pt x="311" y="119"/>
                      </a:lnTo>
                      <a:lnTo>
                        <a:pt x="312" y="116"/>
                      </a:lnTo>
                      <a:lnTo>
                        <a:pt x="312" y="115"/>
                      </a:lnTo>
                      <a:lnTo>
                        <a:pt x="311" y="113"/>
                      </a:lnTo>
                      <a:lnTo>
                        <a:pt x="311" y="112"/>
                      </a:lnTo>
                      <a:lnTo>
                        <a:pt x="311" y="111"/>
                      </a:lnTo>
                      <a:lnTo>
                        <a:pt x="311" y="109"/>
                      </a:lnTo>
                      <a:lnTo>
                        <a:pt x="307" y="107"/>
                      </a:lnTo>
                      <a:lnTo>
                        <a:pt x="304" y="107"/>
                      </a:lnTo>
                      <a:lnTo>
                        <a:pt x="303" y="107"/>
                      </a:lnTo>
                      <a:lnTo>
                        <a:pt x="301" y="108"/>
                      </a:lnTo>
                      <a:lnTo>
                        <a:pt x="300" y="109"/>
                      </a:lnTo>
                      <a:lnTo>
                        <a:pt x="300" y="111"/>
                      </a:lnTo>
                      <a:lnTo>
                        <a:pt x="298" y="111"/>
                      </a:lnTo>
                      <a:lnTo>
                        <a:pt x="297" y="112"/>
                      </a:lnTo>
                      <a:lnTo>
                        <a:pt x="294" y="111"/>
                      </a:lnTo>
                      <a:lnTo>
                        <a:pt x="293" y="109"/>
                      </a:lnTo>
                      <a:lnTo>
                        <a:pt x="292" y="108"/>
                      </a:lnTo>
                      <a:lnTo>
                        <a:pt x="290" y="107"/>
                      </a:lnTo>
                      <a:lnTo>
                        <a:pt x="290" y="104"/>
                      </a:lnTo>
                      <a:lnTo>
                        <a:pt x="289" y="100"/>
                      </a:lnTo>
                      <a:lnTo>
                        <a:pt x="289" y="95"/>
                      </a:lnTo>
                      <a:lnTo>
                        <a:pt x="287" y="94"/>
                      </a:lnTo>
                      <a:lnTo>
                        <a:pt x="283" y="93"/>
                      </a:lnTo>
                      <a:lnTo>
                        <a:pt x="280" y="91"/>
                      </a:lnTo>
                      <a:lnTo>
                        <a:pt x="278" y="91"/>
                      </a:lnTo>
                      <a:lnTo>
                        <a:pt x="278" y="90"/>
                      </a:lnTo>
                      <a:lnTo>
                        <a:pt x="275" y="91"/>
                      </a:lnTo>
                      <a:lnTo>
                        <a:pt x="271" y="93"/>
                      </a:lnTo>
                      <a:lnTo>
                        <a:pt x="267" y="95"/>
                      </a:lnTo>
                      <a:lnTo>
                        <a:pt x="264" y="97"/>
                      </a:lnTo>
                      <a:lnTo>
                        <a:pt x="261" y="94"/>
                      </a:lnTo>
                      <a:lnTo>
                        <a:pt x="257" y="91"/>
                      </a:lnTo>
                      <a:lnTo>
                        <a:pt x="256" y="90"/>
                      </a:lnTo>
                      <a:lnTo>
                        <a:pt x="257" y="90"/>
                      </a:lnTo>
                      <a:lnTo>
                        <a:pt x="256" y="90"/>
                      </a:lnTo>
                      <a:lnTo>
                        <a:pt x="253" y="89"/>
                      </a:lnTo>
                      <a:lnTo>
                        <a:pt x="250" y="87"/>
                      </a:lnTo>
                      <a:lnTo>
                        <a:pt x="249" y="87"/>
                      </a:lnTo>
                      <a:lnTo>
                        <a:pt x="246" y="87"/>
                      </a:lnTo>
                      <a:lnTo>
                        <a:pt x="244" y="86"/>
                      </a:lnTo>
                      <a:lnTo>
                        <a:pt x="244" y="84"/>
                      </a:lnTo>
                      <a:lnTo>
                        <a:pt x="246" y="83"/>
                      </a:lnTo>
                      <a:lnTo>
                        <a:pt x="247" y="80"/>
                      </a:lnTo>
                      <a:lnTo>
                        <a:pt x="249" y="77"/>
                      </a:lnTo>
                      <a:lnTo>
                        <a:pt x="249" y="75"/>
                      </a:lnTo>
                      <a:lnTo>
                        <a:pt x="250" y="71"/>
                      </a:lnTo>
                      <a:lnTo>
                        <a:pt x="250" y="66"/>
                      </a:lnTo>
                      <a:lnTo>
                        <a:pt x="253" y="59"/>
                      </a:lnTo>
                      <a:lnTo>
                        <a:pt x="254" y="61"/>
                      </a:lnTo>
                      <a:lnTo>
                        <a:pt x="256" y="58"/>
                      </a:lnTo>
                      <a:lnTo>
                        <a:pt x="256" y="57"/>
                      </a:lnTo>
                      <a:lnTo>
                        <a:pt x="257" y="53"/>
                      </a:lnTo>
                      <a:lnTo>
                        <a:pt x="256" y="43"/>
                      </a:lnTo>
                      <a:lnTo>
                        <a:pt x="256" y="42"/>
                      </a:lnTo>
                      <a:close/>
                    </a:path>
                  </a:pathLst>
                </a:custGeom>
                <a:solidFill>
                  <a:schemeClr val="bg2"/>
                </a:solidFill>
                <a:ln w="9525">
                  <a:solidFill>
                    <a:schemeClr val="bg1"/>
                  </a:solidFill>
                  <a:round/>
                  <a:headEnd/>
                  <a:tailEnd/>
                </a:ln>
              </p:spPr>
              <p:txBody>
                <a:bodyPr/>
                <a:lstStyle/>
                <a:p>
                  <a:endParaRPr lang="fi-FI"/>
                </a:p>
              </p:txBody>
            </p:sp>
            <p:sp>
              <p:nvSpPr>
                <p:cNvPr id="2080" name="Freeform 89"/>
                <p:cNvSpPr>
                  <a:spLocks noEditPoints="1"/>
                </p:cNvSpPr>
                <p:nvPr/>
              </p:nvSpPr>
              <p:spPr bwMode="auto">
                <a:xfrm>
                  <a:off x="4663" y="867"/>
                  <a:ext cx="616" cy="1434"/>
                </a:xfrm>
                <a:custGeom>
                  <a:avLst/>
                  <a:gdLst>
                    <a:gd name="T0" fmla="*/ 87 w 586"/>
                    <a:gd name="T1" fmla="*/ 7212 h 1365"/>
                    <a:gd name="T2" fmla="*/ 136 w 586"/>
                    <a:gd name="T3" fmla="*/ 7735 h 1365"/>
                    <a:gd name="T4" fmla="*/ 301 w 586"/>
                    <a:gd name="T5" fmla="*/ 8196 h 1365"/>
                    <a:gd name="T6" fmla="*/ 509 w 586"/>
                    <a:gd name="T7" fmla="*/ 8447 h 1365"/>
                    <a:gd name="T8" fmla="*/ 449 w 586"/>
                    <a:gd name="T9" fmla="*/ 8681 h 1365"/>
                    <a:gd name="T10" fmla="*/ 535 w 586"/>
                    <a:gd name="T11" fmla="*/ 9022 h 1365"/>
                    <a:gd name="T12" fmla="*/ 948 w 586"/>
                    <a:gd name="T13" fmla="*/ 9338 h 1365"/>
                    <a:gd name="T14" fmla="*/ 1093 w 586"/>
                    <a:gd name="T15" fmla="*/ 8920 h 1365"/>
                    <a:gd name="T16" fmla="*/ 1501 w 586"/>
                    <a:gd name="T17" fmla="*/ 8840 h 1365"/>
                    <a:gd name="T18" fmla="*/ 1902 w 586"/>
                    <a:gd name="T19" fmla="*/ 8403 h 1365"/>
                    <a:gd name="T20" fmla="*/ 2058 w 586"/>
                    <a:gd name="T21" fmla="*/ 8362 h 1365"/>
                    <a:gd name="T22" fmla="*/ 2092 w 586"/>
                    <a:gd name="T23" fmla="*/ 8101 h 1365"/>
                    <a:gd name="T24" fmla="*/ 1990 w 586"/>
                    <a:gd name="T25" fmla="*/ 7797 h 1365"/>
                    <a:gd name="T26" fmla="*/ 2022 w 586"/>
                    <a:gd name="T27" fmla="*/ 7544 h 1365"/>
                    <a:gd name="T28" fmla="*/ 2107 w 586"/>
                    <a:gd name="T29" fmla="*/ 7115 h 1365"/>
                    <a:gd name="T30" fmla="*/ 2381 w 586"/>
                    <a:gd name="T31" fmla="*/ 6871 h 1365"/>
                    <a:gd name="T32" fmla="*/ 2685 w 586"/>
                    <a:gd name="T33" fmla="*/ 6673 h 1365"/>
                    <a:gd name="T34" fmla="*/ 2604 w 586"/>
                    <a:gd name="T35" fmla="*/ 6511 h 1365"/>
                    <a:gd name="T36" fmla="*/ 2811 w 586"/>
                    <a:gd name="T37" fmla="*/ 6269 h 1365"/>
                    <a:gd name="T38" fmla="*/ 2641 w 586"/>
                    <a:gd name="T39" fmla="*/ 6049 h 1365"/>
                    <a:gd name="T40" fmla="*/ 2459 w 586"/>
                    <a:gd name="T41" fmla="*/ 5724 h 1365"/>
                    <a:gd name="T42" fmla="*/ 2240 w 586"/>
                    <a:gd name="T43" fmla="*/ 5691 h 1365"/>
                    <a:gd name="T44" fmla="*/ 2322 w 586"/>
                    <a:gd name="T45" fmla="*/ 5007 h 1365"/>
                    <a:gd name="T46" fmla="*/ 2240 w 586"/>
                    <a:gd name="T47" fmla="*/ 4410 h 1365"/>
                    <a:gd name="T48" fmla="*/ 2603 w 586"/>
                    <a:gd name="T49" fmla="*/ 4122 h 1365"/>
                    <a:gd name="T50" fmla="*/ 2822 w 586"/>
                    <a:gd name="T51" fmla="*/ 3835 h 1365"/>
                    <a:gd name="T52" fmla="*/ 3086 w 586"/>
                    <a:gd name="T53" fmla="*/ 3620 h 1365"/>
                    <a:gd name="T54" fmla="*/ 3318 w 586"/>
                    <a:gd name="T55" fmla="*/ 3322 h 1365"/>
                    <a:gd name="T56" fmla="*/ 3470 w 586"/>
                    <a:gd name="T57" fmla="*/ 2950 h 1365"/>
                    <a:gd name="T58" fmla="*/ 3380 w 586"/>
                    <a:gd name="T59" fmla="*/ 2808 h 1365"/>
                    <a:gd name="T60" fmla="*/ 3553 w 586"/>
                    <a:gd name="T61" fmla="*/ 2405 h 1365"/>
                    <a:gd name="T62" fmla="*/ 3774 w 586"/>
                    <a:gd name="T63" fmla="*/ 2134 h 1365"/>
                    <a:gd name="T64" fmla="*/ 3935 w 586"/>
                    <a:gd name="T65" fmla="*/ 2117 h 1365"/>
                    <a:gd name="T66" fmla="*/ 3936 w 586"/>
                    <a:gd name="T67" fmla="*/ 1367 h 1365"/>
                    <a:gd name="T68" fmla="*/ 3855 w 586"/>
                    <a:gd name="T69" fmla="*/ 1095 h 1365"/>
                    <a:gd name="T70" fmla="*/ 3774 w 586"/>
                    <a:gd name="T71" fmla="*/ 739 h 1365"/>
                    <a:gd name="T72" fmla="*/ 3554 w 586"/>
                    <a:gd name="T73" fmla="*/ 361 h 1365"/>
                    <a:gd name="T74" fmla="*/ 3133 w 586"/>
                    <a:gd name="T75" fmla="*/ 2 h 1365"/>
                    <a:gd name="T76" fmla="*/ 3015 w 586"/>
                    <a:gd name="T77" fmla="*/ 491 h 1365"/>
                    <a:gd name="T78" fmla="*/ 2603 w 586"/>
                    <a:gd name="T79" fmla="*/ 366 h 1365"/>
                    <a:gd name="T80" fmla="*/ 2321 w 586"/>
                    <a:gd name="T81" fmla="*/ 660 h 1365"/>
                    <a:gd name="T82" fmla="*/ 2026 w 586"/>
                    <a:gd name="T83" fmla="*/ 960 h 1365"/>
                    <a:gd name="T84" fmla="*/ 1958 w 586"/>
                    <a:gd name="T85" fmla="*/ 1229 h 1365"/>
                    <a:gd name="T86" fmla="*/ 1815 w 586"/>
                    <a:gd name="T87" fmla="*/ 1503 h 1365"/>
                    <a:gd name="T88" fmla="*/ 1598 w 586"/>
                    <a:gd name="T89" fmla="*/ 1930 h 1365"/>
                    <a:gd name="T90" fmla="*/ 1399 w 586"/>
                    <a:gd name="T91" fmla="*/ 2230 h 1365"/>
                    <a:gd name="T92" fmla="*/ 1169 w 586"/>
                    <a:gd name="T93" fmla="*/ 3040 h 1365"/>
                    <a:gd name="T94" fmla="*/ 1159 w 586"/>
                    <a:gd name="T95" fmla="*/ 3421 h 1365"/>
                    <a:gd name="T96" fmla="*/ 621 w 586"/>
                    <a:gd name="T97" fmla="*/ 3525 h 1365"/>
                    <a:gd name="T98" fmla="*/ 472 w 586"/>
                    <a:gd name="T99" fmla="*/ 3800 h 1365"/>
                    <a:gd name="T100" fmla="*/ 543 w 586"/>
                    <a:gd name="T101" fmla="*/ 4353 h 1365"/>
                    <a:gd name="T102" fmla="*/ 733 w 586"/>
                    <a:gd name="T103" fmla="*/ 5156 h 1365"/>
                    <a:gd name="T104" fmla="*/ 472 w 586"/>
                    <a:gd name="T105" fmla="*/ 5477 h 1365"/>
                    <a:gd name="T106" fmla="*/ 349 w 586"/>
                    <a:gd name="T107" fmla="*/ 6034 h 1365"/>
                    <a:gd name="T108" fmla="*/ 202 w 586"/>
                    <a:gd name="T109" fmla="*/ 6202 h 1365"/>
                    <a:gd name="T110" fmla="*/ 143 w 586"/>
                    <a:gd name="T111" fmla="*/ 6684 h 1365"/>
                    <a:gd name="T112" fmla="*/ 174 w 586"/>
                    <a:gd name="T113" fmla="*/ 7444 h 1365"/>
                    <a:gd name="T114" fmla="*/ 202 w 586"/>
                    <a:gd name="T115" fmla="*/ 7257 h 1365"/>
                    <a:gd name="T116" fmla="*/ 2697 w 586"/>
                    <a:gd name="T117" fmla="*/ 7624 h 1365"/>
                    <a:gd name="T118" fmla="*/ 2585 w 586"/>
                    <a:gd name="T119" fmla="*/ 8222 h 1365"/>
                    <a:gd name="T120" fmla="*/ 2728 w 586"/>
                    <a:gd name="T121" fmla="*/ 8022 h 1365"/>
                    <a:gd name="T122" fmla="*/ 2854 w 586"/>
                    <a:gd name="T123" fmla="*/ 7625 h 136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86"/>
                    <a:gd name="T187" fmla="*/ 0 h 1365"/>
                    <a:gd name="T188" fmla="*/ 586 w 586"/>
                    <a:gd name="T189" fmla="*/ 1365 h 136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86" h="1365">
                      <a:moveTo>
                        <a:pt x="5" y="970"/>
                      </a:moveTo>
                      <a:lnTo>
                        <a:pt x="4" y="977"/>
                      </a:lnTo>
                      <a:lnTo>
                        <a:pt x="3" y="985"/>
                      </a:lnTo>
                      <a:lnTo>
                        <a:pt x="3" y="993"/>
                      </a:lnTo>
                      <a:lnTo>
                        <a:pt x="1" y="1003"/>
                      </a:lnTo>
                      <a:lnTo>
                        <a:pt x="1" y="1013"/>
                      </a:lnTo>
                      <a:lnTo>
                        <a:pt x="3" y="1022"/>
                      </a:lnTo>
                      <a:lnTo>
                        <a:pt x="3" y="1029"/>
                      </a:lnTo>
                      <a:lnTo>
                        <a:pt x="5" y="1036"/>
                      </a:lnTo>
                      <a:lnTo>
                        <a:pt x="5" y="1042"/>
                      </a:lnTo>
                      <a:lnTo>
                        <a:pt x="1" y="1043"/>
                      </a:lnTo>
                      <a:lnTo>
                        <a:pt x="1" y="1045"/>
                      </a:lnTo>
                      <a:lnTo>
                        <a:pt x="0" y="1050"/>
                      </a:lnTo>
                      <a:lnTo>
                        <a:pt x="5" y="1052"/>
                      </a:lnTo>
                      <a:lnTo>
                        <a:pt x="12" y="1054"/>
                      </a:lnTo>
                      <a:lnTo>
                        <a:pt x="12" y="1060"/>
                      </a:lnTo>
                      <a:lnTo>
                        <a:pt x="16" y="1060"/>
                      </a:lnTo>
                      <a:lnTo>
                        <a:pt x="19" y="1058"/>
                      </a:lnTo>
                      <a:lnTo>
                        <a:pt x="22" y="1057"/>
                      </a:lnTo>
                      <a:lnTo>
                        <a:pt x="26" y="1057"/>
                      </a:lnTo>
                      <a:lnTo>
                        <a:pt x="16" y="1064"/>
                      </a:lnTo>
                      <a:lnTo>
                        <a:pt x="7" y="1071"/>
                      </a:lnTo>
                      <a:lnTo>
                        <a:pt x="10" y="1083"/>
                      </a:lnTo>
                      <a:lnTo>
                        <a:pt x="12" y="1094"/>
                      </a:lnTo>
                      <a:lnTo>
                        <a:pt x="23" y="1094"/>
                      </a:lnTo>
                      <a:lnTo>
                        <a:pt x="25" y="1099"/>
                      </a:lnTo>
                      <a:lnTo>
                        <a:pt x="25" y="1105"/>
                      </a:lnTo>
                      <a:lnTo>
                        <a:pt x="23" y="1111"/>
                      </a:lnTo>
                      <a:lnTo>
                        <a:pt x="23" y="1118"/>
                      </a:lnTo>
                      <a:lnTo>
                        <a:pt x="21" y="1129"/>
                      </a:lnTo>
                      <a:lnTo>
                        <a:pt x="21" y="1133"/>
                      </a:lnTo>
                      <a:lnTo>
                        <a:pt x="21" y="1135"/>
                      </a:lnTo>
                      <a:lnTo>
                        <a:pt x="22" y="1140"/>
                      </a:lnTo>
                      <a:lnTo>
                        <a:pt x="23" y="1147"/>
                      </a:lnTo>
                      <a:lnTo>
                        <a:pt x="26" y="1161"/>
                      </a:lnTo>
                      <a:lnTo>
                        <a:pt x="32" y="1161"/>
                      </a:lnTo>
                      <a:lnTo>
                        <a:pt x="37" y="1161"/>
                      </a:lnTo>
                      <a:lnTo>
                        <a:pt x="36" y="1162"/>
                      </a:lnTo>
                      <a:lnTo>
                        <a:pt x="34" y="1164"/>
                      </a:lnTo>
                      <a:lnTo>
                        <a:pt x="34" y="1166"/>
                      </a:lnTo>
                      <a:lnTo>
                        <a:pt x="34" y="1168"/>
                      </a:lnTo>
                      <a:lnTo>
                        <a:pt x="34" y="1173"/>
                      </a:lnTo>
                      <a:lnTo>
                        <a:pt x="37" y="1179"/>
                      </a:lnTo>
                      <a:lnTo>
                        <a:pt x="44" y="1195"/>
                      </a:lnTo>
                      <a:lnTo>
                        <a:pt x="44" y="1198"/>
                      </a:lnTo>
                      <a:lnTo>
                        <a:pt x="44" y="1201"/>
                      </a:lnTo>
                      <a:lnTo>
                        <a:pt x="44" y="1204"/>
                      </a:lnTo>
                      <a:lnTo>
                        <a:pt x="44" y="1205"/>
                      </a:lnTo>
                      <a:lnTo>
                        <a:pt x="44" y="1206"/>
                      </a:lnTo>
                      <a:lnTo>
                        <a:pt x="47" y="1209"/>
                      </a:lnTo>
                      <a:lnTo>
                        <a:pt x="51" y="1211"/>
                      </a:lnTo>
                      <a:lnTo>
                        <a:pt x="55" y="1213"/>
                      </a:lnTo>
                      <a:lnTo>
                        <a:pt x="58" y="1216"/>
                      </a:lnTo>
                      <a:lnTo>
                        <a:pt x="59" y="1222"/>
                      </a:lnTo>
                      <a:lnTo>
                        <a:pt x="59" y="1226"/>
                      </a:lnTo>
                      <a:lnTo>
                        <a:pt x="59" y="1230"/>
                      </a:lnTo>
                      <a:lnTo>
                        <a:pt x="61" y="1235"/>
                      </a:lnTo>
                      <a:lnTo>
                        <a:pt x="68" y="1237"/>
                      </a:lnTo>
                      <a:lnTo>
                        <a:pt x="72" y="1237"/>
                      </a:lnTo>
                      <a:lnTo>
                        <a:pt x="72" y="1235"/>
                      </a:lnTo>
                      <a:lnTo>
                        <a:pt x="73" y="1235"/>
                      </a:lnTo>
                      <a:lnTo>
                        <a:pt x="75" y="1237"/>
                      </a:lnTo>
                      <a:lnTo>
                        <a:pt x="76" y="1237"/>
                      </a:lnTo>
                      <a:lnTo>
                        <a:pt x="76" y="1238"/>
                      </a:lnTo>
                      <a:lnTo>
                        <a:pt x="75" y="1242"/>
                      </a:lnTo>
                      <a:lnTo>
                        <a:pt x="75" y="1245"/>
                      </a:lnTo>
                      <a:lnTo>
                        <a:pt x="75" y="1249"/>
                      </a:lnTo>
                      <a:lnTo>
                        <a:pt x="73" y="1253"/>
                      </a:lnTo>
                      <a:lnTo>
                        <a:pt x="72" y="1255"/>
                      </a:lnTo>
                      <a:lnTo>
                        <a:pt x="70" y="1255"/>
                      </a:lnTo>
                      <a:lnTo>
                        <a:pt x="68" y="1253"/>
                      </a:lnTo>
                      <a:lnTo>
                        <a:pt x="65" y="1252"/>
                      </a:lnTo>
                      <a:lnTo>
                        <a:pt x="64" y="1251"/>
                      </a:lnTo>
                      <a:lnTo>
                        <a:pt x="64" y="1263"/>
                      </a:lnTo>
                      <a:lnTo>
                        <a:pt x="65" y="1269"/>
                      </a:lnTo>
                      <a:lnTo>
                        <a:pt x="65" y="1271"/>
                      </a:lnTo>
                      <a:lnTo>
                        <a:pt x="66" y="1276"/>
                      </a:lnTo>
                      <a:lnTo>
                        <a:pt x="59" y="1271"/>
                      </a:lnTo>
                      <a:lnTo>
                        <a:pt x="52" y="1270"/>
                      </a:lnTo>
                      <a:lnTo>
                        <a:pt x="52" y="1282"/>
                      </a:lnTo>
                      <a:lnTo>
                        <a:pt x="52" y="1288"/>
                      </a:lnTo>
                      <a:lnTo>
                        <a:pt x="54" y="1291"/>
                      </a:lnTo>
                      <a:lnTo>
                        <a:pt x="55" y="1294"/>
                      </a:lnTo>
                      <a:lnTo>
                        <a:pt x="59" y="1299"/>
                      </a:lnTo>
                      <a:lnTo>
                        <a:pt x="65" y="1303"/>
                      </a:lnTo>
                      <a:lnTo>
                        <a:pt x="70" y="1307"/>
                      </a:lnTo>
                      <a:lnTo>
                        <a:pt x="72" y="1310"/>
                      </a:lnTo>
                      <a:lnTo>
                        <a:pt x="73" y="1313"/>
                      </a:lnTo>
                      <a:lnTo>
                        <a:pt x="75" y="1316"/>
                      </a:lnTo>
                      <a:lnTo>
                        <a:pt x="76" y="1318"/>
                      </a:lnTo>
                      <a:lnTo>
                        <a:pt x="76" y="1324"/>
                      </a:lnTo>
                      <a:lnTo>
                        <a:pt x="75" y="1331"/>
                      </a:lnTo>
                      <a:lnTo>
                        <a:pt x="73" y="1336"/>
                      </a:lnTo>
                      <a:lnTo>
                        <a:pt x="70" y="1349"/>
                      </a:lnTo>
                      <a:lnTo>
                        <a:pt x="69" y="1360"/>
                      </a:lnTo>
                      <a:lnTo>
                        <a:pt x="87" y="1364"/>
                      </a:lnTo>
                      <a:lnTo>
                        <a:pt x="97" y="1365"/>
                      </a:lnTo>
                      <a:lnTo>
                        <a:pt x="105" y="1365"/>
                      </a:lnTo>
                      <a:lnTo>
                        <a:pt x="109" y="1364"/>
                      </a:lnTo>
                      <a:lnTo>
                        <a:pt x="115" y="1364"/>
                      </a:lnTo>
                      <a:lnTo>
                        <a:pt x="120" y="1363"/>
                      </a:lnTo>
                      <a:lnTo>
                        <a:pt x="127" y="1363"/>
                      </a:lnTo>
                      <a:lnTo>
                        <a:pt x="130" y="1364"/>
                      </a:lnTo>
                      <a:lnTo>
                        <a:pt x="131" y="1365"/>
                      </a:lnTo>
                      <a:lnTo>
                        <a:pt x="135" y="1365"/>
                      </a:lnTo>
                      <a:lnTo>
                        <a:pt x="138" y="1361"/>
                      </a:lnTo>
                      <a:lnTo>
                        <a:pt x="140" y="1357"/>
                      </a:lnTo>
                      <a:lnTo>
                        <a:pt x="145" y="1352"/>
                      </a:lnTo>
                      <a:lnTo>
                        <a:pt x="147" y="1349"/>
                      </a:lnTo>
                      <a:lnTo>
                        <a:pt x="148" y="1347"/>
                      </a:lnTo>
                      <a:lnTo>
                        <a:pt x="148" y="1343"/>
                      </a:lnTo>
                      <a:lnTo>
                        <a:pt x="147" y="1339"/>
                      </a:lnTo>
                      <a:lnTo>
                        <a:pt x="144" y="1335"/>
                      </a:lnTo>
                      <a:lnTo>
                        <a:pt x="142" y="1331"/>
                      </a:lnTo>
                      <a:lnTo>
                        <a:pt x="141" y="1325"/>
                      </a:lnTo>
                      <a:lnTo>
                        <a:pt x="142" y="1321"/>
                      </a:lnTo>
                      <a:lnTo>
                        <a:pt x="142" y="1317"/>
                      </a:lnTo>
                      <a:lnTo>
                        <a:pt x="145" y="1316"/>
                      </a:lnTo>
                      <a:lnTo>
                        <a:pt x="149" y="1312"/>
                      </a:lnTo>
                      <a:lnTo>
                        <a:pt x="156" y="1305"/>
                      </a:lnTo>
                      <a:lnTo>
                        <a:pt x="159" y="1303"/>
                      </a:lnTo>
                      <a:lnTo>
                        <a:pt x="162" y="1303"/>
                      </a:lnTo>
                      <a:lnTo>
                        <a:pt x="164" y="1303"/>
                      </a:lnTo>
                      <a:lnTo>
                        <a:pt x="167" y="1302"/>
                      </a:lnTo>
                      <a:lnTo>
                        <a:pt x="169" y="1299"/>
                      </a:lnTo>
                      <a:lnTo>
                        <a:pt x="171" y="1295"/>
                      </a:lnTo>
                      <a:lnTo>
                        <a:pt x="174" y="1291"/>
                      </a:lnTo>
                      <a:lnTo>
                        <a:pt x="177" y="1288"/>
                      </a:lnTo>
                      <a:lnTo>
                        <a:pt x="184" y="1288"/>
                      </a:lnTo>
                      <a:lnTo>
                        <a:pt x="189" y="1288"/>
                      </a:lnTo>
                      <a:lnTo>
                        <a:pt x="195" y="1288"/>
                      </a:lnTo>
                      <a:lnTo>
                        <a:pt x="199" y="1289"/>
                      </a:lnTo>
                      <a:lnTo>
                        <a:pt x="205" y="1292"/>
                      </a:lnTo>
                      <a:lnTo>
                        <a:pt x="209" y="1292"/>
                      </a:lnTo>
                      <a:lnTo>
                        <a:pt x="214" y="1292"/>
                      </a:lnTo>
                      <a:lnTo>
                        <a:pt x="220" y="1291"/>
                      </a:lnTo>
                      <a:lnTo>
                        <a:pt x="221" y="1289"/>
                      </a:lnTo>
                      <a:lnTo>
                        <a:pt x="220" y="1288"/>
                      </a:lnTo>
                      <a:lnTo>
                        <a:pt x="223" y="1288"/>
                      </a:lnTo>
                      <a:lnTo>
                        <a:pt x="225" y="1296"/>
                      </a:lnTo>
                      <a:lnTo>
                        <a:pt x="231" y="1296"/>
                      </a:lnTo>
                      <a:lnTo>
                        <a:pt x="236" y="1296"/>
                      </a:lnTo>
                      <a:lnTo>
                        <a:pt x="243" y="1284"/>
                      </a:lnTo>
                      <a:lnTo>
                        <a:pt x="249" y="1270"/>
                      </a:lnTo>
                      <a:lnTo>
                        <a:pt x="260" y="1270"/>
                      </a:lnTo>
                      <a:lnTo>
                        <a:pt x="261" y="1265"/>
                      </a:lnTo>
                      <a:lnTo>
                        <a:pt x="261" y="1258"/>
                      </a:lnTo>
                      <a:lnTo>
                        <a:pt x="263" y="1247"/>
                      </a:lnTo>
                      <a:lnTo>
                        <a:pt x="268" y="1227"/>
                      </a:lnTo>
                      <a:lnTo>
                        <a:pt x="270" y="1227"/>
                      </a:lnTo>
                      <a:lnTo>
                        <a:pt x="272" y="1226"/>
                      </a:lnTo>
                      <a:lnTo>
                        <a:pt x="275" y="1222"/>
                      </a:lnTo>
                      <a:lnTo>
                        <a:pt x="272" y="1235"/>
                      </a:lnTo>
                      <a:lnTo>
                        <a:pt x="268" y="1249"/>
                      </a:lnTo>
                      <a:lnTo>
                        <a:pt x="267" y="1263"/>
                      </a:lnTo>
                      <a:lnTo>
                        <a:pt x="265" y="1281"/>
                      </a:lnTo>
                      <a:lnTo>
                        <a:pt x="272" y="1284"/>
                      </a:lnTo>
                      <a:lnTo>
                        <a:pt x="278" y="1258"/>
                      </a:lnTo>
                      <a:lnTo>
                        <a:pt x="281" y="1244"/>
                      </a:lnTo>
                      <a:lnTo>
                        <a:pt x="282" y="1238"/>
                      </a:lnTo>
                      <a:lnTo>
                        <a:pt x="283" y="1233"/>
                      </a:lnTo>
                      <a:lnTo>
                        <a:pt x="286" y="1230"/>
                      </a:lnTo>
                      <a:lnTo>
                        <a:pt x="289" y="1227"/>
                      </a:lnTo>
                      <a:lnTo>
                        <a:pt x="292" y="1224"/>
                      </a:lnTo>
                      <a:lnTo>
                        <a:pt x="295" y="1222"/>
                      </a:lnTo>
                      <a:lnTo>
                        <a:pt x="296" y="1215"/>
                      </a:lnTo>
                      <a:lnTo>
                        <a:pt x="297" y="1208"/>
                      </a:lnTo>
                      <a:lnTo>
                        <a:pt x="297" y="1201"/>
                      </a:lnTo>
                      <a:lnTo>
                        <a:pt x="299" y="1197"/>
                      </a:lnTo>
                      <a:lnTo>
                        <a:pt x="300" y="1193"/>
                      </a:lnTo>
                      <a:lnTo>
                        <a:pt x="304" y="1190"/>
                      </a:lnTo>
                      <a:lnTo>
                        <a:pt x="308" y="1179"/>
                      </a:lnTo>
                      <a:lnTo>
                        <a:pt x="310" y="1169"/>
                      </a:lnTo>
                      <a:lnTo>
                        <a:pt x="306" y="1172"/>
                      </a:lnTo>
                      <a:lnTo>
                        <a:pt x="303" y="1175"/>
                      </a:lnTo>
                      <a:lnTo>
                        <a:pt x="300" y="1176"/>
                      </a:lnTo>
                      <a:lnTo>
                        <a:pt x="297" y="1177"/>
                      </a:lnTo>
                      <a:lnTo>
                        <a:pt x="296" y="1179"/>
                      </a:lnTo>
                      <a:lnTo>
                        <a:pt x="296" y="1182"/>
                      </a:lnTo>
                      <a:lnTo>
                        <a:pt x="297" y="1184"/>
                      </a:lnTo>
                      <a:lnTo>
                        <a:pt x="296" y="1190"/>
                      </a:lnTo>
                      <a:lnTo>
                        <a:pt x="293" y="1194"/>
                      </a:lnTo>
                      <a:lnTo>
                        <a:pt x="288" y="1204"/>
                      </a:lnTo>
                      <a:lnTo>
                        <a:pt x="275" y="1222"/>
                      </a:lnTo>
                      <a:lnTo>
                        <a:pt x="275" y="1198"/>
                      </a:lnTo>
                      <a:lnTo>
                        <a:pt x="277" y="1186"/>
                      </a:lnTo>
                      <a:lnTo>
                        <a:pt x="278" y="1175"/>
                      </a:lnTo>
                      <a:lnTo>
                        <a:pt x="282" y="1168"/>
                      </a:lnTo>
                      <a:lnTo>
                        <a:pt x="285" y="1164"/>
                      </a:lnTo>
                      <a:lnTo>
                        <a:pt x="286" y="1161"/>
                      </a:lnTo>
                      <a:lnTo>
                        <a:pt x="286" y="1155"/>
                      </a:lnTo>
                      <a:lnTo>
                        <a:pt x="285" y="1150"/>
                      </a:lnTo>
                      <a:lnTo>
                        <a:pt x="283" y="1146"/>
                      </a:lnTo>
                      <a:lnTo>
                        <a:pt x="283" y="1140"/>
                      </a:lnTo>
                      <a:lnTo>
                        <a:pt x="283" y="1139"/>
                      </a:lnTo>
                      <a:lnTo>
                        <a:pt x="285" y="1137"/>
                      </a:lnTo>
                      <a:lnTo>
                        <a:pt x="288" y="1135"/>
                      </a:lnTo>
                      <a:lnTo>
                        <a:pt x="289" y="1133"/>
                      </a:lnTo>
                      <a:lnTo>
                        <a:pt x="289" y="1130"/>
                      </a:lnTo>
                      <a:lnTo>
                        <a:pt x="288" y="1128"/>
                      </a:lnTo>
                      <a:lnTo>
                        <a:pt x="286" y="1123"/>
                      </a:lnTo>
                      <a:lnTo>
                        <a:pt x="282" y="1121"/>
                      </a:lnTo>
                      <a:lnTo>
                        <a:pt x="279" y="1118"/>
                      </a:lnTo>
                      <a:lnTo>
                        <a:pt x="279" y="1117"/>
                      </a:lnTo>
                      <a:lnTo>
                        <a:pt x="281" y="1117"/>
                      </a:lnTo>
                      <a:lnTo>
                        <a:pt x="282" y="1115"/>
                      </a:lnTo>
                      <a:lnTo>
                        <a:pt x="285" y="1114"/>
                      </a:lnTo>
                      <a:lnTo>
                        <a:pt x="285" y="1111"/>
                      </a:lnTo>
                      <a:lnTo>
                        <a:pt x="286" y="1108"/>
                      </a:lnTo>
                      <a:lnTo>
                        <a:pt x="288" y="1101"/>
                      </a:lnTo>
                      <a:lnTo>
                        <a:pt x="289" y="1093"/>
                      </a:lnTo>
                      <a:lnTo>
                        <a:pt x="289" y="1078"/>
                      </a:lnTo>
                      <a:lnTo>
                        <a:pt x="289" y="1068"/>
                      </a:lnTo>
                      <a:lnTo>
                        <a:pt x="289" y="1067"/>
                      </a:lnTo>
                      <a:lnTo>
                        <a:pt x="290" y="1065"/>
                      </a:lnTo>
                      <a:lnTo>
                        <a:pt x="293" y="1063"/>
                      </a:lnTo>
                      <a:lnTo>
                        <a:pt x="297" y="1057"/>
                      </a:lnTo>
                      <a:lnTo>
                        <a:pt x="297" y="1052"/>
                      </a:lnTo>
                      <a:lnTo>
                        <a:pt x="296" y="1050"/>
                      </a:lnTo>
                      <a:lnTo>
                        <a:pt x="293" y="1046"/>
                      </a:lnTo>
                      <a:lnTo>
                        <a:pt x="289" y="1039"/>
                      </a:lnTo>
                      <a:lnTo>
                        <a:pt x="292" y="1039"/>
                      </a:lnTo>
                      <a:lnTo>
                        <a:pt x="295" y="1039"/>
                      </a:lnTo>
                      <a:lnTo>
                        <a:pt x="297" y="1039"/>
                      </a:lnTo>
                      <a:lnTo>
                        <a:pt x="300" y="1039"/>
                      </a:lnTo>
                      <a:lnTo>
                        <a:pt x="300" y="1038"/>
                      </a:lnTo>
                      <a:lnTo>
                        <a:pt x="300" y="1035"/>
                      </a:lnTo>
                      <a:lnTo>
                        <a:pt x="301" y="1032"/>
                      </a:lnTo>
                      <a:lnTo>
                        <a:pt x="303" y="1031"/>
                      </a:lnTo>
                      <a:lnTo>
                        <a:pt x="308" y="1029"/>
                      </a:lnTo>
                      <a:lnTo>
                        <a:pt x="317" y="1027"/>
                      </a:lnTo>
                      <a:lnTo>
                        <a:pt x="324" y="1025"/>
                      </a:lnTo>
                      <a:lnTo>
                        <a:pt x="329" y="1022"/>
                      </a:lnTo>
                      <a:lnTo>
                        <a:pt x="329" y="1021"/>
                      </a:lnTo>
                      <a:lnTo>
                        <a:pt x="329" y="1020"/>
                      </a:lnTo>
                      <a:lnTo>
                        <a:pt x="329" y="1017"/>
                      </a:lnTo>
                      <a:lnTo>
                        <a:pt x="329" y="1016"/>
                      </a:lnTo>
                      <a:lnTo>
                        <a:pt x="335" y="1016"/>
                      </a:lnTo>
                      <a:lnTo>
                        <a:pt x="336" y="1010"/>
                      </a:lnTo>
                      <a:lnTo>
                        <a:pt x="339" y="1005"/>
                      </a:lnTo>
                      <a:lnTo>
                        <a:pt x="344" y="1009"/>
                      </a:lnTo>
                      <a:lnTo>
                        <a:pt x="347" y="1011"/>
                      </a:lnTo>
                      <a:lnTo>
                        <a:pt x="350" y="1013"/>
                      </a:lnTo>
                      <a:lnTo>
                        <a:pt x="355" y="1003"/>
                      </a:lnTo>
                      <a:lnTo>
                        <a:pt x="362" y="996"/>
                      </a:lnTo>
                      <a:lnTo>
                        <a:pt x="368" y="989"/>
                      </a:lnTo>
                      <a:lnTo>
                        <a:pt x="376" y="984"/>
                      </a:lnTo>
                      <a:lnTo>
                        <a:pt x="376" y="978"/>
                      </a:lnTo>
                      <a:lnTo>
                        <a:pt x="376" y="977"/>
                      </a:lnTo>
                      <a:lnTo>
                        <a:pt x="375" y="977"/>
                      </a:lnTo>
                      <a:lnTo>
                        <a:pt x="373" y="978"/>
                      </a:lnTo>
                      <a:lnTo>
                        <a:pt x="373" y="973"/>
                      </a:lnTo>
                      <a:lnTo>
                        <a:pt x="375" y="973"/>
                      </a:lnTo>
                      <a:lnTo>
                        <a:pt x="378" y="974"/>
                      </a:lnTo>
                      <a:lnTo>
                        <a:pt x="382" y="975"/>
                      </a:lnTo>
                      <a:lnTo>
                        <a:pt x="384" y="975"/>
                      </a:lnTo>
                      <a:lnTo>
                        <a:pt x="389" y="971"/>
                      </a:lnTo>
                      <a:lnTo>
                        <a:pt x="390" y="969"/>
                      </a:lnTo>
                      <a:lnTo>
                        <a:pt x="393" y="967"/>
                      </a:lnTo>
                      <a:lnTo>
                        <a:pt x="390" y="962"/>
                      </a:lnTo>
                      <a:lnTo>
                        <a:pt x="387" y="956"/>
                      </a:lnTo>
                      <a:lnTo>
                        <a:pt x="383" y="956"/>
                      </a:lnTo>
                      <a:lnTo>
                        <a:pt x="382" y="955"/>
                      </a:lnTo>
                      <a:lnTo>
                        <a:pt x="380" y="953"/>
                      </a:lnTo>
                      <a:lnTo>
                        <a:pt x="376" y="953"/>
                      </a:lnTo>
                      <a:lnTo>
                        <a:pt x="376" y="959"/>
                      </a:lnTo>
                      <a:lnTo>
                        <a:pt x="373" y="959"/>
                      </a:lnTo>
                      <a:lnTo>
                        <a:pt x="372" y="957"/>
                      </a:lnTo>
                      <a:lnTo>
                        <a:pt x="372" y="955"/>
                      </a:lnTo>
                      <a:lnTo>
                        <a:pt x="373" y="951"/>
                      </a:lnTo>
                      <a:lnTo>
                        <a:pt x="376" y="949"/>
                      </a:lnTo>
                      <a:lnTo>
                        <a:pt x="379" y="948"/>
                      </a:lnTo>
                      <a:lnTo>
                        <a:pt x="384" y="944"/>
                      </a:lnTo>
                      <a:lnTo>
                        <a:pt x="386" y="941"/>
                      </a:lnTo>
                      <a:lnTo>
                        <a:pt x="387" y="940"/>
                      </a:lnTo>
                      <a:lnTo>
                        <a:pt x="389" y="935"/>
                      </a:lnTo>
                      <a:lnTo>
                        <a:pt x="390" y="931"/>
                      </a:lnTo>
                      <a:lnTo>
                        <a:pt x="393" y="927"/>
                      </a:lnTo>
                      <a:lnTo>
                        <a:pt x="394" y="927"/>
                      </a:lnTo>
                      <a:lnTo>
                        <a:pt x="397" y="926"/>
                      </a:lnTo>
                      <a:lnTo>
                        <a:pt x="400" y="926"/>
                      </a:lnTo>
                      <a:lnTo>
                        <a:pt x="401" y="924"/>
                      </a:lnTo>
                      <a:lnTo>
                        <a:pt x="401" y="922"/>
                      </a:lnTo>
                      <a:lnTo>
                        <a:pt x="401" y="920"/>
                      </a:lnTo>
                      <a:lnTo>
                        <a:pt x="400" y="917"/>
                      </a:lnTo>
                      <a:lnTo>
                        <a:pt x="398" y="913"/>
                      </a:lnTo>
                      <a:lnTo>
                        <a:pt x="398" y="909"/>
                      </a:lnTo>
                      <a:lnTo>
                        <a:pt x="398" y="908"/>
                      </a:lnTo>
                      <a:lnTo>
                        <a:pt x="401" y="908"/>
                      </a:lnTo>
                      <a:lnTo>
                        <a:pt x="402" y="906"/>
                      </a:lnTo>
                      <a:lnTo>
                        <a:pt x="402" y="905"/>
                      </a:lnTo>
                      <a:lnTo>
                        <a:pt x="404" y="904"/>
                      </a:lnTo>
                      <a:lnTo>
                        <a:pt x="402" y="901"/>
                      </a:lnTo>
                      <a:lnTo>
                        <a:pt x="401" y="897"/>
                      </a:lnTo>
                      <a:lnTo>
                        <a:pt x="398" y="891"/>
                      </a:lnTo>
                      <a:lnTo>
                        <a:pt x="393" y="883"/>
                      </a:lnTo>
                      <a:lnTo>
                        <a:pt x="386" y="884"/>
                      </a:lnTo>
                      <a:lnTo>
                        <a:pt x="382" y="886"/>
                      </a:lnTo>
                      <a:lnTo>
                        <a:pt x="380" y="886"/>
                      </a:lnTo>
                      <a:lnTo>
                        <a:pt x="379" y="884"/>
                      </a:lnTo>
                      <a:lnTo>
                        <a:pt x="378" y="881"/>
                      </a:lnTo>
                      <a:lnTo>
                        <a:pt x="376" y="877"/>
                      </a:lnTo>
                      <a:lnTo>
                        <a:pt x="375" y="873"/>
                      </a:lnTo>
                      <a:lnTo>
                        <a:pt x="373" y="869"/>
                      </a:lnTo>
                      <a:lnTo>
                        <a:pt x="372" y="866"/>
                      </a:lnTo>
                      <a:lnTo>
                        <a:pt x="369" y="865"/>
                      </a:lnTo>
                      <a:lnTo>
                        <a:pt x="364" y="859"/>
                      </a:lnTo>
                      <a:lnTo>
                        <a:pt x="360" y="855"/>
                      </a:lnTo>
                      <a:lnTo>
                        <a:pt x="357" y="852"/>
                      </a:lnTo>
                      <a:lnTo>
                        <a:pt x="355" y="851"/>
                      </a:lnTo>
                      <a:lnTo>
                        <a:pt x="354" y="847"/>
                      </a:lnTo>
                      <a:lnTo>
                        <a:pt x="354" y="844"/>
                      </a:lnTo>
                      <a:lnTo>
                        <a:pt x="354" y="840"/>
                      </a:lnTo>
                      <a:lnTo>
                        <a:pt x="353" y="837"/>
                      </a:lnTo>
                      <a:lnTo>
                        <a:pt x="351" y="837"/>
                      </a:lnTo>
                      <a:lnTo>
                        <a:pt x="348" y="837"/>
                      </a:lnTo>
                      <a:lnTo>
                        <a:pt x="347" y="837"/>
                      </a:lnTo>
                      <a:lnTo>
                        <a:pt x="344" y="837"/>
                      </a:lnTo>
                      <a:lnTo>
                        <a:pt x="343" y="840"/>
                      </a:lnTo>
                      <a:lnTo>
                        <a:pt x="342" y="843"/>
                      </a:lnTo>
                      <a:lnTo>
                        <a:pt x="340" y="841"/>
                      </a:lnTo>
                      <a:lnTo>
                        <a:pt x="337" y="843"/>
                      </a:lnTo>
                      <a:lnTo>
                        <a:pt x="335" y="845"/>
                      </a:lnTo>
                      <a:lnTo>
                        <a:pt x="333" y="841"/>
                      </a:lnTo>
                      <a:lnTo>
                        <a:pt x="333" y="839"/>
                      </a:lnTo>
                      <a:lnTo>
                        <a:pt x="333" y="836"/>
                      </a:lnTo>
                      <a:lnTo>
                        <a:pt x="332" y="834"/>
                      </a:lnTo>
                      <a:lnTo>
                        <a:pt x="329" y="833"/>
                      </a:lnTo>
                      <a:lnTo>
                        <a:pt x="326" y="833"/>
                      </a:lnTo>
                      <a:lnTo>
                        <a:pt x="321" y="832"/>
                      </a:lnTo>
                      <a:lnTo>
                        <a:pt x="319" y="822"/>
                      </a:lnTo>
                      <a:lnTo>
                        <a:pt x="319" y="812"/>
                      </a:lnTo>
                      <a:lnTo>
                        <a:pt x="318" y="792"/>
                      </a:lnTo>
                      <a:lnTo>
                        <a:pt x="318" y="776"/>
                      </a:lnTo>
                      <a:lnTo>
                        <a:pt x="318" y="758"/>
                      </a:lnTo>
                      <a:lnTo>
                        <a:pt x="318" y="742"/>
                      </a:lnTo>
                      <a:lnTo>
                        <a:pt x="318" y="728"/>
                      </a:lnTo>
                      <a:lnTo>
                        <a:pt x="321" y="729"/>
                      </a:lnTo>
                      <a:lnTo>
                        <a:pt x="322" y="731"/>
                      </a:lnTo>
                      <a:lnTo>
                        <a:pt x="324" y="733"/>
                      </a:lnTo>
                      <a:lnTo>
                        <a:pt x="325" y="733"/>
                      </a:lnTo>
                      <a:lnTo>
                        <a:pt x="326" y="733"/>
                      </a:lnTo>
                      <a:lnTo>
                        <a:pt x="328" y="732"/>
                      </a:lnTo>
                      <a:lnTo>
                        <a:pt x="329" y="731"/>
                      </a:lnTo>
                      <a:lnTo>
                        <a:pt x="330" y="731"/>
                      </a:lnTo>
                      <a:lnTo>
                        <a:pt x="332" y="731"/>
                      </a:lnTo>
                      <a:lnTo>
                        <a:pt x="326" y="715"/>
                      </a:lnTo>
                      <a:lnTo>
                        <a:pt x="324" y="707"/>
                      </a:lnTo>
                      <a:lnTo>
                        <a:pt x="324" y="703"/>
                      </a:lnTo>
                      <a:lnTo>
                        <a:pt x="324" y="699"/>
                      </a:lnTo>
                      <a:lnTo>
                        <a:pt x="324" y="696"/>
                      </a:lnTo>
                      <a:lnTo>
                        <a:pt x="326" y="692"/>
                      </a:lnTo>
                      <a:lnTo>
                        <a:pt x="330" y="685"/>
                      </a:lnTo>
                      <a:lnTo>
                        <a:pt x="332" y="682"/>
                      </a:lnTo>
                      <a:lnTo>
                        <a:pt x="333" y="678"/>
                      </a:lnTo>
                      <a:lnTo>
                        <a:pt x="335" y="674"/>
                      </a:lnTo>
                      <a:lnTo>
                        <a:pt x="335" y="670"/>
                      </a:lnTo>
                      <a:lnTo>
                        <a:pt x="329" y="670"/>
                      </a:lnTo>
                      <a:lnTo>
                        <a:pt x="325" y="657"/>
                      </a:lnTo>
                      <a:lnTo>
                        <a:pt x="321" y="646"/>
                      </a:lnTo>
                      <a:lnTo>
                        <a:pt x="329" y="648"/>
                      </a:lnTo>
                      <a:lnTo>
                        <a:pt x="333" y="649"/>
                      </a:lnTo>
                      <a:lnTo>
                        <a:pt x="347" y="649"/>
                      </a:lnTo>
                      <a:lnTo>
                        <a:pt x="350" y="646"/>
                      </a:lnTo>
                      <a:lnTo>
                        <a:pt x="351" y="645"/>
                      </a:lnTo>
                      <a:lnTo>
                        <a:pt x="355" y="644"/>
                      </a:lnTo>
                      <a:lnTo>
                        <a:pt x="358" y="637"/>
                      </a:lnTo>
                      <a:lnTo>
                        <a:pt x="358" y="634"/>
                      </a:lnTo>
                      <a:lnTo>
                        <a:pt x="358" y="631"/>
                      </a:lnTo>
                      <a:lnTo>
                        <a:pt x="357" y="624"/>
                      </a:lnTo>
                      <a:lnTo>
                        <a:pt x="357" y="621"/>
                      </a:lnTo>
                      <a:lnTo>
                        <a:pt x="360" y="619"/>
                      </a:lnTo>
                      <a:lnTo>
                        <a:pt x="365" y="615"/>
                      </a:lnTo>
                      <a:lnTo>
                        <a:pt x="373" y="612"/>
                      </a:lnTo>
                      <a:lnTo>
                        <a:pt x="372" y="603"/>
                      </a:lnTo>
                      <a:lnTo>
                        <a:pt x="371" y="597"/>
                      </a:lnTo>
                      <a:lnTo>
                        <a:pt x="371" y="594"/>
                      </a:lnTo>
                      <a:lnTo>
                        <a:pt x="371" y="591"/>
                      </a:lnTo>
                      <a:lnTo>
                        <a:pt x="373" y="584"/>
                      </a:lnTo>
                      <a:lnTo>
                        <a:pt x="378" y="580"/>
                      </a:lnTo>
                      <a:lnTo>
                        <a:pt x="380" y="579"/>
                      </a:lnTo>
                      <a:lnTo>
                        <a:pt x="383" y="577"/>
                      </a:lnTo>
                      <a:lnTo>
                        <a:pt x="386" y="577"/>
                      </a:lnTo>
                      <a:lnTo>
                        <a:pt x="391" y="577"/>
                      </a:lnTo>
                      <a:lnTo>
                        <a:pt x="393" y="577"/>
                      </a:lnTo>
                      <a:lnTo>
                        <a:pt x="396" y="577"/>
                      </a:lnTo>
                      <a:lnTo>
                        <a:pt x="397" y="574"/>
                      </a:lnTo>
                      <a:lnTo>
                        <a:pt x="400" y="572"/>
                      </a:lnTo>
                      <a:lnTo>
                        <a:pt x="401" y="566"/>
                      </a:lnTo>
                      <a:lnTo>
                        <a:pt x="402" y="561"/>
                      </a:lnTo>
                      <a:lnTo>
                        <a:pt x="404" y="558"/>
                      </a:lnTo>
                      <a:lnTo>
                        <a:pt x="405" y="556"/>
                      </a:lnTo>
                      <a:lnTo>
                        <a:pt x="405" y="555"/>
                      </a:lnTo>
                      <a:lnTo>
                        <a:pt x="408" y="554"/>
                      </a:lnTo>
                      <a:lnTo>
                        <a:pt x="411" y="554"/>
                      </a:lnTo>
                      <a:lnTo>
                        <a:pt x="416" y="552"/>
                      </a:lnTo>
                      <a:lnTo>
                        <a:pt x="423" y="551"/>
                      </a:lnTo>
                      <a:lnTo>
                        <a:pt x="427" y="551"/>
                      </a:lnTo>
                      <a:lnTo>
                        <a:pt x="429" y="548"/>
                      </a:lnTo>
                      <a:lnTo>
                        <a:pt x="429" y="544"/>
                      </a:lnTo>
                      <a:lnTo>
                        <a:pt x="429" y="540"/>
                      </a:lnTo>
                      <a:lnTo>
                        <a:pt x="430" y="537"/>
                      </a:lnTo>
                      <a:lnTo>
                        <a:pt x="431" y="534"/>
                      </a:lnTo>
                      <a:lnTo>
                        <a:pt x="434" y="532"/>
                      </a:lnTo>
                      <a:lnTo>
                        <a:pt x="440" y="529"/>
                      </a:lnTo>
                      <a:lnTo>
                        <a:pt x="447" y="527"/>
                      </a:lnTo>
                      <a:lnTo>
                        <a:pt x="451" y="526"/>
                      </a:lnTo>
                      <a:lnTo>
                        <a:pt x="454" y="523"/>
                      </a:lnTo>
                      <a:lnTo>
                        <a:pt x="455" y="522"/>
                      </a:lnTo>
                      <a:lnTo>
                        <a:pt x="455" y="518"/>
                      </a:lnTo>
                      <a:lnTo>
                        <a:pt x="455" y="515"/>
                      </a:lnTo>
                      <a:lnTo>
                        <a:pt x="456" y="514"/>
                      </a:lnTo>
                      <a:lnTo>
                        <a:pt x="469" y="508"/>
                      </a:lnTo>
                      <a:lnTo>
                        <a:pt x="472" y="508"/>
                      </a:lnTo>
                      <a:lnTo>
                        <a:pt x="474" y="504"/>
                      </a:lnTo>
                      <a:lnTo>
                        <a:pt x="476" y="501"/>
                      </a:lnTo>
                      <a:lnTo>
                        <a:pt x="476" y="497"/>
                      </a:lnTo>
                      <a:lnTo>
                        <a:pt x="474" y="494"/>
                      </a:lnTo>
                      <a:lnTo>
                        <a:pt x="474" y="489"/>
                      </a:lnTo>
                      <a:lnTo>
                        <a:pt x="474" y="485"/>
                      </a:lnTo>
                      <a:lnTo>
                        <a:pt x="474" y="482"/>
                      </a:lnTo>
                      <a:lnTo>
                        <a:pt x="477" y="478"/>
                      </a:lnTo>
                      <a:lnTo>
                        <a:pt x="480" y="473"/>
                      </a:lnTo>
                      <a:lnTo>
                        <a:pt x="488" y="465"/>
                      </a:lnTo>
                      <a:lnTo>
                        <a:pt x="498" y="455"/>
                      </a:lnTo>
                      <a:lnTo>
                        <a:pt x="501" y="453"/>
                      </a:lnTo>
                      <a:lnTo>
                        <a:pt x="502" y="450"/>
                      </a:lnTo>
                      <a:lnTo>
                        <a:pt x="501" y="447"/>
                      </a:lnTo>
                      <a:lnTo>
                        <a:pt x="501" y="446"/>
                      </a:lnTo>
                      <a:lnTo>
                        <a:pt x="499" y="443"/>
                      </a:lnTo>
                      <a:lnTo>
                        <a:pt x="496" y="439"/>
                      </a:lnTo>
                      <a:lnTo>
                        <a:pt x="496" y="436"/>
                      </a:lnTo>
                      <a:lnTo>
                        <a:pt x="496" y="433"/>
                      </a:lnTo>
                      <a:lnTo>
                        <a:pt x="496" y="431"/>
                      </a:lnTo>
                      <a:lnTo>
                        <a:pt x="495" y="431"/>
                      </a:lnTo>
                      <a:lnTo>
                        <a:pt x="494" y="432"/>
                      </a:lnTo>
                      <a:lnTo>
                        <a:pt x="491" y="433"/>
                      </a:lnTo>
                      <a:lnTo>
                        <a:pt x="488" y="433"/>
                      </a:lnTo>
                      <a:lnTo>
                        <a:pt x="485" y="431"/>
                      </a:lnTo>
                      <a:lnTo>
                        <a:pt x="484" y="429"/>
                      </a:lnTo>
                      <a:lnTo>
                        <a:pt x="483" y="428"/>
                      </a:lnTo>
                      <a:lnTo>
                        <a:pt x="485" y="422"/>
                      </a:lnTo>
                      <a:lnTo>
                        <a:pt x="485" y="421"/>
                      </a:lnTo>
                      <a:lnTo>
                        <a:pt x="485" y="418"/>
                      </a:lnTo>
                      <a:lnTo>
                        <a:pt x="485" y="417"/>
                      </a:lnTo>
                      <a:lnTo>
                        <a:pt x="484" y="415"/>
                      </a:lnTo>
                      <a:lnTo>
                        <a:pt x="483" y="415"/>
                      </a:lnTo>
                      <a:lnTo>
                        <a:pt x="480" y="413"/>
                      </a:lnTo>
                      <a:lnTo>
                        <a:pt x="480" y="411"/>
                      </a:lnTo>
                      <a:lnTo>
                        <a:pt x="480" y="410"/>
                      </a:lnTo>
                      <a:lnTo>
                        <a:pt x="481" y="406"/>
                      </a:lnTo>
                      <a:lnTo>
                        <a:pt x="485" y="403"/>
                      </a:lnTo>
                      <a:lnTo>
                        <a:pt x="488" y="399"/>
                      </a:lnTo>
                      <a:lnTo>
                        <a:pt x="491" y="396"/>
                      </a:lnTo>
                      <a:lnTo>
                        <a:pt x="492" y="389"/>
                      </a:lnTo>
                      <a:lnTo>
                        <a:pt x="494" y="384"/>
                      </a:lnTo>
                      <a:lnTo>
                        <a:pt x="495" y="377"/>
                      </a:lnTo>
                      <a:lnTo>
                        <a:pt x="496" y="370"/>
                      </a:lnTo>
                      <a:lnTo>
                        <a:pt x="502" y="370"/>
                      </a:lnTo>
                      <a:lnTo>
                        <a:pt x="506" y="370"/>
                      </a:lnTo>
                      <a:lnTo>
                        <a:pt x="505" y="366"/>
                      </a:lnTo>
                      <a:lnTo>
                        <a:pt x="502" y="361"/>
                      </a:lnTo>
                      <a:lnTo>
                        <a:pt x="502" y="356"/>
                      </a:lnTo>
                      <a:lnTo>
                        <a:pt x="502" y="352"/>
                      </a:lnTo>
                      <a:lnTo>
                        <a:pt x="505" y="350"/>
                      </a:lnTo>
                      <a:lnTo>
                        <a:pt x="508" y="350"/>
                      </a:lnTo>
                      <a:lnTo>
                        <a:pt x="510" y="350"/>
                      </a:lnTo>
                      <a:lnTo>
                        <a:pt x="512" y="349"/>
                      </a:lnTo>
                      <a:lnTo>
                        <a:pt x="512" y="346"/>
                      </a:lnTo>
                      <a:lnTo>
                        <a:pt x="512" y="343"/>
                      </a:lnTo>
                      <a:lnTo>
                        <a:pt x="509" y="338"/>
                      </a:lnTo>
                      <a:lnTo>
                        <a:pt x="519" y="334"/>
                      </a:lnTo>
                      <a:lnTo>
                        <a:pt x="528" y="330"/>
                      </a:lnTo>
                      <a:lnTo>
                        <a:pt x="527" y="320"/>
                      </a:lnTo>
                      <a:lnTo>
                        <a:pt x="528" y="312"/>
                      </a:lnTo>
                      <a:lnTo>
                        <a:pt x="531" y="312"/>
                      </a:lnTo>
                      <a:lnTo>
                        <a:pt x="534" y="313"/>
                      </a:lnTo>
                      <a:lnTo>
                        <a:pt x="535" y="314"/>
                      </a:lnTo>
                      <a:lnTo>
                        <a:pt x="538" y="314"/>
                      </a:lnTo>
                      <a:lnTo>
                        <a:pt x="539" y="313"/>
                      </a:lnTo>
                      <a:lnTo>
                        <a:pt x="542" y="310"/>
                      </a:lnTo>
                      <a:lnTo>
                        <a:pt x="544" y="307"/>
                      </a:lnTo>
                      <a:lnTo>
                        <a:pt x="546" y="306"/>
                      </a:lnTo>
                      <a:lnTo>
                        <a:pt x="548" y="309"/>
                      </a:lnTo>
                      <a:lnTo>
                        <a:pt x="549" y="312"/>
                      </a:lnTo>
                      <a:lnTo>
                        <a:pt x="549" y="313"/>
                      </a:lnTo>
                      <a:lnTo>
                        <a:pt x="550" y="314"/>
                      </a:lnTo>
                      <a:lnTo>
                        <a:pt x="552" y="314"/>
                      </a:lnTo>
                      <a:lnTo>
                        <a:pt x="555" y="314"/>
                      </a:lnTo>
                      <a:lnTo>
                        <a:pt x="555" y="313"/>
                      </a:lnTo>
                      <a:lnTo>
                        <a:pt x="555" y="312"/>
                      </a:lnTo>
                      <a:lnTo>
                        <a:pt x="556" y="310"/>
                      </a:lnTo>
                      <a:lnTo>
                        <a:pt x="556" y="309"/>
                      </a:lnTo>
                      <a:lnTo>
                        <a:pt x="560" y="309"/>
                      </a:lnTo>
                      <a:lnTo>
                        <a:pt x="562" y="310"/>
                      </a:lnTo>
                      <a:lnTo>
                        <a:pt x="564" y="312"/>
                      </a:lnTo>
                      <a:lnTo>
                        <a:pt x="567" y="313"/>
                      </a:lnTo>
                      <a:lnTo>
                        <a:pt x="568" y="314"/>
                      </a:lnTo>
                      <a:lnTo>
                        <a:pt x="570" y="314"/>
                      </a:lnTo>
                      <a:lnTo>
                        <a:pt x="570" y="306"/>
                      </a:lnTo>
                      <a:lnTo>
                        <a:pt x="586" y="306"/>
                      </a:lnTo>
                      <a:lnTo>
                        <a:pt x="584" y="292"/>
                      </a:lnTo>
                      <a:lnTo>
                        <a:pt x="579" y="288"/>
                      </a:lnTo>
                      <a:lnTo>
                        <a:pt x="575" y="269"/>
                      </a:lnTo>
                      <a:lnTo>
                        <a:pt x="568" y="262"/>
                      </a:lnTo>
                      <a:lnTo>
                        <a:pt x="559" y="251"/>
                      </a:lnTo>
                      <a:lnTo>
                        <a:pt x="557" y="233"/>
                      </a:lnTo>
                      <a:lnTo>
                        <a:pt x="563" y="223"/>
                      </a:lnTo>
                      <a:lnTo>
                        <a:pt x="566" y="211"/>
                      </a:lnTo>
                      <a:lnTo>
                        <a:pt x="563" y="200"/>
                      </a:lnTo>
                      <a:lnTo>
                        <a:pt x="557" y="189"/>
                      </a:lnTo>
                      <a:lnTo>
                        <a:pt x="563" y="187"/>
                      </a:lnTo>
                      <a:lnTo>
                        <a:pt x="563" y="183"/>
                      </a:lnTo>
                      <a:lnTo>
                        <a:pt x="566" y="180"/>
                      </a:lnTo>
                      <a:lnTo>
                        <a:pt x="566" y="177"/>
                      </a:lnTo>
                      <a:lnTo>
                        <a:pt x="567" y="173"/>
                      </a:lnTo>
                      <a:lnTo>
                        <a:pt x="566" y="171"/>
                      </a:lnTo>
                      <a:lnTo>
                        <a:pt x="564" y="168"/>
                      </a:lnTo>
                      <a:lnTo>
                        <a:pt x="562" y="162"/>
                      </a:lnTo>
                      <a:lnTo>
                        <a:pt x="560" y="161"/>
                      </a:lnTo>
                      <a:lnTo>
                        <a:pt x="559" y="161"/>
                      </a:lnTo>
                      <a:lnTo>
                        <a:pt x="555" y="162"/>
                      </a:lnTo>
                      <a:lnTo>
                        <a:pt x="553" y="162"/>
                      </a:lnTo>
                      <a:lnTo>
                        <a:pt x="552" y="161"/>
                      </a:lnTo>
                      <a:lnTo>
                        <a:pt x="550" y="160"/>
                      </a:lnTo>
                      <a:lnTo>
                        <a:pt x="550" y="157"/>
                      </a:lnTo>
                      <a:lnTo>
                        <a:pt x="550" y="154"/>
                      </a:lnTo>
                      <a:lnTo>
                        <a:pt x="550" y="151"/>
                      </a:lnTo>
                      <a:lnTo>
                        <a:pt x="548" y="144"/>
                      </a:lnTo>
                      <a:lnTo>
                        <a:pt x="545" y="137"/>
                      </a:lnTo>
                      <a:lnTo>
                        <a:pt x="544" y="133"/>
                      </a:lnTo>
                      <a:lnTo>
                        <a:pt x="544" y="132"/>
                      </a:lnTo>
                      <a:lnTo>
                        <a:pt x="544" y="129"/>
                      </a:lnTo>
                      <a:lnTo>
                        <a:pt x="545" y="129"/>
                      </a:lnTo>
                      <a:lnTo>
                        <a:pt x="546" y="129"/>
                      </a:lnTo>
                      <a:lnTo>
                        <a:pt x="546" y="128"/>
                      </a:lnTo>
                      <a:lnTo>
                        <a:pt x="544" y="122"/>
                      </a:lnTo>
                      <a:lnTo>
                        <a:pt x="541" y="115"/>
                      </a:lnTo>
                      <a:lnTo>
                        <a:pt x="539" y="111"/>
                      </a:lnTo>
                      <a:lnTo>
                        <a:pt x="539" y="108"/>
                      </a:lnTo>
                      <a:lnTo>
                        <a:pt x="541" y="101"/>
                      </a:lnTo>
                      <a:lnTo>
                        <a:pt x="541" y="95"/>
                      </a:lnTo>
                      <a:lnTo>
                        <a:pt x="539" y="88"/>
                      </a:lnTo>
                      <a:lnTo>
                        <a:pt x="538" y="82"/>
                      </a:lnTo>
                      <a:lnTo>
                        <a:pt x="535" y="78"/>
                      </a:lnTo>
                      <a:lnTo>
                        <a:pt x="527" y="68"/>
                      </a:lnTo>
                      <a:lnTo>
                        <a:pt x="526" y="65"/>
                      </a:lnTo>
                      <a:lnTo>
                        <a:pt x="524" y="63"/>
                      </a:lnTo>
                      <a:lnTo>
                        <a:pt x="524" y="61"/>
                      </a:lnTo>
                      <a:lnTo>
                        <a:pt x="523" y="60"/>
                      </a:lnTo>
                      <a:lnTo>
                        <a:pt x="521" y="59"/>
                      </a:lnTo>
                      <a:lnTo>
                        <a:pt x="520" y="57"/>
                      </a:lnTo>
                      <a:lnTo>
                        <a:pt x="517" y="57"/>
                      </a:lnTo>
                      <a:lnTo>
                        <a:pt x="513" y="56"/>
                      </a:lnTo>
                      <a:lnTo>
                        <a:pt x="506" y="52"/>
                      </a:lnTo>
                      <a:lnTo>
                        <a:pt x="499" y="49"/>
                      </a:lnTo>
                      <a:lnTo>
                        <a:pt x="495" y="45"/>
                      </a:lnTo>
                      <a:lnTo>
                        <a:pt x="490" y="42"/>
                      </a:lnTo>
                      <a:lnTo>
                        <a:pt x="481" y="39"/>
                      </a:lnTo>
                      <a:lnTo>
                        <a:pt x="473" y="35"/>
                      </a:lnTo>
                      <a:lnTo>
                        <a:pt x="467" y="28"/>
                      </a:lnTo>
                      <a:lnTo>
                        <a:pt x="463" y="23"/>
                      </a:lnTo>
                      <a:lnTo>
                        <a:pt x="461" y="14"/>
                      </a:lnTo>
                      <a:lnTo>
                        <a:pt x="458" y="9"/>
                      </a:lnTo>
                      <a:lnTo>
                        <a:pt x="456" y="6"/>
                      </a:lnTo>
                      <a:lnTo>
                        <a:pt x="455" y="3"/>
                      </a:lnTo>
                      <a:lnTo>
                        <a:pt x="452" y="0"/>
                      </a:lnTo>
                      <a:lnTo>
                        <a:pt x="449" y="0"/>
                      </a:lnTo>
                      <a:lnTo>
                        <a:pt x="448" y="0"/>
                      </a:lnTo>
                      <a:lnTo>
                        <a:pt x="447" y="2"/>
                      </a:lnTo>
                      <a:lnTo>
                        <a:pt x="444" y="5"/>
                      </a:lnTo>
                      <a:lnTo>
                        <a:pt x="443" y="6"/>
                      </a:lnTo>
                      <a:lnTo>
                        <a:pt x="440" y="7"/>
                      </a:lnTo>
                      <a:lnTo>
                        <a:pt x="436" y="7"/>
                      </a:lnTo>
                      <a:lnTo>
                        <a:pt x="431" y="9"/>
                      </a:lnTo>
                      <a:lnTo>
                        <a:pt x="430" y="9"/>
                      </a:lnTo>
                      <a:lnTo>
                        <a:pt x="430" y="10"/>
                      </a:lnTo>
                      <a:lnTo>
                        <a:pt x="437" y="23"/>
                      </a:lnTo>
                      <a:lnTo>
                        <a:pt x="441" y="30"/>
                      </a:lnTo>
                      <a:lnTo>
                        <a:pt x="441" y="34"/>
                      </a:lnTo>
                      <a:lnTo>
                        <a:pt x="443" y="36"/>
                      </a:lnTo>
                      <a:lnTo>
                        <a:pt x="441" y="43"/>
                      </a:lnTo>
                      <a:lnTo>
                        <a:pt x="440" y="50"/>
                      </a:lnTo>
                      <a:lnTo>
                        <a:pt x="436" y="64"/>
                      </a:lnTo>
                      <a:lnTo>
                        <a:pt x="430" y="72"/>
                      </a:lnTo>
                      <a:lnTo>
                        <a:pt x="429" y="74"/>
                      </a:lnTo>
                      <a:lnTo>
                        <a:pt x="426" y="77"/>
                      </a:lnTo>
                      <a:lnTo>
                        <a:pt x="425" y="77"/>
                      </a:lnTo>
                      <a:lnTo>
                        <a:pt x="423" y="77"/>
                      </a:lnTo>
                      <a:lnTo>
                        <a:pt x="422" y="75"/>
                      </a:lnTo>
                      <a:lnTo>
                        <a:pt x="419" y="72"/>
                      </a:lnTo>
                      <a:lnTo>
                        <a:pt x="416" y="71"/>
                      </a:lnTo>
                      <a:lnTo>
                        <a:pt x="413" y="70"/>
                      </a:lnTo>
                      <a:lnTo>
                        <a:pt x="401" y="63"/>
                      </a:lnTo>
                      <a:lnTo>
                        <a:pt x="396" y="61"/>
                      </a:lnTo>
                      <a:lnTo>
                        <a:pt x="390" y="59"/>
                      </a:lnTo>
                      <a:lnTo>
                        <a:pt x="383" y="56"/>
                      </a:lnTo>
                      <a:lnTo>
                        <a:pt x="379" y="54"/>
                      </a:lnTo>
                      <a:lnTo>
                        <a:pt x="376" y="54"/>
                      </a:lnTo>
                      <a:lnTo>
                        <a:pt x="372" y="54"/>
                      </a:lnTo>
                      <a:lnTo>
                        <a:pt x="366" y="54"/>
                      </a:lnTo>
                      <a:lnTo>
                        <a:pt x="362" y="54"/>
                      </a:lnTo>
                      <a:lnTo>
                        <a:pt x="360" y="54"/>
                      </a:lnTo>
                      <a:lnTo>
                        <a:pt x="357" y="56"/>
                      </a:lnTo>
                      <a:lnTo>
                        <a:pt x="355" y="59"/>
                      </a:lnTo>
                      <a:lnTo>
                        <a:pt x="354" y="63"/>
                      </a:lnTo>
                      <a:lnTo>
                        <a:pt x="353" y="74"/>
                      </a:lnTo>
                      <a:lnTo>
                        <a:pt x="350" y="85"/>
                      </a:lnTo>
                      <a:lnTo>
                        <a:pt x="348" y="88"/>
                      </a:lnTo>
                      <a:lnTo>
                        <a:pt x="347" y="90"/>
                      </a:lnTo>
                      <a:lnTo>
                        <a:pt x="342" y="95"/>
                      </a:lnTo>
                      <a:lnTo>
                        <a:pt x="335" y="101"/>
                      </a:lnTo>
                      <a:lnTo>
                        <a:pt x="333" y="101"/>
                      </a:lnTo>
                      <a:lnTo>
                        <a:pt x="332" y="100"/>
                      </a:lnTo>
                      <a:lnTo>
                        <a:pt x="329" y="97"/>
                      </a:lnTo>
                      <a:lnTo>
                        <a:pt x="325" y="93"/>
                      </a:lnTo>
                      <a:lnTo>
                        <a:pt x="324" y="92"/>
                      </a:lnTo>
                      <a:lnTo>
                        <a:pt x="321" y="92"/>
                      </a:lnTo>
                      <a:lnTo>
                        <a:pt x="314" y="92"/>
                      </a:lnTo>
                      <a:lnTo>
                        <a:pt x="311" y="93"/>
                      </a:lnTo>
                      <a:lnTo>
                        <a:pt x="308" y="97"/>
                      </a:lnTo>
                      <a:lnTo>
                        <a:pt x="304" y="101"/>
                      </a:lnTo>
                      <a:lnTo>
                        <a:pt x="300" y="106"/>
                      </a:lnTo>
                      <a:lnTo>
                        <a:pt x="299" y="111"/>
                      </a:lnTo>
                      <a:lnTo>
                        <a:pt x="296" y="122"/>
                      </a:lnTo>
                      <a:lnTo>
                        <a:pt x="293" y="132"/>
                      </a:lnTo>
                      <a:lnTo>
                        <a:pt x="292" y="136"/>
                      </a:lnTo>
                      <a:lnTo>
                        <a:pt x="290" y="137"/>
                      </a:lnTo>
                      <a:lnTo>
                        <a:pt x="290" y="139"/>
                      </a:lnTo>
                      <a:lnTo>
                        <a:pt x="289" y="140"/>
                      </a:lnTo>
                      <a:lnTo>
                        <a:pt x="286" y="143"/>
                      </a:lnTo>
                      <a:lnTo>
                        <a:pt x="285" y="147"/>
                      </a:lnTo>
                      <a:lnTo>
                        <a:pt x="283" y="150"/>
                      </a:lnTo>
                      <a:lnTo>
                        <a:pt x="282" y="150"/>
                      </a:lnTo>
                      <a:lnTo>
                        <a:pt x="279" y="150"/>
                      </a:lnTo>
                      <a:lnTo>
                        <a:pt x="278" y="150"/>
                      </a:lnTo>
                      <a:lnTo>
                        <a:pt x="275" y="151"/>
                      </a:lnTo>
                      <a:lnTo>
                        <a:pt x="274" y="154"/>
                      </a:lnTo>
                      <a:lnTo>
                        <a:pt x="271" y="158"/>
                      </a:lnTo>
                      <a:lnTo>
                        <a:pt x="271" y="160"/>
                      </a:lnTo>
                      <a:lnTo>
                        <a:pt x="271" y="161"/>
                      </a:lnTo>
                      <a:lnTo>
                        <a:pt x="272" y="164"/>
                      </a:lnTo>
                      <a:lnTo>
                        <a:pt x="277" y="169"/>
                      </a:lnTo>
                      <a:lnTo>
                        <a:pt x="279" y="173"/>
                      </a:lnTo>
                      <a:lnTo>
                        <a:pt x="281" y="179"/>
                      </a:lnTo>
                      <a:lnTo>
                        <a:pt x="282" y="184"/>
                      </a:lnTo>
                      <a:lnTo>
                        <a:pt x="283" y="187"/>
                      </a:lnTo>
                      <a:lnTo>
                        <a:pt x="285" y="190"/>
                      </a:lnTo>
                      <a:lnTo>
                        <a:pt x="283" y="191"/>
                      </a:lnTo>
                      <a:lnTo>
                        <a:pt x="283" y="193"/>
                      </a:lnTo>
                      <a:lnTo>
                        <a:pt x="281" y="194"/>
                      </a:lnTo>
                      <a:lnTo>
                        <a:pt x="278" y="198"/>
                      </a:lnTo>
                      <a:lnTo>
                        <a:pt x="277" y="200"/>
                      </a:lnTo>
                      <a:lnTo>
                        <a:pt x="275" y="202"/>
                      </a:lnTo>
                      <a:lnTo>
                        <a:pt x="274" y="204"/>
                      </a:lnTo>
                      <a:lnTo>
                        <a:pt x="270" y="207"/>
                      </a:lnTo>
                      <a:lnTo>
                        <a:pt x="265" y="211"/>
                      </a:lnTo>
                      <a:lnTo>
                        <a:pt x="264" y="213"/>
                      </a:lnTo>
                      <a:lnTo>
                        <a:pt x="263" y="216"/>
                      </a:lnTo>
                      <a:lnTo>
                        <a:pt x="259" y="220"/>
                      </a:lnTo>
                      <a:lnTo>
                        <a:pt x="254" y="227"/>
                      </a:lnTo>
                      <a:lnTo>
                        <a:pt x="250" y="233"/>
                      </a:lnTo>
                      <a:lnTo>
                        <a:pt x="243" y="238"/>
                      </a:lnTo>
                      <a:lnTo>
                        <a:pt x="239" y="242"/>
                      </a:lnTo>
                      <a:lnTo>
                        <a:pt x="238" y="245"/>
                      </a:lnTo>
                      <a:lnTo>
                        <a:pt x="236" y="247"/>
                      </a:lnTo>
                      <a:lnTo>
                        <a:pt x="235" y="249"/>
                      </a:lnTo>
                      <a:lnTo>
                        <a:pt x="235" y="252"/>
                      </a:lnTo>
                      <a:lnTo>
                        <a:pt x="236" y="259"/>
                      </a:lnTo>
                      <a:lnTo>
                        <a:pt x="238" y="267"/>
                      </a:lnTo>
                      <a:lnTo>
                        <a:pt x="238" y="274"/>
                      </a:lnTo>
                      <a:lnTo>
                        <a:pt x="236" y="277"/>
                      </a:lnTo>
                      <a:lnTo>
                        <a:pt x="236" y="278"/>
                      </a:lnTo>
                      <a:lnTo>
                        <a:pt x="232" y="280"/>
                      </a:lnTo>
                      <a:lnTo>
                        <a:pt x="227" y="283"/>
                      </a:lnTo>
                      <a:lnTo>
                        <a:pt x="220" y="287"/>
                      </a:lnTo>
                      <a:lnTo>
                        <a:pt x="217" y="288"/>
                      </a:lnTo>
                      <a:lnTo>
                        <a:pt x="216" y="288"/>
                      </a:lnTo>
                      <a:lnTo>
                        <a:pt x="213" y="288"/>
                      </a:lnTo>
                      <a:lnTo>
                        <a:pt x="210" y="287"/>
                      </a:lnTo>
                      <a:lnTo>
                        <a:pt x="207" y="287"/>
                      </a:lnTo>
                      <a:lnTo>
                        <a:pt x="203" y="287"/>
                      </a:lnTo>
                      <a:lnTo>
                        <a:pt x="200" y="287"/>
                      </a:lnTo>
                      <a:lnTo>
                        <a:pt x="199" y="288"/>
                      </a:lnTo>
                      <a:lnTo>
                        <a:pt x="199" y="290"/>
                      </a:lnTo>
                      <a:lnTo>
                        <a:pt x="199" y="291"/>
                      </a:lnTo>
                      <a:lnTo>
                        <a:pt x="199" y="296"/>
                      </a:lnTo>
                      <a:lnTo>
                        <a:pt x="200" y="305"/>
                      </a:lnTo>
                      <a:lnTo>
                        <a:pt x="199" y="314"/>
                      </a:lnTo>
                      <a:lnTo>
                        <a:pt x="199" y="327"/>
                      </a:lnTo>
                      <a:lnTo>
                        <a:pt x="198" y="349"/>
                      </a:lnTo>
                      <a:lnTo>
                        <a:pt x="196" y="361"/>
                      </a:lnTo>
                      <a:lnTo>
                        <a:pt x="196" y="367"/>
                      </a:lnTo>
                      <a:lnTo>
                        <a:pt x="196" y="370"/>
                      </a:lnTo>
                      <a:lnTo>
                        <a:pt x="195" y="371"/>
                      </a:lnTo>
                      <a:lnTo>
                        <a:pt x="189" y="378"/>
                      </a:lnTo>
                      <a:lnTo>
                        <a:pt x="184" y="386"/>
                      </a:lnTo>
                      <a:lnTo>
                        <a:pt x="171" y="404"/>
                      </a:lnTo>
                      <a:lnTo>
                        <a:pt x="163" y="421"/>
                      </a:lnTo>
                      <a:lnTo>
                        <a:pt x="156" y="431"/>
                      </a:lnTo>
                      <a:lnTo>
                        <a:pt x="156" y="432"/>
                      </a:lnTo>
                      <a:lnTo>
                        <a:pt x="156" y="433"/>
                      </a:lnTo>
                      <a:lnTo>
                        <a:pt x="158" y="436"/>
                      </a:lnTo>
                      <a:lnTo>
                        <a:pt x="163" y="442"/>
                      </a:lnTo>
                      <a:lnTo>
                        <a:pt x="167" y="444"/>
                      </a:lnTo>
                      <a:lnTo>
                        <a:pt x="171" y="447"/>
                      </a:lnTo>
                      <a:lnTo>
                        <a:pt x="174" y="449"/>
                      </a:lnTo>
                      <a:lnTo>
                        <a:pt x="176" y="450"/>
                      </a:lnTo>
                      <a:lnTo>
                        <a:pt x="178" y="451"/>
                      </a:lnTo>
                      <a:lnTo>
                        <a:pt x="180" y="455"/>
                      </a:lnTo>
                      <a:lnTo>
                        <a:pt x="181" y="458"/>
                      </a:lnTo>
                      <a:lnTo>
                        <a:pt x="181" y="461"/>
                      </a:lnTo>
                      <a:lnTo>
                        <a:pt x="181" y="465"/>
                      </a:lnTo>
                      <a:lnTo>
                        <a:pt x="180" y="472"/>
                      </a:lnTo>
                      <a:lnTo>
                        <a:pt x="178" y="479"/>
                      </a:lnTo>
                      <a:lnTo>
                        <a:pt x="176" y="486"/>
                      </a:lnTo>
                      <a:lnTo>
                        <a:pt x="173" y="493"/>
                      </a:lnTo>
                      <a:lnTo>
                        <a:pt x="170" y="498"/>
                      </a:lnTo>
                      <a:lnTo>
                        <a:pt x="167" y="500"/>
                      </a:lnTo>
                      <a:lnTo>
                        <a:pt x="166" y="500"/>
                      </a:lnTo>
                      <a:lnTo>
                        <a:pt x="163" y="498"/>
                      </a:lnTo>
                      <a:lnTo>
                        <a:pt x="160" y="497"/>
                      </a:lnTo>
                      <a:lnTo>
                        <a:pt x="156" y="494"/>
                      </a:lnTo>
                      <a:lnTo>
                        <a:pt x="152" y="491"/>
                      </a:lnTo>
                      <a:lnTo>
                        <a:pt x="144" y="489"/>
                      </a:lnTo>
                      <a:lnTo>
                        <a:pt x="140" y="487"/>
                      </a:lnTo>
                      <a:lnTo>
                        <a:pt x="134" y="487"/>
                      </a:lnTo>
                      <a:lnTo>
                        <a:pt x="130" y="487"/>
                      </a:lnTo>
                      <a:lnTo>
                        <a:pt x="126" y="489"/>
                      </a:lnTo>
                      <a:lnTo>
                        <a:pt x="117" y="493"/>
                      </a:lnTo>
                      <a:lnTo>
                        <a:pt x="112" y="496"/>
                      </a:lnTo>
                      <a:lnTo>
                        <a:pt x="108" y="498"/>
                      </a:lnTo>
                      <a:lnTo>
                        <a:pt x="101" y="505"/>
                      </a:lnTo>
                      <a:lnTo>
                        <a:pt x="94" y="511"/>
                      </a:lnTo>
                      <a:lnTo>
                        <a:pt x="88" y="515"/>
                      </a:lnTo>
                      <a:lnTo>
                        <a:pt x="84" y="519"/>
                      </a:lnTo>
                      <a:lnTo>
                        <a:pt x="79" y="525"/>
                      </a:lnTo>
                      <a:lnTo>
                        <a:pt x="77" y="527"/>
                      </a:lnTo>
                      <a:lnTo>
                        <a:pt x="76" y="530"/>
                      </a:lnTo>
                      <a:lnTo>
                        <a:pt x="76" y="533"/>
                      </a:lnTo>
                      <a:lnTo>
                        <a:pt x="77" y="536"/>
                      </a:lnTo>
                      <a:lnTo>
                        <a:pt x="77" y="538"/>
                      </a:lnTo>
                      <a:lnTo>
                        <a:pt x="77" y="540"/>
                      </a:lnTo>
                      <a:lnTo>
                        <a:pt x="77" y="541"/>
                      </a:lnTo>
                      <a:lnTo>
                        <a:pt x="75" y="544"/>
                      </a:lnTo>
                      <a:lnTo>
                        <a:pt x="72" y="547"/>
                      </a:lnTo>
                      <a:lnTo>
                        <a:pt x="70" y="548"/>
                      </a:lnTo>
                      <a:lnTo>
                        <a:pt x="68" y="552"/>
                      </a:lnTo>
                      <a:lnTo>
                        <a:pt x="68" y="554"/>
                      </a:lnTo>
                      <a:lnTo>
                        <a:pt x="68" y="555"/>
                      </a:lnTo>
                      <a:lnTo>
                        <a:pt x="70" y="558"/>
                      </a:lnTo>
                      <a:lnTo>
                        <a:pt x="73" y="562"/>
                      </a:lnTo>
                      <a:lnTo>
                        <a:pt x="76" y="567"/>
                      </a:lnTo>
                      <a:lnTo>
                        <a:pt x="76" y="573"/>
                      </a:lnTo>
                      <a:lnTo>
                        <a:pt x="75" y="579"/>
                      </a:lnTo>
                      <a:lnTo>
                        <a:pt x="73" y="583"/>
                      </a:lnTo>
                      <a:lnTo>
                        <a:pt x="73" y="588"/>
                      </a:lnTo>
                      <a:lnTo>
                        <a:pt x="72" y="601"/>
                      </a:lnTo>
                      <a:lnTo>
                        <a:pt x="72" y="602"/>
                      </a:lnTo>
                      <a:lnTo>
                        <a:pt x="70" y="605"/>
                      </a:lnTo>
                      <a:lnTo>
                        <a:pt x="68" y="610"/>
                      </a:lnTo>
                      <a:lnTo>
                        <a:pt x="68" y="615"/>
                      </a:lnTo>
                      <a:lnTo>
                        <a:pt x="69" y="619"/>
                      </a:lnTo>
                      <a:lnTo>
                        <a:pt x="72" y="627"/>
                      </a:lnTo>
                      <a:lnTo>
                        <a:pt x="77" y="638"/>
                      </a:lnTo>
                      <a:lnTo>
                        <a:pt x="77" y="642"/>
                      </a:lnTo>
                      <a:lnTo>
                        <a:pt x="77" y="648"/>
                      </a:lnTo>
                      <a:lnTo>
                        <a:pt x="75" y="666"/>
                      </a:lnTo>
                      <a:lnTo>
                        <a:pt x="69" y="700"/>
                      </a:lnTo>
                      <a:lnTo>
                        <a:pt x="69" y="702"/>
                      </a:lnTo>
                      <a:lnTo>
                        <a:pt x="70" y="704"/>
                      </a:lnTo>
                      <a:lnTo>
                        <a:pt x="75" y="711"/>
                      </a:lnTo>
                      <a:lnTo>
                        <a:pt x="83" y="724"/>
                      </a:lnTo>
                      <a:lnTo>
                        <a:pt x="86" y="725"/>
                      </a:lnTo>
                      <a:lnTo>
                        <a:pt x="88" y="725"/>
                      </a:lnTo>
                      <a:lnTo>
                        <a:pt x="93" y="725"/>
                      </a:lnTo>
                      <a:lnTo>
                        <a:pt x="99" y="742"/>
                      </a:lnTo>
                      <a:lnTo>
                        <a:pt x="102" y="750"/>
                      </a:lnTo>
                      <a:lnTo>
                        <a:pt x="104" y="753"/>
                      </a:lnTo>
                      <a:lnTo>
                        <a:pt x="104" y="754"/>
                      </a:lnTo>
                      <a:lnTo>
                        <a:pt x="102" y="761"/>
                      </a:lnTo>
                      <a:lnTo>
                        <a:pt x="98" y="769"/>
                      </a:lnTo>
                      <a:lnTo>
                        <a:pt x="94" y="778"/>
                      </a:lnTo>
                      <a:lnTo>
                        <a:pt x="91" y="780"/>
                      </a:lnTo>
                      <a:lnTo>
                        <a:pt x="91" y="782"/>
                      </a:lnTo>
                      <a:lnTo>
                        <a:pt x="90" y="782"/>
                      </a:lnTo>
                      <a:lnTo>
                        <a:pt x="84" y="780"/>
                      </a:lnTo>
                      <a:lnTo>
                        <a:pt x="80" y="780"/>
                      </a:lnTo>
                      <a:lnTo>
                        <a:pt x="72" y="780"/>
                      </a:lnTo>
                      <a:lnTo>
                        <a:pt x="66" y="782"/>
                      </a:lnTo>
                      <a:lnTo>
                        <a:pt x="65" y="782"/>
                      </a:lnTo>
                      <a:lnTo>
                        <a:pt x="65" y="783"/>
                      </a:lnTo>
                      <a:lnTo>
                        <a:pt x="65" y="787"/>
                      </a:lnTo>
                      <a:lnTo>
                        <a:pt x="65" y="794"/>
                      </a:lnTo>
                      <a:lnTo>
                        <a:pt x="68" y="800"/>
                      </a:lnTo>
                      <a:lnTo>
                        <a:pt x="69" y="805"/>
                      </a:lnTo>
                      <a:lnTo>
                        <a:pt x="72" y="811"/>
                      </a:lnTo>
                      <a:lnTo>
                        <a:pt x="73" y="816"/>
                      </a:lnTo>
                      <a:lnTo>
                        <a:pt x="73" y="827"/>
                      </a:lnTo>
                      <a:lnTo>
                        <a:pt x="73" y="832"/>
                      </a:lnTo>
                      <a:lnTo>
                        <a:pt x="72" y="837"/>
                      </a:lnTo>
                      <a:lnTo>
                        <a:pt x="70" y="841"/>
                      </a:lnTo>
                      <a:lnTo>
                        <a:pt x="68" y="844"/>
                      </a:lnTo>
                      <a:lnTo>
                        <a:pt x="62" y="851"/>
                      </a:lnTo>
                      <a:lnTo>
                        <a:pt x="59" y="855"/>
                      </a:lnTo>
                      <a:lnTo>
                        <a:pt x="58" y="858"/>
                      </a:lnTo>
                      <a:lnTo>
                        <a:pt x="55" y="865"/>
                      </a:lnTo>
                      <a:lnTo>
                        <a:pt x="52" y="876"/>
                      </a:lnTo>
                      <a:lnTo>
                        <a:pt x="51" y="879"/>
                      </a:lnTo>
                      <a:lnTo>
                        <a:pt x="50" y="881"/>
                      </a:lnTo>
                      <a:lnTo>
                        <a:pt x="48" y="883"/>
                      </a:lnTo>
                      <a:lnTo>
                        <a:pt x="46" y="886"/>
                      </a:lnTo>
                      <a:lnTo>
                        <a:pt x="43" y="887"/>
                      </a:lnTo>
                      <a:lnTo>
                        <a:pt x="39" y="887"/>
                      </a:lnTo>
                      <a:lnTo>
                        <a:pt x="36" y="888"/>
                      </a:lnTo>
                      <a:lnTo>
                        <a:pt x="33" y="891"/>
                      </a:lnTo>
                      <a:lnTo>
                        <a:pt x="33" y="892"/>
                      </a:lnTo>
                      <a:lnTo>
                        <a:pt x="33" y="894"/>
                      </a:lnTo>
                      <a:lnTo>
                        <a:pt x="34" y="897"/>
                      </a:lnTo>
                      <a:lnTo>
                        <a:pt x="36" y="899"/>
                      </a:lnTo>
                      <a:lnTo>
                        <a:pt x="36" y="901"/>
                      </a:lnTo>
                      <a:lnTo>
                        <a:pt x="34" y="902"/>
                      </a:lnTo>
                      <a:lnTo>
                        <a:pt x="33" y="904"/>
                      </a:lnTo>
                      <a:lnTo>
                        <a:pt x="32" y="905"/>
                      </a:lnTo>
                      <a:lnTo>
                        <a:pt x="29" y="906"/>
                      </a:lnTo>
                      <a:lnTo>
                        <a:pt x="28" y="906"/>
                      </a:lnTo>
                      <a:lnTo>
                        <a:pt x="26" y="908"/>
                      </a:lnTo>
                      <a:lnTo>
                        <a:pt x="23" y="910"/>
                      </a:lnTo>
                      <a:lnTo>
                        <a:pt x="23" y="915"/>
                      </a:lnTo>
                      <a:lnTo>
                        <a:pt x="23" y="917"/>
                      </a:lnTo>
                      <a:lnTo>
                        <a:pt x="23" y="922"/>
                      </a:lnTo>
                      <a:lnTo>
                        <a:pt x="25" y="930"/>
                      </a:lnTo>
                      <a:lnTo>
                        <a:pt x="26" y="934"/>
                      </a:lnTo>
                      <a:lnTo>
                        <a:pt x="26" y="938"/>
                      </a:lnTo>
                      <a:lnTo>
                        <a:pt x="25" y="945"/>
                      </a:lnTo>
                      <a:lnTo>
                        <a:pt x="25" y="952"/>
                      </a:lnTo>
                      <a:lnTo>
                        <a:pt x="25" y="966"/>
                      </a:lnTo>
                      <a:lnTo>
                        <a:pt x="25" y="971"/>
                      </a:lnTo>
                      <a:lnTo>
                        <a:pt x="23" y="977"/>
                      </a:lnTo>
                      <a:lnTo>
                        <a:pt x="22" y="978"/>
                      </a:lnTo>
                      <a:lnTo>
                        <a:pt x="19" y="978"/>
                      </a:lnTo>
                      <a:lnTo>
                        <a:pt x="18" y="980"/>
                      </a:lnTo>
                      <a:lnTo>
                        <a:pt x="15" y="980"/>
                      </a:lnTo>
                      <a:lnTo>
                        <a:pt x="14" y="978"/>
                      </a:lnTo>
                      <a:lnTo>
                        <a:pt x="12" y="977"/>
                      </a:lnTo>
                      <a:lnTo>
                        <a:pt x="11" y="974"/>
                      </a:lnTo>
                      <a:lnTo>
                        <a:pt x="10" y="970"/>
                      </a:lnTo>
                      <a:lnTo>
                        <a:pt x="8" y="969"/>
                      </a:lnTo>
                      <a:lnTo>
                        <a:pt x="7" y="969"/>
                      </a:lnTo>
                      <a:lnTo>
                        <a:pt x="5" y="970"/>
                      </a:lnTo>
                      <a:close/>
                      <a:moveTo>
                        <a:pt x="26" y="1082"/>
                      </a:moveTo>
                      <a:lnTo>
                        <a:pt x="28" y="1081"/>
                      </a:lnTo>
                      <a:lnTo>
                        <a:pt x="29" y="1082"/>
                      </a:lnTo>
                      <a:lnTo>
                        <a:pt x="29" y="1083"/>
                      </a:lnTo>
                      <a:lnTo>
                        <a:pt x="26" y="1086"/>
                      </a:lnTo>
                      <a:lnTo>
                        <a:pt x="25" y="1086"/>
                      </a:lnTo>
                      <a:lnTo>
                        <a:pt x="23" y="1086"/>
                      </a:lnTo>
                      <a:lnTo>
                        <a:pt x="23" y="1085"/>
                      </a:lnTo>
                      <a:lnTo>
                        <a:pt x="23" y="1082"/>
                      </a:lnTo>
                      <a:lnTo>
                        <a:pt x="26" y="1082"/>
                      </a:lnTo>
                      <a:close/>
                      <a:moveTo>
                        <a:pt x="29" y="1060"/>
                      </a:moveTo>
                      <a:lnTo>
                        <a:pt x="32" y="1060"/>
                      </a:lnTo>
                      <a:lnTo>
                        <a:pt x="33" y="1060"/>
                      </a:lnTo>
                      <a:lnTo>
                        <a:pt x="33" y="1063"/>
                      </a:lnTo>
                      <a:lnTo>
                        <a:pt x="33" y="1065"/>
                      </a:lnTo>
                      <a:lnTo>
                        <a:pt x="32" y="1071"/>
                      </a:lnTo>
                      <a:lnTo>
                        <a:pt x="32" y="1074"/>
                      </a:lnTo>
                      <a:lnTo>
                        <a:pt x="29" y="1067"/>
                      </a:lnTo>
                      <a:lnTo>
                        <a:pt x="26" y="1060"/>
                      </a:lnTo>
                      <a:lnTo>
                        <a:pt x="29" y="1060"/>
                      </a:lnTo>
                      <a:close/>
                      <a:moveTo>
                        <a:pt x="310" y="946"/>
                      </a:moveTo>
                      <a:lnTo>
                        <a:pt x="310" y="953"/>
                      </a:lnTo>
                      <a:lnTo>
                        <a:pt x="314" y="955"/>
                      </a:lnTo>
                      <a:lnTo>
                        <a:pt x="317" y="955"/>
                      </a:lnTo>
                      <a:lnTo>
                        <a:pt x="317" y="953"/>
                      </a:lnTo>
                      <a:lnTo>
                        <a:pt x="317" y="952"/>
                      </a:lnTo>
                      <a:lnTo>
                        <a:pt x="314" y="948"/>
                      </a:lnTo>
                      <a:lnTo>
                        <a:pt x="313" y="946"/>
                      </a:lnTo>
                      <a:lnTo>
                        <a:pt x="310" y="946"/>
                      </a:lnTo>
                      <a:close/>
                      <a:moveTo>
                        <a:pt x="413" y="1100"/>
                      </a:moveTo>
                      <a:lnTo>
                        <a:pt x="412" y="1101"/>
                      </a:lnTo>
                      <a:lnTo>
                        <a:pt x="411" y="1105"/>
                      </a:lnTo>
                      <a:lnTo>
                        <a:pt x="408" y="1111"/>
                      </a:lnTo>
                      <a:lnTo>
                        <a:pt x="390" y="1111"/>
                      </a:lnTo>
                      <a:lnTo>
                        <a:pt x="384" y="1114"/>
                      </a:lnTo>
                      <a:lnTo>
                        <a:pt x="378" y="1121"/>
                      </a:lnTo>
                      <a:lnTo>
                        <a:pt x="372" y="1126"/>
                      </a:lnTo>
                      <a:lnTo>
                        <a:pt x="369" y="1132"/>
                      </a:lnTo>
                      <a:lnTo>
                        <a:pt x="368" y="1135"/>
                      </a:lnTo>
                      <a:lnTo>
                        <a:pt x="369" y="1136"/>
                      </a:lnTo>
                      <a:lnTo>
                        <a:pt x="369" y="1137"/>
                      </a:lnTo>
                      <a:lnTo>
                        <a:pt x="369" y="1139"/>
                      </a:lnTo>
                      <a:lnTo>
                        <a:pt x="369" y="1140"/>
                      </a:lnTo>
                      <a:lnTo>
                        <a:pt x="355" y="1150"/>
                      </a:lnTo>
                      <a:lnTo>
                        <a:pt x="357" y="1157"/>
                      </a:lnTo>
                      <a:lnTo>
                        <a:pt x="358" y="1162"/>
                      </a:lnTo>
                      <a:lnTo>
                        <a:pt x="360" y="1173"/>
                      </a:lnTo>
                      <a:lnTo>
                        <a:pt x="360" y="1184"/>
                      </a:lnTo>
                      <a:lnTo>
                        <a:pt x="361" y="1198"/>
                      </a:lnTo>
                      <a:lnTo>
                        <a:pt x="369" y="1201"/>
                      </a:lnTo>
                      <a:lnTo>
                        <a:pt x="369" y="1205"/>
                      </a:lnTo>
                      <a:lnTo>
                        <a:pt x="366" y="1208"/>
                      </a:lnTo>
                      <a:lnTo>
                        <a:pt x="366" y="1211"/>
                      </a:lnTo>
                      <a:lnTo>
                        <a:pt x="366" y="1212"/>
                      </a:lnTo>
                      <a:lnTo>
                        <a:pt x="369" y="1215"/>
                      </a:lnTo>
                      <a:lnTo>
                        <a:pt x="376" y="1200"/>
                      </a:lnTo>
                      <a:lnTo>
                        <a:pt x="384" y="1184"/>
                      </a:lnTo>
                      <a:lnTo>
                        <a:pt x="389" y="1183"/>
                      </a:lnTo>
                      <a:lnTo>
                        <a:pt x="391" y="1180"/>
                      </a:lnTo>
                      <a:lnTo>
                        <a:pt x="393" y="1180"/>
                      </a:lnTo>
                      <a:lnTo>
                        <a:pt x="393" y="1179"/>
                      </a:lnTo>
                      <a:lnTo>
                        <a:pt x="391" y="1177"/>
                      </a:lnTo>
                      <a:lnTo>
                        <a:pt x="390" y="1176"/>
                      </a:lnTo>
                      <a:lnTo>
                        <a:pt x="389" y="1175"/>
                      </a:lnTo>
                      <a:lnTo>
                        <a:pt x="389" y="1173"/>
                      </a:lnTo>
                      <a:lnTo>
                        <a:pt x="390" y="1172"/>
                      </a:lnTo>
                      <a:lnTo>
                        <a:pt x="391" y="1170"/>
                      </a:lnTo>
                      <a:lnTo>
                        <a:pt x="394" y="1169"/>
                      </a:lnTo>
                      <a:lnTo>
                        <a:pt x="401" y="1166"/>
                      </a:lnTo>
                      <a:lnTo>
                        <a:pt x="396" y="1157"/>
                      </a:lnTo>
                      <a:lnTo>
                        <a:pt x="394" y="1148"/>
                      </a:lnTo>
                      <a:lnTo>
                        <a:pt x="394" y="1141"/>
                      </a:lnTo>
                      <a:lnTo>
                        <a:pt x="396" y="1132"/>
                      </a:lnTo>
                      <a:lnTo>
                        <a:pt x="402" y="1132"/>
                      </a:lnTo>
                      <a:lnTo>
                        <a:pt x="404" y="1130"/>
                      </a:lnTo>
                      <a:lnTo>
                        <a:pt x="404" y="1128"/>
                      </a:lnTo>
                      <a:lnTo>
                        <a:pt x="404" y="1123"/>
                      </a:lnTo>
                      <a:lnTo>
                        <a:pt x="404" y="1119"/>
                      </a:lnTo>
                      <a:lnTo>
                        <a:pt x="405" y="1117"/>
                      </a:lnTo>
                      <a:lnTo>
                        <a:pt x="407" y="1115"/>
                      </a:lnTo>
                      <a:lnTo>
                        <a:pt x="409" y="1115"/>
                      </a:lnTo>
                      <a:lnTo>
                        <a:pt x="412" y="1117"/>
                      </a:lnTo>
                      <a:lnTo>
                        <a:pt x="413" y="1117"/>
                      </a:lnTo>
                      <a:lnTo>
                        <a:pt x="413" y="1111"/>
                      </a:lnTo>
                      <a:lnTo>
                        <a:pt x="419" y="1108"/>
                      </a:lnTo>
                      <a:lnTo>
                        <a:pt x="425" y="1105"/>
                      </a:lnTo>
                      <a:lnTo>
                        <a:pt x="422" y="1104"/>
                      </a:lnTo>
                      <a:lnTo>
                        <a:pt x="420" y="1101"/>
                      </a:lnTo>
                      <a:lnTo>
                        <a:pt x="419" y="1100"/>
                      </a:lnTo>
                      <a:lnTo>
                        <a:pt x="416" y="1100"/>
                      </a:lnTo>
                      <a:lnTo>
                        <a:pt x="413" y="1100"/>
                      </a:lnTo>
                      <a:close/>
                    </a:path>
                  </a:pathLst>
                </a:custGeom>
                <a:solidFill>
                  <a:schemeClr val="accent2"/>
                </a:solidFill>
                <a:ln w="9525">
                  <a:solidFill>
                    <a:schemeClr val="bg1"/>
                  </a:solidFill>
                  <a:round/>
                  <a:headEnd/>
                  <a:tailEnd/>
                </a:ln>
              </p:spPr>
              <p:txBody>
                <a:bodyPr/>
                <a:lstStyle/>
                <a:p>
                  <a:endParaRPr lang="fi-FI"/>
                </a:p>
              </p:txBody>
            </p:sp>
            <p:sp>
              <p:nvSpPr>
                <p:cNvPr id="2081" name="Freeform 90"/>
                <p:cNvSpPr>
                  <a:spLocks noEditPoints="1"/>
                </p:cNvSpPr>
                <p:nvPr/>
              </p:nvSpPr>
              <p:spPr bwMode="auto">
                <a:xfrm>
                  <a:off x="2894" y="3157"/>
                  <a:ext cx="969" cy="860"/>
                </a:xfrm>
                <a:custGeom>
                  <a:avLst/>
                  <a:gdLst>
                    <a:gd name="T0" fmla="*/ 5111 w 923"/>
                    <a:gd name="T1" fmla="*/ 2327 h 819"/>
                    <a:gd name="T2" fmla="*/ 4975 w 923"/>
                    <a:gd name="T3" fmla="*/ 2071 h 819"/>
                    <a:gd name="T4" fmla="*/ 4897 w 923"/>
                    <a:gd name="T5" fmla="*/ 2175 h 819"/>
                    <a:gd name="T6" fmla="*/ 4605 w 923"/>
                    <a:gd name="T7" fmla="*/ 1973 h 819"/>
                    <a:gd name="T8" fmla="*/ 4324 w 923"/>
                    <a:gd name="T9" fmla="*/ 1780 h 819"/>
                    <a:gd name="T10" fmla="*/ 4155 w 923"/>
                    <a:gd name="T11" fmla="*/ 1556 h 819"/>
                    <a:gd name="T12" fmla="*/ 4087 w 923"/>
                    <a:gd name="T13" fmla="*/ 1411 h 819"/>
                    <a:gd name="T14" fmla="*/ 3962 w 923"/>
                    <a:gd name="T15" fmla="*/ 1219 h 819"/>
                    <a:gd name="T16" fmla="*/ 3556 w 923"/>
                    <a:gd name="T17" fmla="*/ 1096 h 819"/>
                    <a:gd name="T18" fmla="*/ 3197 w 923"/>
                    <a:gd name="T19" fmla="*/ 922 h 819"/>
                    <a:gd name="T20" fmla="*/ 2883 w 923"/>
                    <a:gd name="T21" fmla="*/ 800 h 819"/>
                    <a:gd name="T22" fmla="*/ 2406 w 923"/>
                    <a:gd name="T23" fmla="*/ 654 h 819"/>
                    <a:gd name="T24" fmla="*/ 2173 w 923"/>
                    <a:gd name="T25" fmla="*/ 433 h 819"/>
                    <a:gd name="T26" fmla="*/ 1925 w 923"/>
                    <a:gd name="T27" fmla="*/ 392 h 819"/>
                    <a:gd name="T28" fmla="*/ 1704 w 923"/>
                    <a:gd name="T29" fmla="*/ 315 h 819"/>
                    <a:gd name="T30" fmla="*/ 1432 w 923"/>
                    <a:gd name="T31" fmla="*/ 83 h 819"/>
                    <a:gd name="T32" fmla="*/ 1221 w 923"/>
                    <a:gd name="T33" fmla="*/ 1 h 819"/>
                    <a:gd name="T34" fmla="*/ 707 w 923"/>
                    <a:gd name="T35" fmla="*/ 111 h 819"/>
                    <a:gd name="T36" fmla="*/ 434 w 923"/>
                    <a:gd name="T37" fmla="*/ 244 h 819"/>
                    <a:gd name="T38" fmla="*/ 413 w 923"/>
                    <a:gd name="T39" fmla="*/ 417 h 819"/>
                    <a:gd name="T40" fmla="*/ 434 w 923"/>
                    <a:gd name="T41" fmla="*/ 581 h 819"/>
                    <a:gd name="T42" fmla="*/ 533 w 923"/>
                    <a:gd name="T43" fmla="*/ 627 h 819"/>
                    <a:gd name="T44" fmla="*/ 484 w 923"/>
                    <a:gd name="T45" fmla="*/ 840 h 819"/>
                    <a:gd name="T46" fmla="*/ 489 w 923"/>
                    <a:gd name="T47" fmla="*/ 947 h 819"/>
                    <a:gd name="T48" fmla="*/ 626 w 923"/>
                    <a:gd name="T49" fmla="*/ 1065 h 819"/>
                    <a:gd name="T50" fmla="*/ 797 w 923"/>
                    <a:gd name="T51" fmla="*/ 1174 h 819"/>
                    <a:gd name="T52" fmla="*/ 968 w 923"/>
                    <a:gd name="T53" fmla="*/ 1285 h 819"/>
                    <a:gd name="T54" fmla="*/ 1237 w 923"/>
                    <a:gd name="T55" fmla="*/ 1297 h 819"/>
                    <a:gd name="T56" fmla="*/ 1578 w 923"/>
                    <a:gd name="T57" fmla="*/ 1879 h 819"/>
                    <a:gd name="T58" fmla="*/ 945 w 923"/>
                    <a:gd name="T59" fmla="*/ 2419 h 819"/>
                    <a:gd name="T60" fmla="*/ 489 w 923"/>
                    <a:gd name="T61" fmla="*/ 2731 h 819"/>
                    <a:gd name="T62" fmla="*/ 594 w 923"/>
                    <a:gd name="T63" fmla="*/ 3033 h 819"/>
                    <a:gd name="T64" fmla="*/ 673 w 923"/>
                    <a:gd name="T65" fmla="*/ 3143 h 819"/>
                    <a:gd name="T66" fmla="*/ 461 w 923"/>
                    <a:gd name="T67" fmla="*/ 3343 h 819"/>
                    <a:gd name="T68" fmla="*/ 379 w 923"/>
                    <a:gd name="T69" fmla="*/ 3614 h 819"/>
                    <a:gd name="T70" fmla="*/ 439 w 923"/>
                    <a:gd name="T71" fmla="*/ 3792 h 819"/>
                    <a:gd name="T72" fmla="*/ 7 w 923"/>
                    <a:gd name="T73" fmla="*/ 4103 h 819"/>
                    <a:gd name="T74" fmla="*/ 403 w 923"/>
                    <a:gd name="T75" fmla="*/ 4752 h 819"/>
                    <a:gd name="T76" fmla="*/ 528 w 923"/>
                    <a:gd name="T77" fmla="*/ 5246 h 819"/>
                    <a:gd name="T78" fmla="*/ 796 w 923"/>
                    <a:gd name="T79" fmla="*/ 5284 h 819"/>
                    <a:gd name="T80" fmla="*/ 1160 w 923"/>
                    <a:gd name="T81" fmla="*/ 5210 h 819"/>
                    <a:gd name="T82" fmla="*/ 1783 w 923"/>
                    <a:gd name="T83" fmla="*/ 5222 h 819"/>
                    <a:gd name="T84" fmla="*/ 2070 w 923"/>
                    <a:gd name="T85" fmla="*/ 5337 h 819"/>
                    <a:gd name="T86" fmla="*/ 2330 w 923"/>
                    <a:gd name="T87" fmla="*/ 5435 h 819"/>
                    <a:gd name="T88" fmla="*/ 2599 w 923"/>
                    <a:gd name="T89" fmla="*/ 5502 h 819"/>
                    <a:gd name="T90" fmla="*/ 2858 w 923"/>
                    <a:gd name="T91" fmla="*/ 5210 h 819"/>
                    <a:gd name="T92" fmla="*/ 3432 w 923"/>
                    <a:gd name="T93" fmla="*/ 5154 h 819"/>
                    <a:gd name="T94" fmla="*/ 3495 w 923"/>
                    <a:gd name="T95" fmla="*/ 4952 h 819"/>
                    <a:gd name="T96" fmla="*/ 3791 w 923"/>
                    <a:gd name="T97" fmla="*/ 4631 h 819"/>
                    <a:gd name="T98" fmla="*/ 3962 w 923"/>
                    <a:gd name="T99" fmla="*/ 4338 h 819"/>
                    <a:gd name="T100" fmla="*/ 4052 w 923"/>
                    <a:gd name="T101" fmla="*/ 3806 h 819"/>
                    <a:gd name="T102" fmla="*/ 4530 w 923"/>
                    <a:gd name="T103" fmla="*/ 3394 h 819"/>
                    <a:gd name="T104" fmla="*/ 4717 w 923"/>
                    <a:gd name="T105" fmla="*/ 3218 h 819"/>
                    <a:gd name="T106" fmla="*/ 5246 w 923"/>
                    <a:gd name="T107" fmla="*/ 3088 h 819"/>
                    <a:gd name="T108" fmla="*/ 5973 w 923"/>
                    <a:gd name="T109" fmla="*/ 2833 h 819"/>
                    <a:gd name="T110" fmla="*/ 6131 w 923"/>
                    <a:gd name="T111" fmla="*/ 2536 h 819"/>
                    <a:gd name="T112" fmla="*/ 5868 w 923"/>
                    <a:gd name="T113" fmla="*/ 2447 h 819"/>
                    <a:gd name="T114" fmla="*/ 5552 w 923"/>
                    <a:gd name="T115" fmla="*/ 2454 h 819"/>
                    <a:gd name="T116" fmla="*/ 5348 w 923"/>
                    <a:gd name="T117" fmla="*/ 2401 h 8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23"/>
                    <a:gd name="T178" fmla="*/ 0 h 819"/>
                    <a:gd name="T179" fmla="*/ 923 w 923"/>
                    <a:gd name="T180" fmla="*/ 819 h 8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23" h="819">
                      <a:moveTo>
                        <a:pt x="795" y="354"/>
                      </a:moveTo>
                      <a:lnTo>
                        <a:pt x="791" y="355"/>
                      </a:lnTo>
                      <a:lnTo>
                        <a:pt x="788" y="358"/>
                      </a:lnTo>
                      <a:lnTo>
                        <a:pt x="783" y="361"/>
                      </a:lnTo>
                      <a:lnTo>
                        <a:pt x="777" y="364"/>
                      </a:lnTo>
                      <a:lnTo>
                        <a:pt x="775" y="364"/>
                      </a:lnTo>
                      <a:lnTo>
                        <a:pt x="772" y="362"/>
                      </a:lnTo>
                      <a:lnTo>
                        <a:pt x="769" y="361"/>
                      </a:lnTo>
                      <a:lnTo>
                        <a:pt x="768" y="360"/>
                      </a:lnTo>
                      <a:lnTo>
                        <a:pt x="768" y="357"/>
                      </a:lnTo>
                      <a:lnTo>
                        <a:pt x="768" y="353"/>
                      </a:lnTo>
                      <a:lnTo>
                        <a:pt x="769" y="346"/>
                      </a:lnTo>
                      <a:lnTo>
                        <a:pt x="769" y="342"/>
                      </a:lnTo>
                      <a:lnTo>
                        <a:pt x="770" y="338"/>
                      </a:lnTo>
                      <a:lnTo>
                        <a:pt x="770" y="331"/>
                      </a:lnTo>
                      <a:lnTo>
                        <a:pt x="770" y="328"/>
                      </a:lnTo>
                      <a:lnTo>
                        <a:pt x="770" y="326"/>
                      </a:lnTo>
                      <a:lnTo>
                        <a:pt x="769" y="325"/>
                      </a:lnTo>
                      <a:lnTo>
                        <a:pt x="766" y="324"/>
                      </a:lnTo>
                      <a:lnTo>
                        <a:pt x="764" y="320"/>
                      </a:lnTo>
                      <a:lnTo>
                        <a:pt x="761" y="317"/>
                      </a:lnTo>
                      <a:lnTo>
                        <a:pt x="757" y="313"/>
                      </a:lnTo>
                      <a:lnTo>
                        <a:pt x="750" y="308"/>
                      </a:lnTo>
                      <a:lnTo>
                        <a:pt x="747" y="307"/>
                      </a:lnTo>
                      <a:lnTo>
                        <a:pt x="744" y="307"/>
                      </a:lnTo>
                      <a:lnTo>
                        <a:pt x="743" y="307"/>
                      </a:lnTo>
                      <a:lnTo>
                        <a:pt x="741" y="308"/>
                      </a:lnTo>
                      <a:lnTo>
                        <a:pt x="740" y="311"/>
                      </a:lnTo>
                      <a:lnTo>
                        <a:pt x="741" y="315"/>
                      </a:lnTo>
                      <a:lnTo>
                        <a:pt x="741" y="318"/>
                      </a:lnTo>
                      <a:lnTo>
                        <a:pt x="741" y="320"/>
                      </a:lnTo>
                      <a:lnTo>
                        <a:pt x="741" y="321"/>
                      </a:lnTo>
                      <a:lnTo>
                        <a:pt x="740" y="322"/>
                      </a:lnTo>
                      <a:lnTo>
                        <a:pt x="737" y="324"/>
                      </a:lnTo>
                      <a:lnTo>
                        <a:pt x="736" y="322"/>
                      </a:lnTo>
                      <a:lnTo>
                        <a:pt x="735" y="322"/>
                      </a:lnTo>
                      <a:lnTo>
                        <a:pt x="733" y="321"/>
                      </a:lnTo>
                      <a:lnTo>
                        <a:pt x="730" y="317"/>
                      </a:lnTo>
                      <a:lnTo>
                        <a:pt x="726" y="314"/>
                      </a:lnTo>
                      <a:lnTo>
                        <a:pt x="722" y="313"/>
                      </a:lnTo>
                      <a:lnTo>
                        <a:pt x="718" y="311"/>
                      </a:lnTo>
                      <a:lnTo>
                        <a:pt x="714" y="310"/>
                      </a:lnTo>
                      <a:lnTo>
                        <a:pt x="710" y="308"/>
                      </a:lnTo>
                      <a:lnTo>
                        <a:pt x="707" y="306"/>
                      </a:lnTo>
                      <a:lnTo>
                        <a:pt x="704" y="303"/>
                      </a:lnTo>
                      <a:lnTo>
                        <a:pt x="700" y="299"/>
                      </a:lnTo>
                      <a:lnTo>
                        <a:pt x="696" y="296"/>
                      </a:lnTo>
                      <a:lnTo>
                        <a:pt x="692" y="293"/>
                      </a:lnTo>
                      <a:lnTo>
                        <a:pt x="683" y="288"/>
                      </a:lnTo>
                      <a:lnTo>
                        <a:pt x="679" y="282"/>
                      </a:lnTo>
                      <a:lnTo>
                        <a:pt x="675" y="278"/>
                      </a:lnTo>
                      <a:lnTo>
                        <a:pt x="672" y="273"/>
                      </a:lnTo>
                      <a:lnTo>
                        <a:pt x="670" y="271"/>
                      </a:lnTo>
                      <a:lnTo>
                        <a:pt x="667" y="268"/>
                      </a:lnTo>
                      <a:lnTo>
                        <a:pt x="663" y="268"/>
                      </a:lnTo>
                      <a:lnTo>
                        <a:pt x="658" y="267"/>
                      </a:lnTo>
                      <a:lnTo>
                        <a:pt x="656" y="267"/>
                      </a:lnTo>
                      <a:lnTo>
                        <a:pt x="654" y="266"/>
                      </a:lnTo>
                      <a:lnTo>
                        <a:pt x="652" y="266"/>
                      </a:lnTo>
                      <a:lnTo>
                        <a:pt x="650" y="263"/>
                      </a:lnTo>
                      <a:lnTo>
                        <a:pt x="649" y="261"/>
                      </a:lnTo>
                      <a:lnTo>
                        <a:pt x="647" y="256"/>
                      </a:lnTo>
                      <a:lnTo>
                        <a:pt x="646" y="250"/>
                      </a:lnTo>
                      <a:lnTo>
                        <a:pt x="645" y="248"/>
                      </a:lnTo>
                      <a:lnTo>
                        <a:pt x="643" y="246"/>
                      </a:lnTo>
                      <a:lnTo>
                        <a:pt x="640" y="243"/>
                      </a:lnTo>
                      <a:lnTo>
                        <a:pt x="638" y="242"/>
                      </a:lnTo>
                      <a:lnTo>
                        <a:pt x="632" y="241"/>
                      </a:lnTo>
                      <a:lnTo>
                        <a:pt x="628" y="238"/>
                      </a:lnTo>
                      <a:lnTo>
                        <a:pt x="625" y="237"/>
                      </a:lnTo>
                      <a:lnTo>
                        <a:pt x="624" y="235"/>
                      </a:lnTo>
                      <a:lnTo>
                        <a:pt x="622" y="232"/>
                      </a:lnTo>
                      <a:lnTo>
                        <a:pt x="621" y="230"/>
                      </a:lnTo>
                      <a:lnTo>
                        <a:pt x="621" y="228"/>
                      </a:lnTo>
                      <a:lnTo>
                        <a:pt x="620" y="225"/>
                      </a:lnTo>
                      <a:lnTo>
                        <a:pt x="618" y="224"/>
                      </a:lnTo>
                      <a:lnTo>
                        <a:pt x="617" y="224"/>
                      </a:lnTo>
                      <a:lnTo>
                        <a:pt x="616" y="223"/>
                      </a:lnTo>
                      <a:lnTo>
                        <a:pt x="613" y="223"/>
                      </a:lnTo>
                      <a:lnTo>
                        <a:pt x="611" y="220"/>
                      </a:lnTo>
                      <a:lnTo>
                        <a:pt x="610" y="219"/>
                      </a:lnTo>
                      <a:lnTo>
                        <a:pt x="610" y="217"/>
                      </a:lnTo>
                      <a:lnTo>
                        <a:pt x="611" y="213"/>
                      </a:lnTo>
                      <a:lnTo>
                        <a:pt x="613" y="210"/>
                      </a:lnTo>
                      <a:lnTo>
                        <a:pt x="614" y="208"/>
                      </a:lnTo>
                      <a:lnTo>
                        <a:pt x="616" y="206"/>
                      </a:lnTo>
                      <a:lnTo>
                        <a:pt x="616" y="205"/>
                      </a:lnTo>
                      <a:lnTo>
                        <a:pt x="616" y="203"/>
                      </a:lnTo>
                      <a:lnTo>
                        <a:pt x="613" y="199"/>
                      </a:lnTo>
                      <a:lnTo>
                        <a:pt x="610" y="199"/>
                      </a:lnTo>
                      <a:lnTo>
                        <a:pt x="609" y="201"/>
                      </a:lnTo>
                      <a:lnTo>
                        <a:pt x="606" y="201"/>
                      </a:lnTo>
                      <a:lnTo>
                        <a:pt x="604" y="199"/>
                      </a:lnTo>
                      <a:lnTo>
                        <a:pt x="602" y="196"/>
                      </a:lnTo>
                      <a:lnTo>
                        <a:pt x="598" y="190"/>
                      </a:lnTo>
                      <a:lnTo>
                        <a:pt x="593" y="181"/>
                      </a:lnTo>
                      <a:lnTo>
                        <a:pt x="587" y="181"/>
                      </a:lnTo>
                      <a:lnTo>
                        <a:pt x="580" y="180"/>
                      </a:lnTo>
                      <a:lnTo>
                        <a:pt x="564" y="178"/>
                      </a:lnTo>
                      <a:lnTo>
                        <a:pt x="552" y="174"/>
                      </a:lnTo>
                      <a:lnTo>
                        <a:pt x="542" y="170"/>
                      </a:lnTo>
                      <a:lnTo>
                        <a:pt x="541" y="169"/>
                      </a:lnTo>
                      <a:lnTo>
                        <a:pt x="541" y="166"/>
                      </a:lnTo>
                      <a:lnTo>
                        <a:pt x="541" y="165"/>
                      </a:lnTo>
                      <a:lnTo>
                        <a:pt x="539" y="163"/>
                      </a:lnTo>
                      <a:lnTo>
                        <a:pt x="538" y="162"/>
                      </a:lnTo>
                      <a:lnTo>
                        <a:pt x="535" y="162"/>
                      </a:lnTo>
                      <a:lnTo>
                        <a:pt x="534" y="163"/>
                      </a:lnTo>
                      <a:lnTo>
                        <a:pt x="531" y="163"/>
                      </a:lnTo>
                      <a:lnTo>
                        <a:pt x="528" y="160"/>
                      </a:lnTo>
                      <a:lnTo>
                        <a:pt x="524" y="156"/>
                      </a:lnTo>
                      <a:lnTo>
                        <a:pt x="520" y="152"/>
                      </a:lnTo>
                      <a:lnTo>
                        <a:pt x="516" y="149"/>
                      </a:lnTo>
                      <a:lnTo>
                        <a:pt x="509" y="149"/>
                      </a:lnTo>
                      <a:lnTo>
                        <a:pt x="502" y="151"/>
                      </a:lnTo>
                      <a:lnTo>
                        <a:pt x="494" y="151"/>
                      </a:lnTo>
                      <a:lnTo>
                        <a:pt x="491" y="151"/>
                      </a:lnTo>
                      <a:lnTo>
                        <a:pt x="487" y="149"/>
                      </a:lnTo>
                      <a:lnTo>
                        <a:pt x="483" y="145"/>
                      </a:lnTo>
                      <a:lnTo>
                        <a:pt x="479" y="138"/>
                      </a:lnTo>
                      <a:lnTo>
                        <a:pt x="474" y="131"/>
                      </a:lnTo>
                      <a:lnTo>
                        <a:pt x="473" y="130"/>
                      </a:lnTo>
                      <a:lnTo>
                        <a:pt x="470" y="129"/>
                      </a:lnTo>
                      <a:lnTo>
                        <a:pt x="469" y="127"/>
                      </a:lnTo>
                      <a:lnTo>
                        <a:pt x="466" y="127"/>
                      </a:lnTo>
                      <a:lnTo>
                        <a:pt x="462" y="127"/>
                      </a:lnTo>
                      <a:lnTo>
                        <a:pt x="456" y="129"/>
                      </a:lnTo>
                      <a:lnTo>
                        <a:pt x="452" y="129"/>
                      </a:lnTo>
                      <a:lnTo>
                        <a:pt x="448" y="126"/>
                      </a:lnTo>
                      <a:lnTo>
                        <a:pt x="443" y="123"/>
                      </a:lnTo>
                      <a:lnTo>
                        <a:pt x="437" y="122"/>
                      </a:lnTo>
                      <a:lnTo>
                        <a:pt x="432" y="120"/>
                      </a:lnTo>
                      <a:lnTo>
                        <a:pt x="427" y="122"/>
                      </a:lnTo>
                      <a:lnTo>
                        <a:pt x="422" y="123"/>
                      </a:lnTo>
                      <a:lnTo>
                        <a:pt x="416" y="126"/>
                      </a:lnTo>
                      <a:lnTo>
                        <a:pt x="409" y="126"/>
                      </a:lnTo>
                      <a:lnTo>
                        <a:pt x="409" y="120"/>
                      </a:lnTo>
                      <a:lnTo>
                        <a:pt x="400" y="115"/>
                      </a:lnTo>
                      <a:lnTo>
                        <a:pt x="389" y="109"/>
                      </a:lnTo>
                      <a:lnTo>
                        <a:pt x="389" y="104"/>
                      </a:lnTo>
                      <a:lnTo>
                        <a:pt x="382" y="101"/>
                      </a:lnTo>
                      <a:lnTo>
                        <a:pt x="375" y="100"/>
                      </a:lnTo>
                      <a:lnTo>
                        <a:pt x="368" y="98"/>
                      </a:lnTo>
                      <a:lnTo>
                        <a:pt x="360" y="97"/>
                      </a:lnTo>
                      <a:lnTo>
                        <a:pt x="358" y="87"/>
                      </a:lnTo>
                      <a:lnTo>
                        <a:pt x="358" y="83"/>
                      </a:lnTo>
                      <a:lnTo>
                        <a:pt x="357" y="80"/>
                      </a:lnTo>
                      <a:lnTo>
                        <a:pt x="354" y="79"/>
                      </a:lnTo>
                      <a:lnTo>
                        <a:pt x="351" y="79"/>
                      </a:lnTo>
                      <a:lnTo>
                        <a:pt x="344" y="78"/>
                      </a:lnTo>
                      <a:lnTo>
                        <a:pt x="339" y="78"/>
                      </a:lnTo>
                      <a:lnTo>
                        <a:pt x="335" y="76"/>
                      </a:lnTo>
                      <a:lnTo>
                        <a:pt x="332" y="75"/>
                      </a:lnTo>
                      <a:lnTo>
                        <a:pt x="331" y="72"/>
                      </a:lnTo>
                      <a:lnTo>
                        <a:pt x="329" y="68"/>
                      </a:lnTo>
                      <a:lnTo>
                        <a:pt x="326" y="64"/>
                      </a:lnTo>
                      <a:lnTo>
                        <a:pt x="325" y="62"/>
                      </a:lnTo>
                      <a:lnTo>
                        <a:pt x="322" y="61"/>
                      </a:lnTo>
                      <a:lnTo>
                        <a:pt x="321" y="61"/>
                      </a:lnTo>
                      <a:lnTo>
                        <a:pt x="318" y="62"/>
                      </a:lnTo>
                      <a:lnTo>
                        <a:pt x="315" y="64"/>
                      </a:lnTo>
                      <a:lnTo>
                        <a:pt x="314" y="65"/>
                      </a:lnTo>
                      <a:lnTo>
                        <a:pt x="311" y="65"/>
                      </a:lnTo>
                      <a:lnTo>
                        <a:pt x="308" y="64"/>
                      </a:lnTo>
                      <a:lnTo>
                        <a:pt x="304" y="61"/>
                      </a:lnTo>
                      <a:lnTo>
                        <a:pt x="299" y="57"/>
                      </a:lnTo>
                      <a:lnTo>
                        <a:pt x="293" y="57"/>
                      </a:lnTo>
                      <a:lnTo>
                        <a:pt x="290" y="58"/>
                      </a:lnTo>
                      <a:lnTo>
                        <a:pt x="289" y="60"/>
                      </a:lnTo>
                      <a:lnTo>
                        <a:pt x="285" y="60"/>
                      </a:lnTo>
                      <a:lnTo>
                        <a:pt x="282" y="57"/>
                      </a:lnTo>
                      <a:lnTo>
                        <a:pt x="278" y="54"/>
                      </a:lnTo>
                      <a:lnTo>
                        <a:pt x="275" y="51"/>
                      </a:lnTo>
                      <a:lnTo>
                        <a:pt x="274" y="50"/>
                      </a:lnTo>
                      <a:lnTo>
                        <a:pt x="271" y="48"/>
                      </a:lnTo>
                      <a:lnTo>
                        <a:pt x="268" y="48"/>
                      </a:lnTo>
                      <a:lnTo>
                        <a:pt x="266" y="48"/>
                      </a:lnTo>
                      <a:lnTo>
                        <a:pt x="261" y="48"/>
                      </a:lnTo>
                      <a:lnTo>
                        <a:pt x="259" y="48"/>
                      </a:lnTo>
                      <a:lnTo>
                        <a:pt x="256" y="47"/>
                      </a:lnTo>
                      <a:lnTo>
                        <a:pt x="255" y="44"/>
                      </a:lnTo>
                      <a:lnTo>
                        <a:pt x="250" y="40"/>
                      </a:lnTo>
                      <a:lnTo>
                        <a:pt x="245" y="39"/>
                      </a:lnTo>
                      <a:lnTo>
                        <a:pt x="241" y="37"/>
                      </a:lnTo>
                      <a:lnTo>
                        <a:pt x="237" y="37"/>
                      </a:lnTo>
                      <a:lnTo>
                        <a:pt x="232" y="35"/>
                      </a:lnTo>
                      <a:lnTo>
                        <a:pt x="228" y="33"/>
                      </a:lnTo>
                      <a:lnTo>
                        <a:pt x="225" y="30"/>
                      </a:lnTo>
                      <a:lnTo>
                        <a:pt x="223" y="28"/>
                      </a:lnTo>
                      <a:lnTo>
                        <a:pt x="221" y="25"/>
                      </a:lnTo>
                      <a:lnTo>
                        <a:pt x="219" y="18"/>
                      </a:lnTo>
                      <a:lnTo>
                        <a:pt x="216" y="11"/>
                      </a:lnTo>
                      <a:lnTo>
                        <a:pt x="209" y="15"/>
                      </a:lnTo>
                      <a:lnTo>
                        <a:pt x="207" y="17"/>
                      </a:lnTo>
                      <a:lnTo>
                        <a:pt x="206" y="17"/>
                      </a:lnTo>
                      <a:lnTo>
                        <a:pt x="202" y="17"/>
                      </a:lnTo>
                      <a:lnTo>
                        <a:pt x="202" y="15"/>
                      </a:lnTo>
                      <a:lnTo>
                        <a:pt x="203" y="11"/>
                      </a:lnTo>
                      <a:lnTo>
                        <a:pt x="205" y="6"/>
                      </a:lnTo>
                      <a:lnTo>
                        <a:pt x="199" y="6"/>
                      </a:lnTo>
                      <a:lnTo>
                        <a:pt x="192" y="6"/>
                      </a:lnTo>
                      <a:lnTo>
                        <a:pt x="192" y="1"/>
                      </a:lnTo>
                      <a:lnTo>
                        <a:pt x="188" y="0"/>
                      </a:lnTo>
                      <a:lnTo>
                        <a:pt x="183" y="1"/>
                      </a:lnTo>
                      <a:lnTo>
                        <a:pt x="170" y="4"/>
                      </a:lnTo>
                      <a:lnTo>
                        <a:pt x="149" y="11"/>
                      </a:lnTo>
                      <a:lnTo>
                        <a:pt x="149" y="18"/>
                      </a:lnTo>
                      <a:lnTo>
                        <a:pt x="149" y="22"/>
                      </a:lnTo>
                      <a:lnTo>
                        <a:pt x="149" y="25"/>
                      </a:lnTo>
                      <a:lnTo>
                        <a:pt x="140" y="24"/>
                      </a:lnTo>
                      <a:lnTo>
                        <a:pt x="130" y="24"/>
                      </a:lnTo>
                      <a:lnTo>
                        <a:pt x="122" y="24"/>
                      </a:lnTo>
                      <a:lnTo>
                        <a:pt x="118" y="24"/>
                      </a:lnTo>
                      <a:lnTo>
                        <a:pt x="112" y="22"/>
                      </a:lnTo>
                      <a:lnTo>
                        <a:pt x="109" y="21"/>
                      </a:lnTo>
                      <a:lnTo>
                        <a:pt x="106" y="17"/>
                      </a:lnTo>
                      <a:lnTo>
                        <a:pt x="105" y="15"/>
                      </a:lnTo>
                      <a:lnTo>
                        <a:pt x="104" y="15"/>
                      </a:lnTo>
                      <a:lnTo>
                        <a:pt x="101" y="14"/>
                      </a:lnTo>
                      <a:lnTo>
                        <a:pt x="100" y="14"/>
                      </a:lnTo>
                      <a:lnTo>
                        <a:pt x="98" y="14"/>
                      </a:lnTo>
                      <a:lnTo>
                        <a:pt x="97" y="15"/>
                      </a:lnTo>
                      <a:lnTo>
                        <a:pt x="97" y="18"/>
                      </a:lnTo>
                      <a:lnTo>
                        <a:pt x="97" y="22"/>
                      </a:lnTo>
                      <a:lnTo>
                        <a:pt x="97" y="25"/>
                      </a:lnTo>
                      <a:lnTo>
                        <a:pt x="75" y="19"/>
                      </a:lnTo>
                      <a:lnTo>
                        <a:pt x="71" y="26"/>
                      </a:lnTo>
                      <a:lnTo>
                        <a:pt x="65" y="36"/>
                      </a:lnTo>
                      <a:lnTo>
                        <a:pt x="64" y="42"/>
                      </a:lnTo>
                      <a:lnTo>
                        <a:pt x="64" y="46"/>
                      </a:lnTo>
                      <a:lnTo>
                        <a:pt x="64" y="47"/>
                      </a:lnTo>
                      <a:lnTo>
                        <a:pt x="65" y="47"/>
                      </a:lnTo>
                      <a:lnTo>
                        <a:pt x="68" y="48"/>
                      </a:lnTo>
                      <a:lnTo>
                        <a:pt x="69" y="48"/>
                      </a:lnTo>
                      <a:lnTo>
                        <a:pt x="69" y="53"/>
                      </a:lnTo>
                      <a:lnTo>
                        <a:pt x="69" y="57"/>
                      </a:lnTo>
                      <a:lnTo>
                        <a:pt x="68" y="57"/>
                      </a:lnTo>
                      <a:lnTo>
                        <a:pt x="66" y="60"/>
                      </a:lnTo>
                      <a:lnTo>
                        <a:pt x="65" y="61"/>
                      </a:lnTo>
                      <a:lnTo>
                        <a:pt x="62" y="62"/>
                      </a:lnTo>
                      <a:lnTo>
                        <a:pt x="66" y="65"/>
                      </a:lnTo>
                      <a:lnTo>
                        <a:pt x="72" y="68"/>
                      </a:lnTo>
                      <a:lnTo>
                        <a:pt x="71" y="71"/>
                      </a:lnTo>
                      <a:lnTo>
                        <a:pt x="71" y="72"/>
                      </a:lnTo>
                      <a:lnTo>
                        <a:pt x="71" y="75"/>
                      </a:lnTo>
                      <a:lnTo>
                        <a:pt x="69" y="78"/>
                      </a:lnTo>
                      <a:lnTo>
                        <a:pt x="65" y="78"/>
                      </a:lnTo>
                      <a:lnTo>
                        <a:pt x="64" y="80"/>
                      </a:lnTo>
                      <a:lnTo>
                        <a:pt x="62" y="83"/>
                      </a:lnTo>
                      <a:lnTo>
                        <a:pt x="62" y="86"/>
                      </a:lnTo>
                      <a:lnTo>
                        <a:pt x="64" y="86"/>
                      </a:lnTo>
                      <a:lnTo>
                        <a:pt x="65" y="86"/>
                      </a:lnTo>
                      <a:lnTo>
                        <a:pt x="65" y="87"/>
                      </a:lnTo>
                      <a:lnTo>
                        <a:pt x="66" y="87"/>
                      </a:lnTo>
                      <a:lnTo>
                        <a:pt x="65" y="89"/>
                      </a:lnTo>
                      <a:lnTo>
                        <a:pt x="65" y="90"/>
                      </a:lnTo>
                      <a:lnTo>
                        <a:pt x="66" y="90"/>
                      </a:lnTo>
                      <a:lnTo>
                        <a:pt x="69" y="91"/>
                      </a:lnTo>
                      <a:lnTo>
                        <a:pt x="72" y="86"/>
                      </a:lnTo>
                      <a:lnTo>
                        <a:pt x="77" y="86"/>
                      </a:lnTo>
                      <a:lnTo>
                        <a:pt x="79" y="86"/>
                      </a:lnTo>
                      <a:lnTo>
                        <a:pt x="82" y="87"/>
                      </a:lnTo>
                      <a:lnTo>
                        <a:pt x="86" y="86"/>
                      </a:lnTo>
                      <a:lnTo>
                        <a:pt x="80" y="94"/>
                      </a:lnTo>
                      <a:lnTo>
                        <a:pt x="79" y="98"/>
                      </a:lnTo>
                      <a:lnTo>
                        <a:pt x="75" y="102"/>
                      </a:lnTo>
                      <a:lnTo>
                        <a:pt x="73" y="104"/>
                      </a:lnTo>
                      <a:lnTo>
                        <a:pt x="73" y="105"/>
                      </a:lnTo>
                      <a:lnTo>
                        <a:pt x="76" y="109"/>
                      </a:lnTo>
                      <a:lnTo>
                        <a:pt x="79" y="111"/>
                      </a:lnTo>
                      <a:lnTo>
                        <a:pt x="80" y="112"/>
                      </a:lnTo>
                      <a:lnTo>
                        <a:pt x="69" y="115"/>
                      </a:lnTo>
                      <a:lnTo>
                        <a:pt x="69" y="120"/>
                      </a:lnTo>
                      <a:lnTo>
                        <a:pt x="71" y="123"/>
                      </a:lnTo>
                      <a:lnTo>
                        <a:pt x="72" y="123"/>
                      </a:lnTo>
                      <a:lnTo>
                        <a:pt x="72" y="126"/>
                      </a:lnTo>
                      <a:lnTo>
                        <a:pt x="69" y="127"/>
                      </a:lnTo>
                      <a:lnTo>
                        <a:pt x="66" y="129"/>
                      </a:lnTo>
                      <a:lnTo>
                        <a:pt x="61" y="130"/>
                      </a:lnTo>
                      <a:lnTo>
                        <a:pt x="55" y="131"/>
                      </a:lnTo>
                      <a:lnTo>
                        <a:pt x="54" y="134"/>
                      </a:lnTo>
                      <a:lnTo>
                        <a:pt x="53" y="137"/>
                      </a:lnTo>
                      <a:lnTo>
                        <a:pt x="51" y="148"/>
                      </a:lnTo>
                      <a:lnTo>
                        <a:pt x="54" y="148"/>
                      </a:lnTo>
                      <a:lnTo>
                        <a:pt x="59" y="147"/>
                      </a:lnTo>
                      <a:lnTo>
                        <a:pt x="65" y="144"/>
                      </a:lnTo>
                      <a:lnTo>
                        <a:pt x="69" y="141"/>
                      </a:lnTo>
                      <a:lnTo>
                        <a:pt x="73" y="141"/>
                      </a:lnTo>
                      <a:lnTo>
                        <a:pt x="79" y="140"/>
                      </a:lnTo>
                      <a:lnTo>
                        <a:pt x="84" y="140"/>
                      </a:lnTo>
                      <a:lnTo>
                        <a:pt x="94" y="140"/>
                      </a:lnTo>
                      <a:lnTo>
                        <a:pt x="97" y="140"/>
                      </a:lnTo>
                      <a:lnTo>
                        <a:pt x="101" y="144"/>
                      </a:lnTo>
                      <a:lnTo>
                        <a:pt x="104" y="147"/>
                      </a:lnTo>
                      <a:lnTo>
                        <a:pt x="104" y="148"/>
                      </a:lnTo>
                      <a:lnTo>
                        <a:pt x="104" y="149"/>
                      </a:lnTo>
                      <a:lnTo>
                        <a:pt x="102" y="152"/>
                      </a:lnTo>
                      <a:lnTo>
                        <a:pt x="101" y="154"/>
                      </a:lnTo>
                      <a:lnTo>
                        <a:pt x="98" y="155"/>
                      </a:lnTo>
                      <a:lnTo>
                        <a:pt x="95" y="158"/>
                      </a:lnTo>
                      <a:lnTo>
                        <a:pt x="94" y="159"/>
                      </a:lnTo>
                      <a:lnTo>
                        <a:pt x="94" y="160"/>
                      </a:lnTo>
                      <a:lnTo>
                        <a:pt x="95" y="163"/>
                      </a:lnTo>
                      <a:lnTo>
                        <a:pt x="97" y="166"/>
                      </a:lnTo>
                      <a:lnTo>
                        <a:pt x="102" y="169"/>
                      </a:lnTo>
                      <a:lnTo>
                        <a:pt x="109" y="172"/>
                      </a:lnTo>
                      <a:lnTo>
                        <a:pt x="112" y="170"/>
                      </a:lnTo>
                      <a:lnTo>
                        <a:pt x="115" y="170"/>
                      </a:lnTo>
                      <a:lnTo>
                        <a:pt x="118" y="170"/>
                      </a:lnTo>
                      <a:lnTo>
                        <a:pt x="119" y="170"/>
                      </a:lnTo>
                      <a:lnTo>
                        <a:pt x="119" y="172"/>
                      </a:lnTo>
                      <a:lnTo>
                        <a:pt x="120" y="174"/>
                      </a:lnTo>
                      <a:lnTo>
                        <a:pt x="120" y="176"/>
                      </a:lnTo>
                      <a:lnTo>
                        <a:pt x="122" y="177"/>
                      </a:lnTo>
                      <a:lnTo>
                        <a:pt x="123" y="178"/>
                      </a:lnTo>
                      <a:lnTo>
                        <a:pt x="126" y="180"/>
                      </a:lnTo>
                      <a:lnTo>
                        <a:pt x="129" y="180"/>
                      </a:lnTo>
                      <a:lnTo>
                        <a:pt x="131" y="178"/>
                      </a:lnTo>
                      <a:lnTo>
                        <a:pt x="133" y="178"/>
                      </a:lnTo>
                      <a:lnTo>
                        <a:pt x="134" y="180"/>
                      </a:lnTo>
                      <a:lnTo>
                        <a:pt x="136" y="183"/>
                      </a:lnTo>
                      <a:lnTo>
                        <a:pt x="137" y="185"/>
                      </a:lnTo>
                      <a:lnTo>
                        <a:pt x="141" y="188"/>
                      </a:lnTo>
                      <a:lnTo>
                        <a:pt x="145" y="191"/>
                      </a:lnTo>
                      <a:lnTo>
                        <a:pt x="151" y="194"/>
                      </a:lnTo>
                      <a:lnTo>
                        <a:pt x="152" y="195"/>
                      </a:lnTo>
                      <a:lnTo>
                        <a:pt x="155" y="196"/>
                      </a:lnTo>
                      <a:lnTo>
                        <a:pt x="158" y="196"/>
                      </a:lnTo>
                      <a:lnTo>
                        <a:pt x="159" y="196"/>
                      </a:lnTo>
                      <a:lnTo>
                        <a:pt x="165" y="196"/>
                      </a:lnTo>
                      <a:lnTo>
                        <a:pt x="166" y="195"/>
                      </a:lnTo>
                      <a:lnTo>
                        <a:pt x="170" y="192"/>
                      </a:lnTo>
                      <a:lnTo>
                        <a:pt x="172" y="192"/>
                      </a:lnTo>
                      <a:lnTo>
                        <a:pt x="177" y="191"/>
                      </a:lnTo>
                      <a:lnTo>
                        <a:pt x="183" y="192"/>
                      </a:lnTo>
                      <a:lnTo>
                        <a:pt x="187" y="194"/>
                      </a:lnTo>
                      <a:lnTo>
                        <a:pt x="189" y="195"/>
                      </a:lnTo>
                      <a:lnTo>
                        <a:pt x="202" y="198"/>
                      </a:lnTo>
                      <a:lnTo>
                        <a:pt x="210" y="203"/>
                      </a:lnTo>
                      <a:lnTo>
                        <a:pt x="224" y="210"/>
                      </a:lnTo>
                      <a:lnTo>
                        <a:pt x="224" y="219"/>
                      </a:lnTo>
                      <a:lnTo>
                        <a:pt x="221" y="228"/>
                      </a:lnTo>
                      <a:lnTo>
                        <a:pt x="221" y="238"/>
                      </a:lnTo>
                      <a:lnTo>
                        <a:pt x="214" y="249"/>
                      </a:lnTo>
                      <a:lnTo>
                        <a:pt x="230" y="255"/>
                      </a:lnTo>
                      <a:lnTo>
                        <a:pt x="239" y="268"/>
                      </a:lnTo>
                      <a:lnTo>
                        <a:pt x="245" y="277"/>
                      </a:lnTo>
                      <a:lnTo>
                        <a:pt x="238" y="279"/>
                      </a:lnTo>
                      <a:lnTo>
                        <a:pt x="224" y="282"/>
                      </a:lnTo>
                      <a:lnTo>
                        <a:pt x="207" y="295"/>
                      </a:lnTo>
                      <a:lnTo>
                        <a:pt x="195" y="315"/>
                      </a:lnTo>
                      <a:lnTo>
                        <a:pt x="187" y="317"/>
                      </a:lnTo>
                      <a:lnTo>
                        <a:pt x="180" y="324"/>
                      </a:lnTo>
                      <a:lnTo>
                        <a:pt x="173" y="325"/>
                      </a:lnTo>
                      <a:lnTo>
                        <a:pt x="169" y="332"/>
                      </a:lnTo>
                      <a:lnTo>
                        <a:pt x="162" y="340"/>
                      </a:lnTo>
                      <a:lnTo>
                        <a:pt x="152" y="338"/>
                      </a:lnTo>
                      <a:lnTo>
                        <a:pt x="145" y="332"/>
                      </a:lnTo>
                      <a:lnTo>
                        <a:pt x="144" y="346"/>
                      </a:lnTo>
                      <a:lnTo>
                        <a:pt x="141" y="361"/>
                      </a:lnTo>
                      <a:lnTo>
                        <a:pt x="148" y="372"/>
                      </a:lnTo>
                      <a:lnTo>
                        <a:pt x="145" y="383"/>
                      </a:lnTo>
                      <a:lnTo>
                        <a:pt x="137" y="398"/>
                      </a:lnTo>
                      <a:lnTo>
                        <a:pt x="134" y="415"/>
                      </a:lnTo>
                      <a:lnTo>
                        <a:pt x="124" y="419"/>
                      </a:lnTo>
                      <a:lnTo>
                        <a:pt x="113" y="419"/>
                      </a:lnTo>
                      <a:lnTo>
                        <a:pt x="104" y="419"/>
                      </a:lnTo>
                      <a:lnTo>
                        <a:pt x="98" y="415"/>
                      </a:lnTo>
                      <a:lnTo>
                        <a:pt x="91" y="411"/>
                      </a:lnTo>
                      <a:lnTo>
                        <a:pt x="80" y="411"/>
                      </a:lnTo>
                      <a:lnTo>
                        <a:pt x="75" y="408"/>
                      </a:lnTo>
                      <a:lnTo>
                        <a:pt x="73" y="407"/>
                      </a:lnTo>
                      <a:lnTo>
                        <a:pt x="72" y="408"/>
                      </a:lnTo>
                      <a:lnTo>
                        <a:pt x="75" y="411"/>
                      </a:lnTo>
                      <a:lnTo>
                        <a:pt x="82" y="415"/>
                      </a:lnTo>
                      <a:lnTo>
                        <a:pt x="84" y="422"/>
                      </a:lnTo>
                      <a:lnTo>
                        <a:pt x="86" y="429"/>
                      </a:lnTo>
                      <a:lnTo>
                        <a:pt x="86" y="432"/>
                      </a:lnTo>
                      <a:lnTo>
                        <a:pt x="86" y="434"/>
                      </a:lnTo>
                      <a:lnTo>
                        <a:pt x="84" y="440"/>
                      </a:lnTo>
                      <a:lnTo>
                        <a:pt x="84" y="443"/>
                      </a:lnTo>
                      <a:lnTo>
                        <a:pt x="86" y="445"/>
                      </a:lnTo>
                      <a:lnTo>
                        <a:pt x="87" y="448"/>
                      </a:lnTo>
                      <a:lnTo>
                        <a:pt x="89" y="451"/>
                      </a:lnTo>
                      <a:lnTo>
                        <a:pt x="89" y="452"/>
                      </a:lnTo>
                      <a:lnTo>
                        <a:pt x="89" y="455"/>
                      </a:lnTo>
                      <a:lnTo>
                        <a:pt x="87" y="458"/>
                      </a:lnTo>
                      <a:lnTo>
                        <a:pt x="84" y="459"/>
                      </a:lnTo>
                      <a:lnTo>
                        <a:pt x="86" y="459"/>
                      </a:lnTo>
                      <a:lnTo>
                        <a:pt x="90" y="459"/>
                      </a:lnTo>
                      <a:lnTo>
                        <a:pt x="94" y="459"/>
                      </a:lnTo>
                      <a:lnTo>
                        <a:pt x="97" y="461"/>
                      </a:lnTo>
                      <a:lnTo>
                        <a:pt x="98" y="462"/>
                      </a:lnTo>
                      <a:lnTo>
                        <a:pt x="100" y="463"/>
                      </a:lnTo>
                      <a:lnTo>
                        <a:pt x="101" y="466"/>
                      </a:lnTo>
                      <a:lnTo>
                        <a:pt x="101" y="469"/>
                      </a:lnTo>
                      <a:lnTo>
                        <a:pt x="101" y="472"/>
                      </a:lnTo>
                      <a:lnTo>
                        <a:pt x="101" y="473"/>
                      </a:lnTo>
                      <a:lnTo>
                        <a:pt x="100" y="477"/>
                      </a:lnTo>
                      <a:lnTo>
                        <a:pt x="97" y="480"/>
                      </a:lnTo>
                      <a:lnTo>
                        <a:pt x="94" y="483"/>
                      </a:lnTo>
                      <a:lnTo>
                        <a:pt x="89" y="487"/>
                      </a:lnTo>
                      <a:lnTo>
                        <a:pt x="86" y="488"/>
                      </a:lnTo>
                      <a:lnTo>
                        <a:pt x="84" y="490"/>
                      </a:lnTo>
                      <a:lnTo>
                        <a:pt x="80" y="490"/>
                      </a:lnTo>
                      <a:lnTo>
                        <a:pt x="75" y="492"/>
                      </a:lnTo>
                      <a:lnTo>
                        <a:pt x="71" y="497"/>
                      </a:lnTo>
                      <a:lnTo>
                        <a:pt x="69" y="497"/>
                      </a:lnTo>
                      <a:lnTo>
                        <a:pt x="68" y="498"/>
                      </a:lnTo>
                      <a:lnTo>
                        <a:pt x="65" y="499"/>
                      </a:lnTo>
                      <a:lnTo>
                        <a:pt x="62" y="499"/>
                      </a:lnTo>
                      <a:lnTo>
                        <a:pt x="61" y="501"/>
                      </a:lnTo>
                      <a:lnTo>
                        <a:pt x="59" y="502"/>
                      </a:lnTo>
                      <a:lnTo>
                        <a:pt x="58" y="509"/>
                      </a:lnTo>
                      <a:lnTo>
                        <a:pt x="57" y="513"/>
                      </a:lnTo>
                      <a:lnTo>
                        <a:pt x="54" y="516"/>
                      </a:lnTo>
                      <a:lnTo>
                        <a:pt x="53" y="520"/>
                      </a:lnTo>
                      <a:lnTo>
                        <a:pt x="53" y="524"/>
                      </a:lnTo>
                      <a:lnTo>
                        <a:pt x="55" y="534"/>
                      </a:lnTo>
                      <a:lnTo>
                        <a:pt x="57" y="537"/>
                      </a:lnTo>
                      <a:lnTo>
                        <a:pt x="57" y="539"/>
                      </a:lnTo>
                      <a:lnTo>
                        <a:pt x="57" y="545"/>
                      </a:lnTo>
                      <a:lnTo>
                        <a:pt x="58" y="546"/>
                      </a:lnTo>
                      <a:lnTo>
                        <a:pt x="59" y="548"/>
                      </a:lnTo>
                      <a:lnTo>
                        <a:pt x="64" y="548"/>
                      </a:lnTo>
                      <a:lnTo>
                        <a:pt x="71" y="546"/>
                      </a:lnTo>
                      <a:lnTo>
                        <a:pt x="73" y="546"/>
                      </a:lnTo>
                      <a:lnTo>
                        <a:pt x="73" y="548"/>
                      </a:lnTo>
                      <a:lnTo>
                        <a:pt x="73" y="549"/>
                      </a:lnTo>
                      <a:lnTo>
                        <a:pt x="73" y="550"/>
                      </a:lnTo>
                      <a:lnTo>
                        <a:pt x="72" y="555"/>
                      </a:lnTo>
                      <a:lnTo>
                        <a:pt x="66" y="563"/>
                      </a:lnTo>
                      <a:lnTo>
                        <a:pt x="50" y="562"/>
                      </a:lnTo>
                      <a:lnTo>
                        <a:pt x="43" y="567"/>
                      </a:lnTo>
                      <a:lnTo>
                        <a:pt x="37" y="577"/>
                      </a:lnTo>
                      <a:lnTo>
                        <a:pt x="29" y="582"/>
                      </a:lnTo>
                      <a:lnTo>
                        <a:pt x="28" y="585"/>
                      </a:lnTo>
                      <a:lnTo>
                        <a:pt x="25" y="591"/>
                      </a:lnTo>
                      <a:lnTo>
                        <a:pt x="21" y="596"/>
                      </a:lnTo>
                      <a:lnTo>
                        <a:pt x="19" y="599"/>
                      </a:lnTo>
                      <a:lnTo>
                        <a:pt x="17" y="600"/>
                      </a:lnTo>
                      <a:lnTo>
                        <a:pt x="14" y="602"/>
                      </a:lnTo>
                      <a:lnTo>
                        <a:pt x="11" y="604"/>
                      </a:lnTo>
                      <a:lnTo>
                        <a:pt x="7" y="610"/>
                      </a:lnTo>
                      <a:lnTo>
                        <a:pt x="4" y="617"/>
                      </a:lnTo>
                      <a:lnTo>
                        <a:pt x="0" y="640"/>
                      </a:lnTo>
                      <a:lnTo>
                        <a:pt x="8" y="640"/>
                      </a:lnTo>
                      <a:lnTo>
                        <a:pt x="17" y="642"/>
                      </a:lnTo>
                      <a:lnTo>
                        <a:pt x="25" y="643"/>
                      </a:lnTo>
                      <a:lnTo>
                        <a:pt x="33" y="646"/>
                      </a:lnTo>
                      <a:lnTo>
                        <a:pt x="39" y="654"/>
                      </a:lnTo>
                      <a:lnTo>
                        <a:pt x="48" y="671"/>
                      </a:lnTo>
                      <a:lnTo>
                        <a:pt x="59" y="687"/>
                      </a:lnTo>
                      <a:lnTo>
                        <a:pt x="65" y="697"/>
                      </a:lnTo>
                      <a:lnTo>
                        <a:pt x="64" y="703"/>
                      </a:lnTo>
                      <a:lnTo>
                        <a:pt x="61" y="708"/>
                      </a:lnTo>
                      <a:lnTo>
                        <a:pt x="57" y="715"/>
                      </a:lnTo>
                      <a:lnTo>
                        <a:pt x="59" y="715"/>
                      </a:lnTo>
                      <a:lnTo>
                        <a:pt x="59" y="716"/>
                      </a:lnTo>
                      <a:lnTo>
                        <a:pt x="59" y="718"/>
                      </a:lnTo>
                      <a:lnTo>
                        <a:pt x="59" y="721"/>
                      </a:lnTo>
                      <a:lnTo>
                        <a:pt x="65" y="734"/>
                      </a:lnTo>
                      <a:lnTo>
                        <a:pt x="66" y="740"/>
                      </a:lnTo>
                      <a:lnTo>
                        <a:pt x="66" y="744"/>
                      </a:lnTo>
                      <a:lnTo>
                        <a:pt x="66" y="757"/>
                      </a:lnTo>
                      <a:lnTo>
                        <a:pt x="65" y="770"/>
                      </a:lnTo>
                      <a:lnTo>
                        <a:pt x="75" y="777"/>
                      </a:lnTo>
                      <a:lnTo>
                        <a:pt x="79" y="781"/>
                      </a:lnTo>
                      <a:lnTo>
                        <a:pt x="83" y="784"/>
                      </a:lnTo>
                      <a:lnTo>
                        <a:pt x="89" y="793"/>
                      </a:lnTo>
                      <a:lnTo>
                        <a:pt x="97" y="802"/>
                      </a:lnTo>
                      <a:lnTo>
                        <a:pt x="98" y="802"/>
                      </a:lnTo>
                      <a:lnTo>
                        <a:pt x="101" y="801"/>
                      </a:lnTo>
                      <a:lnTo>
                        <a:pt x="105" y="801"/>
                      </a:lnTo>
                      <a:lnTo>
                        <a:pt x="106" y="801"/>
                      </a:lnTo>
                      <a:lnTo>
                        <a:pt x="109" y="798"/>
                      </a:lnTo>
                      <a:lnTo>
                        <a:pt x="111" y="795"/>
                      </a:lnTo>
                      <a:lnTo>
                        <a:pt x="113" y="791"/>
                      </a:lnTo>
                      <a:lnTo>
                        <a:pt x="115" y="790"/>
                      </a:lnTo>
                      <a:lnTo>
                        <a:pt x="119" y="788"/>
                      </a:lnTo>
                      <a:lnTo>
                        <a:pt x="122" y="788"/>
                      </a:lnTo>
                      <a:lnTo>
                        <a:pt x="124" y="788"/>
                      </a:lnTo>
                      <a:lnTo>
                        <a:pt x="129" y="787"/>
                      </a:lnTo>
                      <a:lnTo>
                        <a:pt x="131" y="784"/>
                      </a:lnTo>
                      <a:lnTo>
                        <a:pt x="134" y="780"/>
                      </a:lnTo>
                      <a:lnTo>
                        <a:pt x="137" y="776"/>
                      </a:lnTo>
                      <a:lnTo>
                        <a:pt x="141" y="773"/>
                      </a:lnTo>
                      <a:lnTo>
                        <a:pt x="147" y="772"/>
                      </a:lnTo>
                      <a:lnTo>
                        <a:pt x="151" y="772"/>
                      </a:lnTo>
                      <a:lnTo>
                        <a:pt x="159" y="773"/>
                      </a:lnTo>
                      <a:lnTo>
                        <a:pt x="166" y="775"/>
                      </a:lnTo>
                      <a:lnTo>
                        <a:pt x="173" y="776"/>
                      </a:lnTo>
                      <a:lnTo>
                        <a:pt x="181" y="777"/>
                      </a:lnTo>
                      <a:lnTo>
                        <a:pt x="187" y="776"/>
                      </a:lnTo>
                      <a:lnTo>
                        <a:pt x="192" y="775"/>
                      </a:lnTo>
                      <a:lnTo>
                        <a:pt x="195" y="772"/>
                      </a:lnTo>
                      <a:lnTo>
                        <a:pt x="198" y="770"/>
                      </a:lnTo>
                      <a:lnTo>
                        <a:pt x="202" y="768"/>
                      </a:lnTo>
                      <a:lnTo>
                        <a:pt x="205" y="766"/>
                      </a:lnTo>
                      <a:lnTo>
                        <a:pt x="210" y="766"/>
                      </a:lnTo>
                      <a:lnTo>
                        <a:pt x="220" y="766"/>
                      </a:lnTo>
                      <a:lnTo>
                        <a:pt x="235" y="770"/>
                      </a:lnTo>
                      <a:lnTo>
                        <a:pt x="264" y="776"/>
                      </a:lnTo>
                      <a:lnTo>
                        <a:pt x="266" y="777"/>
                      </a:lnTo>
                      <a:lnTo>
                        <a:pt x="268" y="779"/>
                      </a:lnTo>
                      <a:lnTo>
                        <a:pt x="274" y="783"/>
                      </a:lnTo>
                      <a:lnTo>
                        <a:pt x="279" y="787"/>
                      </a:lnTo>
                      <a:lnTo>
                        <a:pt x="282" y="788"/>
                      </a:lnTo>
                      <a:lnTo>
                        <a:pt x="285" y="790"/>
                      </a:lnTo>
                      <a:lnTo>
                        <a:pt x="288" y="790"/>
                      </a:lnTo>
                      <a:lnTo>
                        <a:pt x="290" y="790"/>
                      </a:lnTo>
                      <a:lnTo>
                        <a:pt x="296" y="790"/>
                      </a:lnTo>
                      <a:lnTo>
                        <a:pt x="302" y="790"/>
                      </a:lnTo>
                      <a:lnTo>
                        <a:pt x="306" y="790"/>
                      </a:lnTo>
                      <a:lnTo>
                        <a:pt x="308" y="791"/>
                      </a:lnTo>
                      <a:lnTo>
                        <a:pt x="311" y="793"/>
                      </a:lnTo>
                      <a:lnTo>
                        <a:pt x="317" y="797"/>
                      </a:lnTo>
                      <a:lnTo>
                        <a:pt x="322" y="801"/>
                      </a:lnTo>
                      <a:lnTo>
                        <a:pt x="325" y="802"/>
                      </a:lnTo>
                      <a:lnTo>
                        <a:pt x="328" y="802"/>
                      </a:lnTo>
                      <a:lnTo>
                        <a:pt x="329" y="802"/>
                      </a:lnTo>
                      <a:lnTo>
                        <a:pt x="332" y="802"/>
                      </a:lnTo>
                      <a:lnTo>
                        <a:pt x="333" y="802"/>
                      </a:lnTo>
                      <a:lnTo>
                        <a:pt x="335" y="802"/>
                      </a:lnTo>
                      <a:lnTo>
                        <a:pt x="335" y="810"/>
                      </a:lnTo>
                      <a:lnTo>
                        <a:pt x="340" y="812"/>
                      </a:lnTo>
                      <a:lnTo>
                        <a:pt x="343" y="813"/>
                      </a:lnTo>
                      <a:lnTo>
                        <a:pt x="351" y="809"/>
                      </a:lnTo>
                      <a:lnTo>
                        <a:pt x="355" y="808"/>
                      </a:lnTo>
                      <a:lnTo>
                        <a:pt x="361" y="806"/>
                      </a:lnTo>
                      <a:lnTo>
                        <a:pt x="365" y="805"/>
                      </a:lnTo>
                      <a:lnTo>
                        <a:pt x="371" y="805"/>
                      </a:lnTo>
                      <a:lnTo>
                        <a:pt x="376" y="806"/>
                      </a:lnTo>
                      <a:lnTo>
                        <a:pt x="380" y="808"/>
                      </a:lnTo>
                      <a:lnTo>
                        <a:pt x="382" y="810"/>
                      </a:lnTo>
                      <a:lnTo>
                        <a:pt x="383" y="813"/>
                      </a:lnTo>
                      <a:lnTo>
                        <a:pt x="385" y="817"/>
                      </a:lnTo>
                      <a:lnTo>
                        <a:pt x="386" y="819"/>
                      </a:lnTo>
                      <a:lnTo>
                        <a:pt x="389" y="819"/>
                      </a:lnTo>
                      <a:lnTo>
                        <a:pt x="391" y="819"/>
                      </a:lnTo>
                      <a:lnTo>
                        <a:pt x="394" y="819"/>
                      </a:lnTo>
                      <a:lnTo>
                        <a:pt x="397" y="819"/>
                      </a:lnTo>
                      <a:lnTo>
                        <a:pt x="409" y="808"/>
                      </a:lnTo>
                      <a:lnTo>
                        <a:pt x="412" y="805"/>
                      </a:lnTo>
                      <a:lnTo>
                        <a:pt x="415" y="801"/>
                      </a:lnTo>
                      <a:lnTo>
                        <a:pt x="421" y="795"/>
                      </a:lnTo>
                      <a:lnTo>
                        <a:pt x="422" y="791"/>
                      </a:lnTo>
                      <a:lnTo>
                        <a:pt x="422" y="787"/>
                      </a:lnTo>
                      <a:lnTo>
                        <a:pt x="423" y="783"/>
                      </a:lnTo>
                      <a:lnTo>
                        <a:pt x="425" y="780"/>
                      </a:lnTo>
                      <a:lnTo>
                        <a:pt x="426" y="779"/>
                      </a:lnTo>
                      <a:lnTo>
                        <a:pt x="429" y="776"/>
                      </a:lnTo>
                      <a:lnTo>
                        <a:pt x="432" y="775"/>
                      </a:lnTo>
                      <a:lnTo>
                        <a:pt x="438" y="773"/>
                      </a:lnTo>
                      <a:lnTo>
                        <a:pt x="447" y="773"/>
                      </a:lnTo>
                      <a:lnTo>
                        <a:pt x="451" y="772"/>
                      </a:lnTo>
                      <a:lnTo>
                        <a:pt x="455" y="770"/>
                      </a:lnTo>
                      <a:lnTo>
                        <a:pt x="455" y="766"/>
                      </a:lnTo>
                      <a:lnTo>
                        <a:pt x="463" y="763"/>
                      </a:lnTo>
                      <a:lnTo>
                        <a:pt x="468" y="762"/>
                      </a:lnTo>
                      <a:lnTo>
                        <a:pt x="474" y="762"/>
                      </a:lnTo>
                      <a:lnTo>
                        <a:pt x="480" y="763"/>
                      </a:lnTo>
                      <a:lnTo>
                        <a:pt x="487" y="763"/>
                      </a:lnTo>
                      <a:lnTo>
                        <a:pt x="513" y="768"/>
                      </a:lnTo>
                      <a:lnTo>
                        <a:pt x="516" y="755"/>
                      </a:lnTo>
                      <a:lnTo>
                        <a:pt x="513" y="755"/>
                      </a:lnTo>
                      <a:lnTo>
                        <a:pt x="510" y="755"/>
                      </a:lnTo>
                      <a:lnTo>
                        <a:pt x="505" y="758"/>
                      </a:lnTo>
                      <a:lnTo>
                        <a:pt x="510" y="751"/>
                      </a:lnTo>
                      <a:lnTo>
                        <a:pt x="516" y="744"/>
                      </a:lnTo>
                      <a:lnTo>
                        <a:pt x="516" y="743"/>
                      </a:lnTo>
                      <a:lnTo>
                        <a:pt x="516" y="740"/>
                      </a:lnTo>
                      <a:lnTo>
                        <a:pt x="516" y="739"/>
                      </a:lnTo>
                      <a:lnTo>
                        <a:pt x="516" y="736"/>
                      </a:lnTo>
                      <a:lnTo>
                        <a:pt x="520" y="736"/>
                      </a:lnTo>
                      <a:lnTo>
                        <a:pt x="524" y="736"/>
                      </a:lnTo>
                      <a:lnTo>
                        <a:pt x="530" y="723"/>
                      </a:lnTo>
                      <a:lnTo>
                        <a:pt x="534" y="712"/>
                      </a:lnTo>
                      <a:lnTo>
                        <a:pt x="538" y="714"/>
                      </a:lnTo>
                      <a:lnTo>
                        <a:pt x="541" y="714"/>
                      </a:lnTo>
                      <a:lnTo>
                        <a:pt x="542" y="714"/>
                      </a:lnTo>
                      <a:lnTo>
                        <a:pt x="545" y="712"/>
                      </a:lnTo>
                      <a:lnTo>
                        <a:pt x="546" y="710"/>
                      </a:lnTo>
                      <a:lnTo>
                        <a:pt x="551" y="704"/>
                      </a:lnTo>
                      <a:lnTo>
                        <a:pt x="553" y="700"/>
                      </a:lnTo>
                      <a:lnTo>
                        <a:pt x="556" y="697"/>
                      </a:lnTo>
                      <a:lnTo>
                        <a:pt x="563" y="693"/>
                      </a:lnTo>
                      <a:lnTo>
                        <a:pt x="570" y="690"/>
                      </a:lnTo>
                      <a:lnTo>
                        <a:pt x="585" y="687"/>
                      </a:lnTo>
                      <a:lnTo>
                        <a:pt x="593" y="685"/>
                      </a:lnTo>
                      <a:lnTo>
                        <a:pt x="602" y="682"/>
                      </a:lnTo>
                      <a:lnTo>
                        <a:pt x="609" y="679"/>
                      </a:lnTo>
                      <a:lnTo>
                        <a:pt x="614" y="675"/>
                      </a:lnTo>
                      <a:lnTo>
                        <a:pt x="616" y="669"/>
                      </a:lnTo>
                      <a:lnTo>
                        <a:pt x="617" y="665"/>
                      </a:lnTo>
                      <a:lnTo>
                        <a:pt x="609" y="663"/>
                      </a:lnTo>
                      <a:lnTo>
                        <a:pt x="604" y="658"/>
                      </a:lnTo>
                      <a:lnTo>
                        <a:pt x="600" y="654"/>
                      </a:lnTo>
                      <a:lnTo>
                        <a:pt x="596" y="650"/>
                      </a:lnTo>
                      <a:lnTo>
                        <a:pt x="593" y="646"/>
                      </a:lnTo>
                      <a:lnTo>
                        <a:pt x="591" y="640"/>
                      </a:lnTo>
                      <a:lnTo>
                        <a:pt x="589" y="633"/>
                      </a:lnTo>
                      <a:lnTo>
                        <a:pt x="588" y="625"/>
                      </a:lnTo>
                      <a:lnTo>
                        <a:pt x="587" y="617"/>
                      </a:lnTo>
                      <a:lnTo>
                        <a:pt x="587" y="607"/>
                      </a:lnTo>
                      <a:lnTo>
                        <a:pt x="587" y="599"/>
                      </a:lnTo>
                      <a:lnTo>
                        <a:pt x="588" y="592"/>
                      </a:lnTo>
                      <a:lnTo>
                        <a:pt x="591" y="585"/>
                      </a:lnTo>
                      <a:lnTo>
                        <a:pt x="596" y="582"/>
                      </a:lnTo>
                      <a:lnTo>
                        <a:pt x="599" y="580"/>
                      </a:lnTo>
                      <a:lnTo>
                        <a:pt x="603" y="575"/>
                      </a:lnTo>
                      <a:lnTo>
                        <a:pt x="609" y="567"/>
                      </a:lnTo>
                      <a:lnTo>
                        <a:pt x="616" y="560"/>
                      </a:lnTo>
                      <a:lnTo>
                        <a:pt x="618" y="556"/>
                      </a:lnTo>
                      <a:lnTo>
                        <a:pt x="622" y="553"/>
                      </a:lnTo>
                      <a:lnTo>
                        <a:pt x="627" y="549"/>
                      </a:lnTo>
                      <a:lnTo>
                        <a:pt x="632" y="546"/>
                      </a:lnTo>
                      <a:lnTo>
                        <a:pt x="643" y="539"/>
                      </a:lnTo>
                      <a:lnTo>
                        <a:pt x="654" y="534"/>
                      </a:lnTo>
                      <a:lnTo>
                        <a:pt x="664" y="527"/>
                      </a:lnTo>
                      <a:lnTo>
                        <a:pt x="667" y="524"/>
                      </a:lnTo>
                      <a:lnTo>
                        <a:pt x="670" y="521"/>
                      </a:lnTo>
                      <a:lnTo>
                        <a:pt x="675" y="512"/>
                      </a:lnTo>
                      <a:lnTo>
                        <a:pt x="679" y="505"/>
                      </a:lnTo>
                      <a:lnTo>
                        <a:pt x="683" y="501"/>
                      </a:lnTo>
                      <a:lnTo>
                        <a:pt x="685" y="499"/>
                      </a:lnTo>
                      <a:lnTo>
                        <a:pt x="686" y="499"/>
                      </a:lnTo>
                      <a:lnTo>
                        <a:pt x="689" y="501"/>
                      </a:lnTo>
                      <a:lnTo>
                        <a:pt x="692" y="502"/>
                      </a:lnTo>
                      <a:lnTo>
                        <a:pt x="694" y="503"/>
                      </a:lnTo>
                      <a:lnTo>
                        <a:pt x="697" y="502"/>
                      </a:lnTo>
                      <a:lnTo>
                        <a:pt x="701" y="501"/>
                      </a:lnTo>
                      <a:lnTo>
                        <a:pt x="707" y="498"/>
                      </a:lnTo>
                      <a:lnTo>
                        <a:pt x="707" y="487"/>
                      </a:lnTo>
                      <a:lnTo>
                        <a:pt x="707" y="483"/>
                      </a:lnTo>
                      <a:lnTo>
                        <a:pt x="707" y="480"/>
                      </a:lnTo>
                      <a:lnTo>
                        <a:pt x="708" y="477"/>
                      </a:lnTo>
                      <a:lnTo>
                        <a:pt x="710" y="474"/>
                      </a:lnTo>
                      <a:lnTo>
                        <a:pt x="718" y="468"/>
                      </a:lnTo>
                      <a:lnTo>
                        <a:pt x="719" y="466"/>
                      </a:lnTo>
                      <a:lnTo>
                        <a:pt x="721" y="463"/>
                      </a:lnTo>
                      <a:lnTo>
                        <a:pt x="728" y="461"/>
                      </a:lnTo>
                      <a:lnTo>
                        <a:pt x="736" y="459"/>
                      </a:lnTo>
                      <a:lnTo>
                        <a:pt x="746" y="459"/>
                      </a:lnTo>
                      <a:lnTo>
                        <a:pt x="755" y="461"/>
                      </a:lnTo>
                      <a:lnTo>
                        <a:pt x="765" y="461"/>
                      </a:lnTo>
                      <a:lnTo>
                        <a:pt x="776" y="461"/>
                      </a:lnTo>
                      <a:lnTo>
                        <a:pt x="788" y="461"/>
                      </a:lnTo>
                      <a:lnTo>
                        <a:pt x="800" y="461"/>
                      </a:lnTo>
                      <a:lnTo>
                        <a:pt x="808" y="459"/>
                      </a:lnTo>
                      <a:lnTo>
                        <a:pt x="819" y="458"/>
                      </a:lnTo>
                      <a:lnTo>
                        <a:pt x="820" y="452"/>
                      </a:lnTo>
                      <a:lnTo>
                        <a:pt x="823" y="448"/>
                      </a:lnTo>
                      <a:lnTo>
                        <a:pt x="824" y="447"/>
                      </a:lnTo>
                      <a:lnTo>
                        <a:pt x="829" y="445"/>
                      </a:lnTo>
                      <a:lnTo>
                        <a:pt x="834" y="444"/>
                      </a:lnTo>
                      <a:lnTo>
                        <a:pt x="845" y="441"/>
                      </a:lnTo>
                      <a:lnTo>
                        <a:pt x="878" y="430"/>
                      </a:lnTo>
                      <a:lnTo>
                        <a:pt x="888" y="426"/>
                      </a:lnTo>
                      <a:lnTo>
                        <a:pt x="896" y="422"/>
                      </a:lnTo>
                      <a:lnTo>
                        <a:pt x="901" y="420"/>
                      </a:lnTo>
                      <a:lnTo>
                        <a:pt x="903" y="419"/>
                      </a:lnTo>
                      <a:lnTo>
                        <a:pt x="905" y="416"/>
                      </a:lnTo>
                      <a:lnTo>
                        <a:pt x="906" y="415"/>
                      </a:lnTo>
                      <a:lnTo>
                        <a:pt x="907" y="411"/>
                      </a:lnTo>
                      <a:lnTo>
                        <a:pt x="909" y="407"/>
                      </a:lnTo>
                      <a:lnTo>
                        <a:pt x="909" y="398"/>
                      </a:lnTo>
                      <a:lnTo>
                        <a:pt x="907" y="390"/>
                      </a:lnTo>
                      <a:lnTo>
                        <a:pt x="906" y="380"/>
                      </a:lnTo>
                      <a:lnTo>
                        <a:pt x="913" y="380"/>
                      </a:lnTo>
                      <a:lnTo>
                        <a:pt x="920" y="380"/>
                      </a:lnTo>
                      <a:lnTo>
                        <a:pt x="920" y="378"/>
                      </a:lnTo>
                      <a:lnTo>
                        <a:pt x="920" y="375"/>
                      </a:lnTo>
                      <a:lnTo>
                        <a:pt x="921" y="372"/>
                      </a:lnTo>
                      <a:lnTo>
                        <a:pt x="923" y="369"/>
                      </a:lnTo>
                      <a:lnTo>
                        <a:pt x="920" y="368"/>
                      </a:lnTo>
                      <a:lnTo>
                        <a:pt x="917" y="368"/>
                      </a:lnTo>
                      <a:lnTo>
                        <a:pt x="912" y="368"/>
                      </a:lnTo>
                      <a:lnTo>
                        <a:pt x="912" y="361"/>
                      </a:lnTo>
                      <a:lnTo>
                        <a:pt x="903" y="360"/>
                      </a:lnTo>
                      <a:lnTo>
                        <a:pt x="892" y="360"/>
                      </a:lnTo>
                      <a:lnTo>
                        <a:pt x="888" y="361"/>
                      </a:lnTo>
                      <a:lnTo>
                        <a:pt x="884" y="364"/>
                      </a:lnTo>
                      <a:lnTo>
                        <a:pt x="880" y="365"/>
                      </a:lnTo>
                      <a:lnTo>
                        <a:pt x="874" y="368"/>
                      </a:lnTo>
                      <a:lnTo>
                        <a:pt x="866" y="371"/>
                      </a:lnTo>
                      <a:lnTo>
                        <a:pt x="862" y="371"/>
                      </a:lnTo>
                      <a:lnTo>
                        <a:pt x="856" y="372"/>
                      </a:lnTo>
                      <a:lnTo>
                        <a:pt x="851" y="372"/>
                      </a:lnTo>
                      <a:lnTo>
                        <a:pt x="845" y="373"/>
                      </a:lnTo>
                      <a:lnTo>
                        <a:pt x="842" y="373"/>
                      </a:lnTo>
                      <a:lnTo>
                        <a:pt x="840" y="373"/>
                      </a:lnTo>
                      <a:lnTo>
                        <a:pt x="837" y="372"/>
                      </a:lnTo>
                      <a:lnTo>
                        <a:pt x="836" y="369"/>
                      </a:lnTo>
                      <a:lnTo>
                        <a:pt x="834" y="368"/>
                      </a:lnTo>
                      <a:lnTo>
                        <a:pt x="833" y="367"/>
                      </a:lnTo>
                      <a:lnTo>
                        <a:pt x="829" y="367"/>
                      </a:lnTo>
                      <a:lnTo>
                        <a:pt x="824" y="368"/>
                      </a:lnTo>
                      <a:lnTo>
                        <a:pt x="820" y="368"/>
                      </a:lnTo>
                      <a:lnTo>
                        <a:pt x="818" y="367"/>
                      </a:lnTo>
                      <a:lnTo>
                        <a:pt x="816" y="364"/>
                      </a:lnTo>
                      <a:lnTo>
                        <a:pt x="813" y="360"/>
                      </a:lnTo>
                      <a:lnTo>
                        <a:pt x="812" y="357"/>
                      </a:lnTo>
                      <a:lnTo>
                        <a:pt x="811" y="355"/>
                      </a:lnTo>
                      <a:lnTo>
                        <a:pt x="809" y="355"/>
                      </a:lnTo>
                      <a:lnTo>
                        <a:pt x="808" y="357"/>
                      </a:lnTo>
                      <a:lnTo>
                        <a:pt x="805" y="358"/>
                      </a:lnTo>
                      <a:lnTo>
                        <a:pt x="802" y="357"/>
                      </a:lnTo>
                      <a:lnTo>
                        <a:pt x="800" y="357"/>
                      </a:lnTo>
                      <a:lnTo>
                        <a:pt x="795" y="354"/>
                      </a:lnTo>
                      <a:close/>
                      <a:moveTo>
                        <a:pt x="667" y="533"/>
                      </a:moveTo>
                      <a:lnTo>
                        <a:pt x="667" y="535"/>
                      </a:lnTo>
                      <a:lnTo>
                        <a:pt x="670" y="537"/>
                      </a:lnTo>
                      <a:lnTo>
                        <a:pt x="671" y="537"/>
                      </a:lnTo>
                      <a:lnTo>
                        <a:pt x="671" y="535"/>
                      </a:lnTo>
                      <a:lnTo>
                        <a:pt x="672" y="534"/>
                      </a:lnTo>
                      <a:lnTo>
                        <a:pt x="672" y="533"/>
                      </a:lnTo>
                      <a:lnTo>
                        <a:pt x="671" y="533"/>
                      </a:lnTo>
                      <a:lnTo>
                        <a:pt x="667" y="533"/>
                      </a:lnTo>
                      <a:close/>
                    </a:path>
                  </a:pathLst>
                </a:custGeom>
                <a:solidFill>
                  <a:schemeClr val="bg2"/>
                </a:solidFill>
                <a:ln w="9525">
                  <a:solidFill>
                    <a:schemeClr val="bg1"/>
                  </a:solidFill>
                  <a:round/>
                  <a:headEnd/>
                  <a:tailEnd/>
                </a:ln>
              </p:spPr>
              <p:txBody>
                <a:bodyPr/>
                <a:lstStyle/>
                <a:p>
                  <a:endParaRPr lang="fi-FI"/>
                </a:p>
              </p:txBody>
            </p:sp>
            <p:sp>
              <p:nvSpPr>
                <p:cNvPr id="2082" name="Freeform 91" descr="Diagonalrand från höger bred"/>
                <p:cNvSpPr>
                  <a:spLocks noEditPoints="1"/>
                </p:cNvSpPr>
                <p:nvPr/>
              </p:nvSpPr>
              <p:spPr bwMode="auto">
                <a:xfrm>
                  <a:off x="3579" y="1720"/>
                  <a:ext cx="376" cy="447"/>
                </a:xfrm>
                <a:custGeom>
                  <a:avLst/>
                  <a:gdLst>
                    <a:gd name="T0" fmla="*/ 1357 w 358"/>
                    <a:gd name="T1" fmla="*/ 2617 h 426"/>
                    <a:gd name="T2" fmla="*/ 1542 w 358"/>
                    <a:gd name="T3" fmla="*/ 2511 h 426"/>
                    <a:gd name="T4" fmla="*/ 1705 w 358"/>
                    <a:gd name="T5" fmla="*/ 2481 h 426"/>
                    <a:gd name="T6" fmla="*/ 1701 w 358"/>
                    <a:gd name="T7" fmla="*/ 2294 h 426"/>
                    <a:gd name="T8" fmla="*/ 1795 w 358"/>
                    <a:gd name="T9" fmla="*/ 2253 h 426"/>
                    <a:gd name="T10" fmla="*/ 1645 w 358"/>
                    <a:gd name="T11" fmla="*/ 2064 h 426"/>
                    <a:gd name="T12" fmla="*/ 1757 w 358"/>
                    <a:gd name="T13" fmla="*/ 1985 h 426"/>
                    <a:gd name="T14" fmla="*/ 1888 w 358"/>
                    <a:gd name="T15" fmla="*/ 1794 h 426"/>
                    <a:gd name="T16" fmla="*/ 2049 w 358"/>
                    <a:gd name="T17" fmla="*/ 1634 h 426"/>
                    <a:gd name="T18" fmla="*/ 2209 w 358"/>
                    <a:gd name="T19" fmla="*/ 1344 h 426"/>
                    <a:gd name="T20" fmla="*/ 1983 w 358"/>
                    <a:gd name="T21" fmla="*/ 1010 h 426"/>
                    <a:gd name="T22" fmla="*/ 1627 w 358"/>
                    <a:gd name="T23" fmla="*/ 937 h 426"/>
                    <a:gd name="T24" fmla="*/ 1651 w 358"/>
                    <a:gd name="T25" fmla="*/ 795 h 426"/>
                    <a:gd name="T26" fmla="*/ 2080 w 358"/>
                    <a:gd name="T27" fmla="*/ 411 h 426"/>
                    <a:gd name="T28" fmla="*/ 1645 w 358"/>
                    <a:gd name="T29" fmla="*/ 308 h 426"/>
                    <a:gd name="T30" fmla="*/ 1334 w 358"/>
                    <a:gd name="T31" fmla="*/ 308 h 426"/>
                    <a:gd name="T32" fmla="*/ 1176 w 358"/>
                    <a:gd name="T33" fmla="*/ 424 h 426"/>
                    <a:gd name="T34" fmla="*/ 1093 w 358"/>
                    <a:gd name="T35" fmla="*/ 593 h 426"/>
                    <a:gd name="T36" fmla="*/ 917 w 358"/>
                    <a:gd name="T37" fmla="*/ 730 h 426"/>
                    <a:gd name="T38" fmla="*/ 879 w 358"/>
                    <a:gd name="T39" fmla="*/ 1056 h 426"/>
                    <a:gd name="T40" fmla="*/ 786 w 358"/>
                    <a:gd name="T41" fmla="*/ 796 h 426"/>
                    <a:gd name="T42" fmla="*/ 541 w 358"/>
                    <a:gd name="T43" fmla="*/ 696 h 426"/>
                    <a:gd name="T44" fmla="*/ 638 w 358"/>
                    <a:gd name="T45" fmla="*/ 952 h 426"/>
                    <a:gd name="T46" fmla="*/ 712 w 358"/>
                    <a:gd name="T47" fmla="*/ 1060 h 426"/>
                    <a:gd name="T48" fmla="*/ 638 w 358"/>
                    <a:gd name="T49" fmla="*/ 1338 h 426"/>
                    <a:gd name="T50" fmla="*/ 422 w 358"/>
                    <a:gd name="T51" fmla="*/ 1553 h 426"/>
                    <a:gd name="T52" fmla="*/ 692 w 358"/>
                    <a:gd name="T53" fmla="*/ 1496 h 426"/>
                    <a:gd name="T54" fmla="*/ 764 w 358"/>
                    <a:gd name="T55" fmla="*/ 1484 h 426"/>
                    <a:gd name="T56" fmla="*/ 659 w 358"/>
                    <a:gd name="T57" fmla="*/ 1718 h 426"/>
                    <a:gd name="T58" fmla="*/ 513 w 358"/>
                    <a:gd name="T59" fmla="*/ 1718 h 426"/>
                    <a:gd name="T60" fmla="*/ 297 w 358"/>
                    <a:gd name="T61" fmla="*/ 1879 h 426"/>
                    <a:gd name="T62" fmla="*/ 402 w 358"/>
                    <a:gd name="T63" fmla="*/ 1879 h 426"/>
                    <a:gd name="T64" fmla="*/ 490 w 358"/>
                    <a:gd name="T65" fmla="*/ 2064 h 426"/>
                    <a:gd name="T66" fmla="*/ 515 w 358"/>
                    <a:gd name="T67" fmla="*/ 2214 h 426"/>
                    <a:gd name="T68" fmla="*/ 688 w 358"/>
                    <a:gd name="T69" fmla="*/ 1942 h 426"/>
                    <a:gd name="T70" fmla="*/ 748 w 358"/>
                    <a:gd name="T71" fmla="*/ 1961 h 426"/>
                    <a:gd name="T72" fmla="*/ 858 w 358"/>
                    <a:gd name="T73" fmla="*/ 2253 h 426"/>
                    <a:gd name="T74" fmla="*/ 688 w 358"/>
                    <a:gd name="T75" fmla="*/ 2428 h 426"/>
                    <a:gd name="T76" fmla="*/ 659 w 358"/>
                    <a:gd name="T77" fmla="*/ 2622 h 426"/>
                    <a:gd name="T78" fmla="*/ 884 w 358"/>
                    <a:gd name="T79" fmla="*/ 2707 h 426"/>
                    <a:gd name="T80" fmla="*/ 1208 w 358"/>
                    <a:gd name="T81" fmla="*/ 2684 h 426"/>
                    <a:gd name="T82" fmla="*/ 739 w 358"/>
                    <a:gd name="T83" fmla="*/ 2165 h 426"/>
                    <a:gd name="T84" fmla="*/ 858 w 358"/>
                    <a:gd name="T85" fmla="*/ 1913 h 426"/>
                    <a:gd name="T86" fmla="*/ 422 w 358"/>
                    <a:gd name="T87" fmla="*/ 1710 h 426"/>
                    <a:gd name="T88" fmla="*/ 232 w 358"/>
                    <a:gd name="T89" fmla="*/ 1312 h 426"/>
                    <a:gd name="T90" fmla="*/ 465 w 358"/>
                    <a:gd name="T91" fmla="*/ 1271 h 426"/>
                    <a:gd name="T92" fmla="*/ 597 w 358"/>
                    <a:gd name="T93" fmla="*/ 1060 h 426"/>
                    <a:gd name="T94" fmla="*/ 210 w 358"/>
                    <a:gd name="T95" fmla="*/ 930 h 426"/>
                    <a:gd name="T96" fmla="*/ 256 w 358"/>
                    <a:gd name="T97" fmla="*/ 875 h 426"/>
                    <a:gd name="T98" fmla="*/ 359 w 358"/>
                    <a:gd name="T99" fmla="*/ 654 h 426"/>
                    <a:gd name="T100" fmla="*/ 361 w 358"/>
                    <a:gd name="T101" fmla="*/ 538 h 426"/>
                    <a:gd name="T102" fmla="*/ 2125 w 358"/>
                    <a:gd name="T103" fmla="*/ 323 h 426"/>
                    <a:gd name="T104" fmla="*/ 6 w 358"/>
                    <a:gd name="T105" fmla="*/ 231 h 426"/>
                    <a:gd name="T106" fmla="*/ 619 w 358"/>
                    <a:gd name="T107" fmla="*/ 231 h 426"/>
                    <a:gd name="T108" fmla="*/ 659 w 358"/>
                    <a:gd name="T109" fmla="*/ 474 h 426"/>
                    <a:gd name="T110" fmla="*/ 858 w 358"/>
                    <a:gd name="T111" fmla="*/ 308 h 426"/>
                    <a:gd name="T112" fmla="*/ 2305 w 358"/>
                    <a:gd name="T113" fmla="*/ 130 h 426"/>
                    <a:gd name="T114" fmla="*/ 2023 w 358"/>
                    <a:gd name="T115" fmla="*/ 210 h 426"/>
                    <a:gd name="T116" fmla="*/ 2222 w 358"/>
                    <a:gd name="T117" fmla="*/ 243 h 426"/>
                    <a:gd name="T118" fmla="*/ 2110 w 358"/>
                    <a:gd name="T119" fmla="*/ 6 h 426"/>
                    <a:gd name="T120" fmla="*/ 2398 w 358"/>
                    <a:gd name="T121" fmla="*/ 2 h 4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58"/>
                    <a:gd name="T184" fmla="*/ 0 h 426"/>
                    <a:gd name="T185" fmla="*/ 358 w 358"/>
                    <a:gd name="T186" fmla="*/ 426 h 42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58" h="426">
                      <a:moveTo>
                        <a:pt x="186" y="418"/>
                      </a:moveTo>
                      <a:lnTo>
                        <a:pt x="186" y="411"/>
                      </a:lnTo>
                      <a:lnTo>
                        <a:pt x="188" y="408"/>
                      </a:lnTo>
                      <a:lnTo>
                        <a:pt x="189" y="407"/>
                      </a:lnTo>
                      <a:lnTo>
                        <a:pt x="189" y="405"/>
                      </a:lnTo>
                      <a:lnTo>
                        <a:pt x="192" y="405"/>
                      </a:lnTo>
                      <a:lnTo>
                        <a:pt x="193" y="405"/>
                      </a:lnTo>
                      <a:lnTo>
                        <a:pt x="195" y="407"/>
                      </a:lnTo>
                      <a:lnTo>
                        <a:pt x="196" y="405"/>
                      </a:lnTo>
                      <a:lnTo>
                        <a:pt x="197" y="404"/>
                      </a:lnTo>
                      <a:lnTo>
                        <a:pt x="199" y="403"/>
                      </a:lnTo>
                      <a:lnTo>
                        <a:pt x="199" y="400"/>
                      </a:lnTo>
                      <a:lnTo>
                        <a:pt x="200" y="399"/>
                      </a:lnTo>
                      <a:lnTo>
                        <a:pt x="201" y="399"/>
                      </a:lnTo>
                      <a:lnTo>
                        <a:pt x="204" y="399"/>
                      </a:lnTo>
                      <a:lnTo>
                        <a:pt x="206" y="399"/>
                      </a:lnTo>
                      <a:lnTo>
                        <a:pt x="207" y="399"/>
                      </a:lnTo>
                      <a:lnTo>
                        <a:pt x="210" y="396"/>
                      </a:lnTo>
                      <a:lnTo>
                        <a:pt x="213" y="393"/>
                      </a:lnTo>
                      <a:lnTo>
                        <a:pt x="215" y="393"/>
                      </a:lnTo>
                      <a:lnTo>
                        <a:pt x="217" y="392"/>
                      </a:lnTo>
                      <a:lnTo>
                        <a:pt x="219" y="392"/>
                      </a:lnTo>
                      <a:lnTo>
                        <a:pt x="221" y="390"/>
                      </a:lnTo>
                      <a:lnTo>
                        <a:pt x="224" y="389"/>
                      </a:lnTo>
                      <a:lnTo>
                        <a:pt x="225" y="386"/>
                      </a:lnTo>
                      <a:lnTo>
                        <a:pt x="226" y="385"/>
                      </a:lnTo>
                      <a:lnTo>
                        <a:pt x="228" y="383"/>
                      </a:lnTo>
                      <a:lnTo>
                        <a:pt x="231" y="383"/>
                      </a:lnTo>
                      <a:lnTo>
                        <a:pt x="232" y="385"/>
                      </a:lnTo>
                      <a:lnTo>
                        <a:pt x="233" y="385"/>
                      </a:lnTo>
                      <a:lnTo>
                        <a:pt x="235" y="385"/>
                      </a:lnTo>
                      <a:lnTo>
                        <a:pt x="236" y="383"/>
                      </a:lnTo>
                      <a:lnTo>
                        <a:pt x="237" y="382"/>
                      </a:lnTo>
                      <a:lnTo>
                        <a:pt x="239" y="381"/>
                      </a:lnTo>
                      <a:lnTo>
                        <a:pt x="240" y="379"/>
                      </a:lnTo>
                      <a:lnTo>
                        <a:pt x="242" y="379"/>
                      </a:lnTo>
                      <a:lnTo>
                        <a:pt x="244" y="379"/>
                      </a:lnTo>
                      <a:lnTo>
                        <a:pt x="249" y="379"/>
                      </a:lnTo>
                      <a:lnTo>
                        <a:pt x="251" y="378"/>
                      </a:lnTo>
                      <a:lnTo>
                        <a:pt x="253" y="378"/>
                      </a:lnTo>
                      <a:lnTo>
                        <a:pt x="254" y="376"/>
                      </a:lnTo>
                      <a:lnTo>
                        <a:pt x="254" y="375"/>
                      </a:lnTo>
                      <a:lnTo>
                        <a:pt x="253" y="374"/>
                      </a:lnTo>
                      <a:lnTo>
                        <a:pt x="251" y="371"/>
                      </a:lnTo>
                      <a:lnTo>
                        <a:pt x="251" y="368"/>
                      </a:lnTo>
                      <a:lnTo>
                        <a:pt x="251" y="365"/>
                      </a:lnTo>
                      <a:lnTo>
                        <a:pt x="253" y="364"/>
                      </a:lnTo>
                      <a:lnTo>
                        <a:pt x="253" y="361"/>
                      </a:lnTo>
                      <a:lnTo>
                        <a:pt x="253" y="358"/>
                      </a:lnTo>
                      <a:lnTo>
                        <a:pt x="251" y="356"/>
                      </a:lnTo>
                      <a:lnTo>
                        <a:pt x="250" y="354"/>
                      </a:lnTo>
                      <a:lnTo>
                        <a:pt x="249" y="353"/>
                      </a:lnTo>
                      <a:lnTo>
                        <a:pt x="249" y="352"/>
                      </a:lnTo>
                      <a:lnTo>
                        <a:pt x="250" y="352"/>
                      </a:lnTo>
                      <a:lnTo>
                        <a:pt x="251" y="350"/>
                      </a:lnTo>
                      <a:lnTo>
                        <a:pt x="253" y="352"/>
                      </a:lnTo>
                      <a:lnTo>
                        <a:pt x="254" y="352"/>
                      </a:lnTo>
                      <a:lnTo>
                        <a:pt x="255" y="352"/>
                      </a:lnTo>
                      <a:lnTo>
                        <a:pt x="257" y="350"/>
                      </a:lnTo>
                      <a:lnTo>
                        <a:pt x="257" y="349"/>
                      </a:lnTo>
                      <a:lnTo>
                        <a:pt x="258" y="346"/>
                      </a:lnTo>
                      <a:lnTo>
                        <a:pt x="261" y="346"/>
                      </a:lnTo>
                      <a:lnTo>
                        <a:pt x="262" y="345"/>
                      </a:lnTo>
                      <a:lnTo>
                        <a:pt x="264" y="345"/>
                      </a:lnTo>
                      <a:lnTo>
                        <a:pt x="265" y="343"/>
                      </a:lnTo>
                      <a:lnTo>
                        <a:pt x="268" y="342"/>
                      </a:lnTo>
                      <a:lnTo>
                        <a:pt x="268" y="339"/>
                      </a:lnTo>
                      <a:lnTo>
                        <a:pt x="269" y="334"/>
                      </a:lnTo>
                      <a:lnTo>
                        <a:pt x="262" y="328"/>
                      </a:lnTo>
                      <a:lnTo>
                        <a:pt x="260" y="325"/>
                      </a:lnTo>
                      <a:lnTo>
                        <a:pt x="257" y="323"/>
                      </a:lnTo>
                      <a:lnTo>
                        <a:pt x="257" y="320"/>
                      </a:lnTo>
                      <a:lnTo>
                        <a:pt x="255" y="318"/>
                      </a:lnTo>
                      <a:lnTo>
                        <a:pt x="255" y="316"/>
                      </a:lnTo>
                      <a:lnTo>
                        <a:pt x="254" y="314"/>
                      </a:lnTo>
                      <a:lnTo>
                        <a:pt x="251" y="314"/>
                      </a:lnTo>
                      <a:lnTo>
                        <a:pt x="249" y="314"/>
                      </a:lnTo>
                      <a:lnTo>
                        <a:pt x="243" y="316"/>
                      </a:lnTo>
                      <a:lnTo>
                        <a:pt x="236" y="317"/>
                      </a:lnTo>
                      <a:lnTo>
                        <a:pt x="228" y="316"/>
                      </a:lnTo>
                      <a:lnTo>
                        <a:pt x="224" y="316"/>
                      </a:lnTo>
                      <a:lnTo>
                        <a:pt x="222" y="314"/>
                      </a:lnTo>
                      <a:lnTo>
                        <a:pt x="225" y="314"/>
                      </a:lnTo>
                      <a:lnTo>
                        <a:pt x="226" y="311"/>
                      </a:lnTo>
                      <a:lnTo>
                        <a:pt x="231" y="307"/>
                      </a:lnTo>
                      <a:lnTo>
                        <a:pt x="235" y="303"/>
                      </a:lnTo>
                      <a:lnTo>
                        <a:pt x="236" y="302"/>
                      </a:lnTo>
                      <a:lnTo>
                        <a:pt x="239" y="302"/>
                      </a:lnTo>
                      <a:lnTo>
                        <a:pt x="242" y="302"/>
                      </a:lnTo>
                      <a:lnTo>
                        <a:pt x="249" y="302"/>
                      </a:lnTo>
                      <a:lnTo>
                        <a:pt x="260" y="305"/>
                      </a:lnTo>
                      <a:lnTo>
                        <a:pt x="261" y="302"/>
                      </a:lnTo>
                      <a:lnTo>
                        <a:pt x="262" y="302"/>
                      </a:lnTo>
                      <a:lnTo>
                        <a:pt x="265" y="302"/>
                      </a:lnTo>
                      <a:lnTo>
                        <a:pt x="265" y="298"/>
                      </a:lnTo>
                      <a:lnTo>
                        <a:pt x="265" y="293"/>
                      </a:lnTo>
                      <a:lnTo>
                        <a:pt x="257" y="291"/>
                      </a:lnTo>
                      <a:lnTo>
                        <a:pt x="257" y="284"/>
                      </a:lnTo>
                      <a:lnTo>
                        <a:pt x="257" y="277"/>
                      </a:lnTo>
                      <a:lnTo>
                        <a:pt x="265" y="278"/>
                      </a:lnTo>
                      <a:lnTo>
                        <a:pt x="273" y="280"/>
                      </a:lnTo>
                      <a:lnTo>
                        <a:pt x="275" y="278"/>
                      </a:lnTo>
                      <a:lnTo>
                        <a:pt x="278" y="277"/>
                      </a:lnTo>
                      <a:lnTo>
                        <a:pt x="279" y="275"/>
                      </a:lnTo>
                      <a:lnTo>
                        <a:pt x="280" y="274"/>
                      </a:lnTo>
                      <a:lnTo>
                        <a:pt x="282" y="271"/>
                      </a:lnTo>
                      <a:lnTo>
                        <a:pt x="283" y="270"/>
                      </a:lnTo>
                      <a:lnTo>
                        <a:pt x="284" y="266"/>
                      </a:lnTo>
                      <a:lnTo>
                        <a:pt x="284" y="264"/>
                      </a:lnTo>
                      <a:lnTo>
                        <a:pt x="286" y="262"/>
                      </a:lnTo>
                      <a:lnTo>
                        <a:pt x="291" y="259"/>
                      </a:lnTo>
                      <a:lnTo>
                        <a:pt x="294" y="259"/>
                      </a:lnTo>
                      <a:lnTo>
                        <a:pt x="294" y="253"/>
                      </a:lnTo>
                      <a:lnTo>
                        <a:pt x="296" y="252"/>
                      </a:lnTo>
                      <a:lnTo>
                        <a:pt x="298" y="252"/>
                      </a:lnTo>
                      <a:lnTo>
                        <a:pt x="300" y="252"/>
                      </a:lnTo>
                      <a:lnTo>
                        <a:pt x="302" y="251"/>
                      </a:lnTo>
                      <a:lnTo>
                        <a:pt x="302" y="248"/>
                      </a:lnTo>
                      <a:lnTo>
                        <a:pt x="304" y="245"/>
                      </a:lnTo>
                      <a:lnTo>
                        <a:pt x="304" y="242"/>
                      </a:lnTo>
                      <a:lnTo>
                        <a:pt x="304" y="241"/>
                      </a:lnTo>
                      <a:lnTo>
                        <a:pt x="305" y="240"/>
                      </a:lnTo>
                      <a:lnTo>
                        <a:pt x="307" y="238"/>
                      </a:lnTo>
                      <a:lnTo>
                        <a:pt x="309" y="235"/>
                      </a:lnTo>
                      <a:lnTo>
                        <a:pt x="315" y="233"/>
                      </a:lnTo>
                      <a:lnTo>
                        <a:pt x="318" y="227"/>
                      </a:lnTo>
                      <a:lnTo>
                        <a:pt x="319" y="222"/>
                      </a:lnTo>
                      <a:lnTo>
                        <a:pt x="320" y="216"/>
                      </a:lnTo>
                      <a:lnTo>
                        <a:pt x="323" y="210"/>
                      </a:lnTo>
                      <a:lnTo>
                        <a:pt x="326" y="206"/>
                      </a:lnTo>
                      <a:lnTo>
                        <a:pt x="330" y="202"/>
                      </a:lnTo>
                      <a:lnTo>
                        <a:pt x="334" y="197"/>
                      </a:lnTo>
                      <a:lnTo>
                        <a:pt x="337" y="193"/>
                      </a:lnTo>
                      <a:lnTo>
                        <a:pt x="337" y="187"/>
                      </a:lnTo>
                      <a:lnTo>
                        <a:pt x="338" y="183"/>
                      </a:lnTo>
                      <a:lnTo>
                        <a:pt x="340" y="179"/>
                      </a:lnTo>
                      <a:lnTo>
                        <a:pt x="337" y="177"/>
                      </a:lnTo>
                      <a:lnTo>
                        <a:pt x="337" y="176"/>
                      </a:lnTo>
                      <a:lnTo>
                        <a:pt x="337" y="172"/>
                      </a:lnTo>
                      <a:lnTo>
                        <a:pt x="318" y="166"/>
                      </a:lnTo>
                      <a:lnTo>
                        <a:pt x="300" y="161"/>
                      </a:lnTo>
                      <a:lnTo>
                        <a:pt x="297" y="155"/>
                      </a:lnTo>
                      <a:lnTo>
                        <a:pt x="293" y="155"/>
                      </a:lnTo>
                      <a:lnTo>
                        <a:pt x="290" y="155"/>
                      </a:lnTo>
                      <a:lnTo>
                        <a:pt x="287" y="155"/>
                      </a:lnTo>
                      <a:lnTo>
                        <a:pt x="284" y="155"/>
                      </a:lnTo>
                      <a:lnTo>
                        <a:pt x="283" y="155"/>
                      </a:lnTo>
                      <a:lnTo>
                        <a:pt x="279" y="152"/>
                      </a:lnTo>
                      <a:lnTo>
                        <a:pt x="275" y="148"/>
                      </a:lnTo>
                      <a:lnTo>
                        <a:pt x="271" y="144"/>
                      </a:lnTo>
                      <a:lnTo>
                        <a:pt x="268" y="143"/>
                      </a:lnTo>
                      <a:lnTo>
                        <a:pt x="265" y="141"/>
                      </a:lnTo>
                      <a:lnTo>
                        <a:pt x="258" y="141"/>
                      </a:lnTo>
                      <a:lnTo>
                        <a:pt x="253" y="141"/>
                      </a:lnTo>
                      <a:lnTo>
                        <a:pt x="247" y="143"/>
                      </a:lnTo>
                      <a:lnTo>
                        <a:pt x="240" y="144"/>
                      </a:lnTo>
                      <a:lnTo>
                        <a:pt x="229" y="147"/>
                      </a:lnTo>
                      <a:lnTo>
                        <a:pt x="224" y="150"/>
                      </a:lnTo>
                      <a:lnTo>
                        <a:pt x="217" y="150"/>
                      </a:lnTo>
                      <a:lnTo>
                        <a:pt x="224" y="144"/>
                      </a:lnTo>
                      <a:lnTo>
                        <a:pt x="231" y="137"/>
                      </a:lnTo>
                      <a:lnTo>
                        <a:pt x="233" y="134"/>
                      </a:lnTo>
                      <a:lnTo>
                        <a:pt x="236" y="132"/>
                      </a:lnTo>
                      <a:lnTo>
                        <a:pt x="240" y="129"/>
                      </a:lnTo>
                      <a:lnTo>
                        <a:pt x="243" y="126"/>
                      </a:lnTo>
                      <a:lnTo>
                        <a:pt x="246" y="125"/>
                      </a:lnTo>
                      <a:lnTo>
                        <a:pt x="247" y="123"/>
                      </a:lnTo>
                      <a:lnTo>
                        <a:pt x="246" y="122"/>
                      </a:lnTo>
                      <a:lnTo>
                        <a:pt x="244" y="122"/>
                      </a:lnTo>
                      <a:lnTo>
                        <a:pt x="237" y="122"/>
                      </a:lnTo>
                      <a:lnTo>
                        <a:pt x="231" y="121"/>
                      </a:lnTo>
                      <a:lnTo>
                        <a:pt x="231" y="115"/>
                      </a:lnTo>
                      <a:lnTo>
                        <a:pt x="247" y="110"/>
                      </a:lnTo>
                      <a:lnTo>
                        <a:pt x="262" y="103"/>
                      </a:lnTo>
                      <a:lnTo>
                        <a:pt x="278" y="94"/>
                      </a:lnTo>
                      <a:lnTo>
                        <a:pt x="284" y="90"/>
                      </a:lnTo>
                      <a:lnTo>
                        <a:pt x="291" y="86"/>
                      </a:lnTo>
                      <a:lnTo>
                        <a:pt x="296" y="82"/>
                      </a:lnTo>
                      <a:lnTo>
                        <a:pt x="300" y="78"/>
                      </a:lnTo>
                      <a:lnTo>
                        <a:pt x="304" y="72"/>
                      </a:lnTo>
                      <a:lnTo>
                        <a:pt x="308" y="68"/>
                      </a:lnTo>
                      <a:lnTo>
                        <a:pt x="307" y="63"/>
                      </a:lnTo>
                      <a:lnTo>
                        <a:pt x="308" y="57"/>
                      </a:lnTo>
                      <a:lnTo>
                        <a:pt x="296" y="56"/>
                      </a:lnTo>
                      <a:lnTo>
                        <a:pt x="287" y="54"/>
                      </a:lnTo>
                      <a:lnTo>
                        <a:pt x="278" y="56"/>
                      </a:lnTo>
                      <a:lnTo>
                        <a:pt x="268" y="54"/>
                      </a:lnTo>
                      <a:lnTo>
                        <a:pt x="267" y="53"/>
                      </a:lnTo>
                      <a:lnTo>
                        <a:pt x="264" y="50"/>
                      </a:lnTo>
                      <a:lnTo>
                        <a:pt x="260" y="46"/>
                      </a:lnTo>
                      <a:lnTo>
                        <a:pt x="255" y="46"/>
                      </a:lnTo>
                      <a:lnTo>
                        <a:pt x="250" y="47"/>
                      </a:lnTo>
                      <a:lnTo>
                        <a:pt x="246" y="49"/>
                      </a:lnTo>
                      <a:lnTo>
                        <a:pt x="243" y="49"/>
                      </a:lnTo>
                      <a:lnTo>
                        <a:pt x="243" y="47"/>
                      </a:lnTo>
                      <a:lnTo>
                        <a:pt x="242" y="45"/>
                      </a:lnTo>
                      <a:lnTo>
                        <a:pt x="239" y="40"/>
                      </a:lnTo>
                      <a:lnTo>
                        <a:pt x="225" y="33"/>
                      </a:lnTo>
                      <a:lnTo>
                        <a:pt x="217" y="29"/>
                      </a:lnTo>
                      <a:lnTo>
                        <a:pt x="211" y="28"/>
                      </a:lnTo>
                      <a:lnTo>
                        <a:pt x="207" y="28"/>
                      </a:lnTo>
                      <a:lnTo>
                        <a:pt x="203" y="29"/>
                      </a:lnTo>
                      <a:lnTo>
                        <a:pt x="201" y="31"/>
                      </a:lnTo>
                      <a:lnTo>
                        <a:pt x="200" y="33"/>
                      </a:lnTo>
                      <a:lnTo>
                        <a:pt x="200" y="39"/>
                      </a:lnTo>
                      <a:lnTo>
                        <a:pt x="200" y="43"/>
                      </a:lnTo>
                      <a:lnTo>
                        <a:pt x="199" y="46"/>
                      </a:lnTo>
                      <a:lnTo>
                        <a:pt x="197" y="47"/>
                      </a:lnTo>
                      <a:lnTo>
                        <a:pt x="195" y="47"/>
                      </a:lnTo>
                      <a:lnTo>
                        <a:pt x="192" y="47"/>
                      </a:lnTo>
                      <a:lnTo>
                        <a:pt x="190" y="49"/>
                      </a:lnTo>
                      <a:lnTo>
                        <a:pt x="190" y="50"/>
                      </a:lnTo>
                      <a:lnTo>
                        <a:pt x="190" y="53"/>
                      </a:lnTo>
                      <a:lnTo>
                        <a:pt x="190" y="56"/>
                      </a:lnTo>
                      <a:lnTo>
                        <a:pt x="190" y="57"/>
                      </a:lnTo>
                      <a:lnTo>
                        <a:pt x="188" y="58"/>
                      </a:lnTo>
                      <a:lnTo>
                        <a:pt x="184" y="58"/>
                      </a:lnTo>
                      <a:lnTo>
                        <a:pt x="178" y="58"/>
                      </a:lnTo>
                      <a:lnTo>
                        <a:pt x="177" y="58"/>
                      </a:lnTo>
                      <a:lnTo>
                        <a:pt x="175" y="60"/>
                      </a:lnTo>
                      <a:lnTo>
                        <a:pt x="174" y="65"/>
                      </a:lnTo>
                      <a:lnTo>
                        <a:pt x="175" y="71"/>
                      </a:lnTo>
                      <a:lnTo>
                        <a:pt x="172" y="71"/>
                      </a:lnTo>
                      <a:lnTo>
                        <a:pt x="171" y="74"/>
                      </a:lnTo>
                      <a:lnTo>
                        <a:pt x="168" y="75"/>
                      </a:lnTo>
                      <a:lnTo>
                        <a:pt x="168" y="76"/>
                      </a:lnTo>
                      <a:lnTo>
                        <a:pt x="167" y="78"/>
                      </a:lnTo>
                      <a:lnTo>
                        <a:pt x="167" y="80"/>
                      </a:lnTo>
                      <a:lnTo>
                        <a:pt x="167" y="82"/>
                      </a:lnTo>
                      <a:lnTo>
                        <a:pt x="170" y="85"/>
                      </a:lnTo>
                      <a:lnTo>
                        <a:pt x="172" y="86"/>
                      </a:lnTo>
                      <a:lnTo>
                        <a:pt x="167" y="87"/>
                      </a:lnTo>
                      <a:lnTo>
                        <a:pt x="164" y="89"/>
                      </a:lnTo>
                      <a:lnTo>
                        <a:pt x="161" y="90"/>
                      </a:lnTo>
                      <a:lnTo>
                        <a:pt x="159" y="92"/>
                      </a:lnTo>
                      <a:lnTo>
                        <a:pt x="153" y="89"/>
                      </a:lnTo>
                      <a:lnTo>
                        <a:pt x="148" y="86"/>
                      </a:lnTo>
                      <a:lnTo>
                        <a:pt x="145" y="86"/>
                      </a:lnTo>
                      <a:lnTo>
                        <a:pt x="143" y="86"/>
                      </a:lnTo>
                      <a:lnTo>
                        <a:pt x="141" y="89"/>
                      </a:lnTo>
                      <a:lnTo>
                        <a:pt x="139" y="90"/>
                      </a:lnTo>
                      <a:lnTo>
                        <a:pt x="138" y="92"/>
                      </a:lnTo>
                      <a:lnTo>
                        <a:pt x="136" y="97"/>
                      </a:lnTo>
                      <a:lnTo>
                        <a:pt x="136" y="103"/>
                      </a:lnTo>
                      <a:lnTo>
                        <a:pt x="136" y="108"/>
                      </a:lnTo>
                      <a:lnTo>
                        <a:pt x="136" y="110"/>
                      </a:lnTo>
                      <a:lnTo>
                        <a:pt x="135" y="112"/>
                      </a:lnTo>
                      <a:lnTo>
                        <a:pt x="132" y="115"/>
                      </a:lnTo>
                      <a:lnTo>
                        <a:pt x="130" y="116"/>
                      </a:lnTo>
                      <a:lnTo>
                        <a:pt x="125" y="119"/>
                      </a:lnTo>
                      <a:lnTo>
                        <a:pt x="124" y="121"/>
                      </a:lnTo>
                      <a:lnTo>
                        <a:pt x="124" y="126"/>
                      </a:lnTo>
                      <a:lnTo>
                        <a:pt x="124" y="130"/>
                      </a:lnTo>
                      <a:lnTo>
                        <a:pt x="125" y="133"/>
                      </a:lnTo>
                      <a:lnTo>
                        <a:pt x="127" y="136"/>
                      </a:lnTo>
                      <a:lnTo>
                        <a:pt x="131" y="139"/>
                      </a:lnTo>
                      <a:lnTo>
                        <a:pt x="132" y="139"/>
                      </a:lnTo>
                      <a:lnTo>
                        <a:pt x="131" y="148"/>
                      </a:lnTo>
                      <a:lnTo>
                        <a:pt x="131" y="157"/>
                      </a:lnTo>
                      <a:lnTo>
                        <a:pt x="130" y="161"/>
                      </a:lnTo>
                      <a:lnTo>
                        <a:pt x="124" y="163"/>
                      </a:lnTo>
                      <a:lnTo>
                        <a:pt x="127" y="147"/>
                      </a:lnTo>
                      <a:lnTo>
                        <a:pt x="123" y="145"/>
                      </a:lnTo>
                      <a:lnTo>
                        <a:pt x="118" y="145"/>
                      </a:lnTo>
                      <a:lnTo>
                        <a:pt x="112" y="144"/>
                      </a:lnTo>
                      <a:lnTo>
                        <a:pt x="110" y="141"/>
                      </a:lnTo>
                      <a:lnTo>
                        <a:pt x="110" y="139"/>
                      </a:lnTo>
                      <a:lnTo>
                        <a:pt x="109" y="134"/>
                      </a:lnTo>
                      <a:lnTo>
                        <a:pt x="107" y="130"/>
                      </a:lnTo>
                      <a:lnTo>
                        <a:pt x="109" y="126"/>
                      </a:lnTo>
                      <a:lnTo>
                        <a:pt x="109" y="125"/>
                      </a:lnTo>
                      <a:lnTo>
                        <a:pt x="112" y="125"/>
                      </a:lnTo>
                      <a:lnTo>
                        <a:pt x="116" y="123"/>
                      </a:lnTo>
                      <a:lnTo>
                        <a:pt x="114" y="110"/>
                      </a:lnTo>
                      <a:lnTo>
                        <a:pt x="113" y="97"/>
                      </a:lnTo>
                      <a:lnTo>
                        <a:pt x="107" y="97"/>
                      </a:lnTo>
                      <a:lnTo>
                        <a:pt x="103" y="97"/>
                      </a:lnTo>
                      <a:lnTo>
                        <a:pt x="103" y="103"/>
                      </a:lnTo>
                      <a:lnTo>
                        <a:pt x="103" y="110"/>
                      </a:lnTo>
                      <a:lnTo>
                        <a:pt x="99" y="105"/>
                      </a:lnTo>
                      <a:lnTo>
                        <a:pt x="96" y="103"/>
                      </a:lnTo>
                      <a:lnTo>
                        <a:pt x="94" y="103"/>
                      </a:lnTo>
                      <a:lnTo>
                        <a:pt x="92" y="103"/>
                      </a:lnTo>
                      <a:lnTo>
                        <a:pt x="92" y="107"/>
                      </a:lnTo>
                      <a:lnTo>
                        <a:pt x="87" y="108"/>
                      </a:lnTo>
                      <a:lnTo>
                        <a:pt x="81" y="107"/>
                      </a:lnTo>
                      <a:lnTo>
                        <a:pt x="81" y="121"/>
                      </a:lnTo>
                      <a:lnTo>
                        <a:pt x="87" y="121"/>
                      </a:lnTo>
                      <a:lnTo>
                        <a:pt x="89" y="123"/>
                      </a:lnTo>
                      <a:lnTo>
                        <a:pt x="92" y="126"/>
                      </a:lnTo>
                      <a:lnTo>
                        <a:pt x="92" y="128"/>
                      </a:lnTo>
                      <a:lnTo>
                        <a:pt x="92" y="129"/>
                      </a:lnTo>
                      <a:lnTo>
                        <a:pt x="91" y="133"/>
                      </a:lnTo>
                      <a:lnTo>
                        <a:pt x="89" y="134"/>
                      </a:lnTo>
                      <a:lnTo>
                        <a:pt x="89" y="137"/>
                      </a:lnTo>
                      <a:lnTo>
                        <a:pt x="89" y="140"/>
                      </a:lnTo>
                      <a:lnTo>
                        <a:pt x="89" y="141"/>
                      </a:lnTo>
                      <a:lnTo>
                        <a:pt x="91" y="144"/>
                      </a:lnTo>
                      <a:lnTo>
                        <a:pt x="94" y="145"/>
                      </a:lnTo>
                      <a:lnTo>
                        <a:pt x="96" y="147"/>
                      </a:lnTo>
                      <a:lnTo>
                        <a:pt x="98" y="148"/>
                      </a:lnTo>
                      <a:lnTo>
                        <a:pt x="98" y="150"/>
                      </a:lnTo>
                      <a:lnTo>
                        <a:pt x="98" y="152"/>
                      </a:lnTo>
                      <a:lnTo>
                        <a:pt x="99" y="152"/>
                      </a:lnTo>
                      <a:lnTo>
                        <a:pt x="102" y="152"/>
                      </a:lnTo>
                      <a:lnTo>
                        <a:pt x="105" y="152"/>
                      </a:lnTo>
                      <a:lnTo>
                        <a:pt x="106" y="152"/>
                      </a:lnTo>
                      <a:lnTo>
                        <a:pt x="106" y="154"/>
                      </a:lnTo>
                      <a:lnTo>
                        <a:pt x="106" y="155"/>
                      </a:lnTo>
                      <a:lnTo>
                        <a:pt x="105" y="158"/>
                      </a:lnTo>
                      <a:lnTo>
                        <a:pt x="103" y="163"/>
                      </a:lnTo>
                      <a:lnTo>
                        <a:pt x="105" y="163"/>
                      </a:lnTo>
                      <a:lnTo>
                        <a:pt x="107" y="165"/>
                      </a:lnTo>
                      <a:lnTo>
                        <a:pt x="113" y="166"/>
                      </a:lnTo>
                      <a:lnTo>
                        <a:pt x="110" y="172"/>
                      </a:lnTo>
                      <a:lnTo>
                        <a:pt x="107" y="179"/>
                      </a:lnTo>
                      <a:lnTo>
                        <a:pt x="103" y="193"/>
                      </a:lnTo>
                      <a:lnTo>
                        <a:pt x="95" y="191"/>
                      </a:lnTo>
                      <a:lnTo>
                        <a:pt x="91" y="191"/>
                      </a:lnTo>
                      <a:lnTo>
                        <a:pt x="87" y="193"/>
                      </a:lnTo>
                      <a:lnTo>
                        <a:pt x="87" y="198"/>
                      </a:lnTo>
                      <a:lnTo>
                        <a:pt x="94" y="201"/>
                      </a:lnTo>
                      <a:lnTo>
                        <a:pt x="95" y="201"/>
                      </a:lnTo>
                      <a:lnTo>
                        <a:pt x="95" y="202"/>
                      </a:lnTo>
                      <a:lnTo>
                        <a:pt x="94" y="204"/>
                      </a:lnTo>
                      <a:lnTo>
                        <a:pt x="91" y="205"/>
                      </a:lnTo>
                      <a:lnTo>
                        <a:pt x="80" y="205"/>
                      </a:lnTo>
                      <a:lnTo>
                        <a:pt x="71" y="205"/>
                      </a:lnTo>
                      <a:lnTo>
                        <a:pt x="73" y="209"/>
                      </a:lnTo>
                      <a:lnTo>
                        <a:pt x="74" y="210"/>
                      </a:lnTo>
                      <a:lnTo>
                        <a:pt x="78" y="213"/>
                      </a:lnTo>
                      <a:lnTo>
                        <a:pt x="78" y="217"/>
                      </a:lnTo>
                      <a:lnTo>
                        <a:pt x="78" y="222"/>
                      </a:lnTo>
                      <a:lnTo>
                        <a:pt x="60" y="230"/>
                      </a:lnTo>
                      <a:lnTo>
                        <a:pt x="63" y="233"/>
                      </a:lnTo>
                      <a:lnTo>
                        <a:pt x="63" y="235"/>
                      </a:lnTo>
                      <a:lnTo>
                        <a:pt x="63" y="237"/>
                      </a:lnTo>
                      <a:lnTo>
                        <a:pt x="63" y="238"/>
                      </a:lnTo>
                      <a:lnTo>
                        <a:pt x="74" y="235"/>
                      </a:lnTo>
                      <a:lnTo>
                        <a:pt x="80" y="234"/>
                      </a:lnTo>
                      <a:lnTo>
                        <a:pt x="84" y="234"/>
                      </a:lnTo>
                      <a:lnTo>
                        <a:pt x="87" y="235"/>
                      </a:lnTo>
                      <a:lnTo>
                        <a:pt x="88" y="235"/>
                      </a:lnTo>
                      <a:lnTo>
                        <a:pt x="89" y="237"/>
                      </a:lnTo>
                      <a:lnTo>
                        <a:pt x="91" y="238"/>
                      </a:lnTo>
                      <a:lnTo>
                        <a:pt x="95" y="241"/>
                      </a:lnTo>
                      <a:lnTo>
                        <a:pt x="98" y="241"/>
                      </a:lnTo>
                      <a:lnTo>
                        <a:pt x="101" y="240"/>
                      </a:lnTo>
                      <a:lnTo>
                        <a:pt x="102" y="240"/>
                      </a:lnTo>
                      <a:lnTo>
                        <a:pt x="102" y="237"/>
                      </a:lnTo>
                      <a:lnTo>
                        <a:pt x="103" y="230"/>
                      </a:lnTo>
                      <a:lnTo>
                        <a:pt x="103" y="227"/>
                      </a:lnTo>
                      <a:lnTo>
                        <a:pt x="102" y="224"/>
                      </a:lnTo>
                      <a:lnTo>
                        <a:pt x="102" y="223"/>
                      </a:lnTo>
                      <a:lnTo>
                        <a:pt x="101" y="222"/>
                      </a:lnTo>
                      <a:lnTo>
                        <a:pt x="112" y="219"/>
                      </a:lnTo>
                      <a:lnTo>
                        <a:pt x="118" y="216"/>
                      </a:lnTo>
                      <a:lnTo>
                        <a:pt x="123" y="213"/>
                      </a:lnTo>
                      <a:lnTo>
                        <a:pt x="130" y="208"/>
                      </a:lnTo>
                      <a:lnTo>
                        <a:pt x="130" y="209"/>
                      </a:lnTo>
                      <a:lnTo>
                        <a:pt x="130" y="210"/>
                      </a:lnTo>
                      <a:lnTo>
                        <a:pt x="132" y="213"/>
                      </a:lnTo>
                      <a:lnTo>
                        <a:pt x="120" y="223"/>
                      </a:lnTo>
                      <a:lnTo>
                        <a:pt x="113" y="228"/>
                      </a:lnTo>
                      <a:lnTo>
                        <a:pt x="109" y="233"/>
                      </a:lnTo>
                      <a:lnTo>
                        <a:pt x="107" y="234"/>
                      </a:lnTo>
                      <a:lnTo>
                        <a:pt x="107" y="235"/>
                      </a:lnTo>
                      <a:lnTo>
                        <a:pt x="107" y="238"/>
                      </a:lnTo>
                      <a:lnTo>
                        <a:pt x="106" y="240"/>
                      </a:lnTo>
                      <a:lnTo>
                        <a:pt x="106" y="242"/>
                      </a:lnTo>
                      <a:lnTo>
                        <a:pt x="103" y="244"/>
                      </a:lnTo>
                      <a:lnTo>
                        <a:pt x="101" y="245"/>
                      </a:lnTo>
                      <a:lnTo>
                        <a:pt x="99" y="248"/>
                      </a:lnTo>
                      <a:lnTo>
                        <a:pt x="99" y="251"/>
                      </a:lnTo>
                      <a:lnTo>
                        <a:pt x="99" y="255"/>
                      </a:lnTo>
                      <a:lnTo>
                        <a:pt x="99" y="260"/>
                      </a:lnTo>
                      <a:lnTo>
                        <a:pt x="98" y="264"/>
                      </a:lnTo>
                      <a:lnTo>
                        <a:pt x="96" y="266"/>
                      </a:lnTo>
                      <a:lnTo>
                        <a:pt x="94" y="267"/>
                      </a:lnTo>
                      <a:lnTo>
                        <a:pt x="91" y="267"/>
                      </a:lnTo>
                      <a:lnTo>
                        <a:pt x="89" y="270"/>
                      </a:lnTo>
                      <a:lnTo>
                        <a:pt x="87" y="269"/>
                      </a:lnTo>
                      <a:lnTo>
                        <a:pt x="87" y="267"/>
                      </a:lnTo>
                      <a:lnTo>
                        <a:pt x="87" y="264"/>
                      </a:lnTo>
                      <a:lnTo>
                        <a:pt x="87" y="262"/>
                      </a:lnTo>
                      <a:lnTo>
                        <a:pt x="85" y="262"/>
                      </a:lnTo>
                      <a:lnTo>
                        <a:pt x="83" y="262"/>
                      </a:lnTo>
                      <a:lnTo>
                        <a:pt x="81" y="262"/>
                      </a:lnTo>
                      <a:lnTo>
                        <a:pt x="78" y="262"/>
                      </a:lnTo>
                      <a:lnTo>
                        <a:pt x="76" y="264"/>
                      </a:lnTo>
                      <a:lnTo>
                        <a:pt x="71" y="269"/>
                      </a:lnTo>
                      <a:lnTo>
                        <a:pt x="69" y="274"/>
                      </a:lnTo>
                      <a:lnTo>
                        <a:pt x="66" y="277"/>
                      </a:lnTo>
                      <a:lnTo>
                        <a:pt x="63" y="275"/>
                      </a:lnTo>
                      <a:lnTo>
                        <a:pt x="62" y="274"/>
                      </a:lnTo>
                      <a:lnTo>
                        <a:pt x="60" y="270"/>
                      </a:lnTo>
                      <a:lnTo>
                        <a:pt x="49" y="275"/>
                      </a:lnTo>
                      <a:lnTo>
                        <a:pt x="40" y="282"/>
                      </a:lnTo>
                      <a:lnTo>
                        <a:pt x="37" y="285"/>
                      </a:lnTo>
                      <a:lnTo>
                        <a:pt x="35" y="287"/>
                      </a:lnTo>
                      <a:lnTo>
                        <a:pt x="37" y="288"/>
                      </a:lnTo>
                      <a:lnTo>
                        <a:pt x="38" y="288"/>
                      </a:lnTo>
                      <a:lnTo>
                        <a:pt x="44" y="288"/>
                      </a:lnTo>
                      <a:lnTo>
                        <a:pt x="47" y="288"/>
                      </a:lnTo>
                      <a:lnTo>
                        <a:pt x="48" y="293"/>
                      </a:lnTo>
                      <a:lnTo>
                        <a:pt x="47" y="299"/>
                      </a:lnTo>
                      <a:lnTo>
                        <a:pt x="49" y="298"/>
                      </a:lnTo>
                      <a:lnTo>
                        <a:pt x="52" y="299"/>
                      </a:lnTo>
                      <a:lnTo>
                        <a:pt x="55" y="299"/>
                      </a:lnTo>
                      <a:lnTo>
                        <a:pt x="58" y="299"/>
                      </a:lnTo>
                      <a:lnTo>
                        <a:pt x="59" y="298"/>
                      </a:lnTo>
                      <a:lnTo>
                        <a:pt x="59" y="296"/>
                      </a:lnTo>
                      <a:lnTo>
                        <a:pt x="59" y="293"/>
                      </a:lnTo>
                      <a:lnTo>
                        <a:pt x="59" y="291"/>
                      </a:lnTo>
                      <a:lnTo>
                        <a:pt x="59" y="289"/>
                      </a:lnTo>
                      <a:lnTo>
                        <a:pt x="60" y="288"/>
                      </a:lnTo>
                      <a:lnTo>
                        <a:pt x="63" y="287"/>
                      </a:lnTo>
                      <a:lnTo>
                        <a:pt x="66" y="287"/>
                      </a:lnTo>
                      <a:lnTo>
                        <a:pt x="69" y="287"/>
                      </a:lnTo>
                      <a:lnTo>
                        <a:pt x="71" y="285"/>
                      </a:lnTo>
                      <a:lnTo>
                        <a:pt x="81" y="270"/>
                      </a:lnTo>
                      <a:lnTo>
                        <a:pt x="87" y="270"/>
                      </a:lnTo>
                      <a:lnTo>
                        <a:pt x="85" y="284"/>
                      </a:lnTo>
                      <a:lnTo>
                        <a:pt x="84" y="292"/>
                      </a:lnTo>
                      <a:lnTo>
                        <a:pt x="81" y="299"/>
                      </a:lnTo>
                      <a:lnTo>
                        <a:pt x="77" y="302"/>
                      </a:lnTo>
                      <a:lnTo>
                        <a:pt x="76" y="303"/>
                      </a:lnTo>
                      <a:lnTo>
                        <a:pt x="74" y="305"/>
                      </a:lnTo>
                      <a:lnTo>
                        <a:pt x="73" y="316"/>
                      </a:lnTo>
                      <a:lnTo>
                        <a:pt x="71" y="324"/>
                      </a:lnTo>
                      <a:lnTo>
                        <a:pt x="70" y="328"/>
                      </a:lnTo>
                      <a:lnTo>
                        <a:pt x="69" y="331"/>
                      </a:lnTo>
                      <a:lnTo>
                        <a:pt x="67" y="332"/>
                      </a:lnTo>
                      <a:lnTo>
                        <a:pt x="65" y="334"/>
                      </a:lnTo>
                      <a:lnTo>
                        <a:pt x="62" y="334"/>
                      </a:lnTo>
                      <a:lnTo>
                        <a:pt x="60" y="336"/>
                      </a:lnTo>
                      <a:lnTo>
                        <a:pt x="65" y="340"/>
                      </a:lnTo>
                      <a:lnTo>
                        <a:pt x="69" y="343"/>
                      </a:lnTo>
                      <a:lnTo>
                        <a:pt x="70" y="342"/>
                      </a:lnTo>
                      <a:lnTo>
                        <a:pt x="73" y="342"/>
                      </a:lnTo>
                      <a:lnTo>
                        <a:pt x="74" y="342"/>
                      </a:lnTo>
                      <a:lnTo>
                        <a:pt x="77" y="340"/>
                      </a:lnTo>
                      <a:lnTo>
                        <a:pt x="78" y="338"/>
                      </a:lnTo>
                      <a:lnTo>
                        <a:pt x="78" y="334"/>
                      </a:lnTo>
                      <a:lnTo>
                        <a:pt x="78" y="329"/>
                      </a:lnTo>
                      <a:lnTo>
                        <a:pt x="78" y="325"/>
                      </a:lnTo>
                      <a:lnTo>
                        <a:pt x="84" y="323"/>
                      </a:lnTo>
                      <a:lnTo>
                        <a:pt x="87" y="316"/>
                      </a:lnTo>
                      <a:lnTo>
                        <a:pt x="88" y="311"/>
                      </a:lnTo>
                      <a:lnTo>
                        <a:pt x="88" y="309"/>
                      </a:lnTo>
                      <a:lnTo>
                        <a:pt x="89" y="305"/>
                      </a:lnTo>
                      <a:lnTo>
                        <a:pt x="95" y="305"/>
                      </a:lnTo>
                      <a:lnTo>
                        <a:pt x="101" y="305"/>
                      </a:lnTo>
                      <a:lnTo>
                        <a:pt x="101" y="296"/>
                      </a:lnTo>
                      <a:lnTo>
                        <a:pt x="102" y="296"/>
                      </a:lnTo>
                      <a:lnTo>
                        <a:pt x="103" y="298"/>
                      </a:lnTo>
                      <a:lnTo>
                        <a:pt x="105" y="299"/>
                      </a:lnTo>
                      <a:lnTo>
                        <a:pt x="106" y="299"/>
                      </a:lnTo>
                      <a:lnTo>
                        <a:pt x="109" y="299"/>
                      </a:lnTo>
                      <a:lnTo>
                        <a:pt x="109" y="296"/>
                      </a:lnTo>
                      <a:lnTo>
                        <a:pt x="109" y="293"/>
                      </a:lnTo>
                      <a:lnTo>
                        <a:pt x="110" y="292"/>
                      </a:lnTo>
                      <a:lnTo>
                        <a:pt x="110" y="291"/>
                      </a:lnTo>
                      <a:lnTo>
                        <a:pt x="112" y="291"/>
                      </a:lnTo>
                      <a:lnTo>
                        <a:pt x="113" y="291"/>
                      </a:lnTo>
                      <a:lnTo>
                        <a:pt x="113" y="299"/>
                      </a:lnTo>
                      <a:lnTo>
                        <a:pt x="112" y="298"/>
                      </a:lnTo>
                      <a:lnTo>
                        <a:pt x="110" y="299"/>
                      </a:lnTo>
                      <a:lnTo>
                        <a:pt x="112" y="305"/>
                      </a:lnTo>
                      <a:lnTo>
                        <a:pt x="116" y="305"/>
                      </a:lnTo>
                      <a:lnTo>
                        <a:pt x="117" y="305"/>
                      </a:lnTo>
                      <a:lnTo>
                        <a:pt x="116" y="305"/>
                      </a:lnTo>
                      <a:lnTo>
                        <a:pt x="118" y="305"/>
                      </a:lnTo>
                      <a:lnTo>
                        <a:pt x="118" y="302"/>
                      </a:lnTo>
                      <a:lnTo>
                        <a:pt x="118" y="300"/>
                      </a:lnTo>
                      <a:lnTo>
                        <a:pt x="121" y="302"/>
                      </a:lnTo>
                      <a:lnTo>
                        <a:pt x="124" y="306"/>
                      </a:lnTo>
                      <a:lnTo>
                        <a:pt x="125" y="314"/>
                      </a:lnTo>
                      <a:lnTo>
                        <a:pt x="127" y="325"/>
                      </a:lnTo>
                      <a:lnTo>
                        <a:pt x="128" y="336"/>
                      </a:lnTo>
                      <a:lnTo>
                        <a:pt x="127" y="343"/>
                      </a:lnTo>
                      <a:lnTo>
                        <a:pt x="125" y="346"/>
                      </a:lnTo>
                      <a:lnTo>
                        <a:pt x="124" y="347"/>
                      </a:lnTo>
                      <a:lnTo>
                        <a:pt x="118" y="350"/>
                      </a:lnTo>
                      <a:lnTo>
                        <a:pt x="113" y="354"/>
                      </a:lnTo>
                      <a:lnTo>
                        <a:pt x="109" y="357"/>
                      </a:lnTo>
                      <a:lnTo>
                        <a:pt x="107" y="358"/>
                      </a:lnTo>
                      <a:lnTo>
                        <a:pt x="107" y="360"/>
                      </a:lnTo>
                      <a:lnTo>
                        <a:pt x="106" y="363"/>
                      </a:lnTo>
                      <a:lnTo>
                        <a:pt x="106" y="365"/>
                      </a:lnTo>
                      <a:lnTo>
                        <a:pt x="106" y="367"/>
                      </a:lnTo>
                      <a:lnTo>
                        <a:pt x="106" y="368"/>
                      </a:lnTo>
                      <a:lnTo>
                        <a:pt x="103" y="370"/>
                      </a:lnTo>
                      <a:lnTo>
                        <a:pt x="102" y="372"/>
                      </a:lnTo>
                      <a:lnTo>
                        <a:pt x="98" y="374"/>
                      </a:lnTo>
                      <a:lnTo>
                        <a:pt x="95" y="375"/>
                      </a:lnTo>
                      <a:lnTo>
                        <a:pt x="81" y="381"/>
                      </a:lnTo>
                      <a:lnTo>
                        <a:pt x="83" y="386"/>
                      </a:lnTo>
                      <a:lnTo>
                        <a:pt x="84" y="390"/>
                      </a:lnTo>
                      <a:lnTo>
                        <a:pt x="84" y="397"/>
                      </a:lnTo>
                      <a:lnTo>
                        <a:pt x="84" y="404"/>
                      </a:lnTo>
                      <a:lnTo>
                        <a:pt x="84" y="412"/>
                      </a:lnTo>
                      <a:lnTo>
                        <a:pt x="89" y="421"/>
                      </a:lnTo>
                      <a:lnTo>
                        <a:pt x="91" y="411"/>
                      </a:lnTo>
                      <a:lnTo>
                        <a:pt x="91" y="407"/>
                      </a:lnTo>
                      <a:lnTo>
                        <a:pt x="92" y="403"/>
                      </a:lnTo>
                      <a:lnTo>
                        <a:pt x="98" y="400"/>
                      </a:lnTo>
                      <a:lnTo>
                        <a:pt x="99" y="401"/>
                      </a:lnTo>
                      <a:lnTo>
                        <a:pt x="101" y="403"/>
                      </a:lnTo>
                      <a:lnTo>
                        <a:pt x="103" y="403"/>
                      </a:lnTo>
                      <a:lnTo>
                        <a:pt x="107" y="414"/>
                      </a:lnTo>
                      <a:lnTo>
                        <a:pt x="113" y="426"/>
                      </a:lnTo>
                      <a:lnTo>
                        <a:pt x="118" y="426"/>
                      </a:lnTo>
                      <a:lnTo>
                        <a:pt x="120" y="421"/>
                      </a:lnTo>
                      <a:lnTo>
                        <a:pt x="121" y="418"/>
                      </a:lnTo>
                      <a:lnTo>
                        <a:pt x="123" y="414"/>
                      </a:lnTo>
                      <a:lnTo>
                        <a:pt x="124" y="410"/>
                      </a:lnTo>
                      <a:lnTo>
                        <a:pt x="130" y="410"/>
                      </a:lnTo>
                      <a:lnTo>
                        <a:pt x="131" y="412"/>
                      </a:lnTo>
                      <a:lnTo>
                        <a:pt x="131" y="415"/>
                      </a:lnTo>
                      <a:lnTo>
                        <a:pt x="132" y="421"/>
                      </a:lnTo>
                      <a:lnTo>
                        <a:pt x="142" y="422"/>
                      </a:lnTo>
                      <a:lnTo>
                        <a:pt x="146" y="422"/>
                      </a:lnTo>
                      <a:lnTo>
                        <a:pt x="150" y="423"/>
                      </a:lnTo>
                      <a:lnTo>
                        <a:pt x="153" y="418"/>
                      </a:lnTo>
                      <a:lnTo>
                        <a:pt x="156" y="418"/>
                      </a:lnTo>
                      <a:lnTo>
                        <a:pt x="159" y="418"/>
                      </a:lnTo>
                      <a:lnTo>
                        <a:pt x="161" y="419"/>
                      </a:lnTo>
                      <a:lnTo>
                        <a:pt x="164" y="421"/>
                      </a:lnTo>
                      <a:lnTo>
                        <a:pt x="170" y="421"/>
                      </a:lnTo>
                      <a:lnTo>
                        <a:pt x="171" y="419"/>
                      </a:lnTo>
                      <a:lnTo>
                        <a:pt x="174" y="417"/>
                      </a:lnTo>
                      <a:lnTo>
                        <a:pt x="178" y="412"/>
                      </a:lnTo>
                      <a:lnTo>
                        <a:pt x="182" y="415"/>
                      </a:lnTo>
                      <a:lnTo>
                        <a:pt x="186" y="418"/>
                      </a:lnTo>
                      <a:close/>
                      <a:moveTo>
                        <a:pt x="95" y="309"/>
                      </a:moveTo>
                      <a:lnTo>
                        <a:pt x="94" y="320"/>
                      </a:lnTo>
                      <a:lnTo>
                        <a:pt x="94" y="325"/>
                      </a:lnTo>
                      <a:lnTo>
                        <a:pt x="94" y="331"/>
                      </a:lnTo>
                      <a:lnTo>
                        <a:pt x="95" y="335"/>
                      </a:lnTo>
                      <a:lnTo>
                        <a:pt x="96" y="336"/>
                      </a:lnTo>
                      <a:lnTo>
                        <a:pt x="98" y="338"/>
                      </a:lnTo>
                      <a:lnTo>
                        <a:pt x="101" y="338"/>
                      </a:lnTo>
                      <a:lnTo>
                        <a:pt x="102" y="338"/>
                      </a:lnTo>
                      <a:lnTo>
                        <a:pt x="109" y="336"/>
                      </a:lnTo>
                      <a:lnTo>
                        <a:pt x="109" y="331"/>
                      </a:lnTo>
                      <a:lnTo>
                        <a:pt x="107" y="327"/>
                      </a:lnTo>
                      <a:lnTo>
                        <a:pt x="107" y="321"/>
                      </a:lnTo>
                      <a:lnTo>
                        <a:pt x="109" y="309"/>
                      </a:lnTo>
                      <a:lnTo>
                        <a:pt x="103" y="310"/>
                      </a:lnTo>
                      <a:lnTo>
                        <a:pt x="102" y="310"/>
                      </a:lnTo>
                      <a:lnTo>
                        <a:pt x="99" y="310"/>
                      </a:lnTo>
                      <a:lnTo>
                        <a:pt x="95" y="309"/>
                      </a:lnTo>
                      <a:close/>
                      <a:moveTo>
                        <a:pt x="135" y="280"/>
                      </a:moveTo>
                      <a:lnTo>
                        <a:pt x="135" y="284"/>
                      </a:lnTo>
                      <a:lnTo>
                        <a:pt x="135" y="288"/>
                      </a:lnTo>
                      <a:lnTo>
                        <a:pt x="131" y="289"/>
                      </a:lnTo>
                      <a:lnTo>
                        <a:pt x="128" y="292"/>
                      </a:lnTo>
                      <a:lnTo>
                        <a:pt x="127" y="293"/>
                      </a:lnTo>
                      <a:lnTo>
                        <a:pt x="127" y="291"/>
                      </a:lnTo>
                      <a:lnTo>
                        <a:pt x="131" y="285"/>
                      </a:lnTo>
                      <a:lnTo>
                        <a:pt x="135" y="280"/>
                      </a:lnTo>
                      <a:close/>
                      <a:moveTo>
                        <a:pt x="106" y="280"/>
                      </a:moveTo>
                      <a:lnTo>
                        <a:pt x="105" y="287"/>
                      </a:lnTo>
                      <a:lnTo>
                        <a:pt x="103" y="293"/>
                      </a:lnTo>
                      <a:lnTo>
                        <a:pt x="101" y="289"/>
                      </a:lnTo>
                      <a:lnTo>
                        <a:pt x="101" y="287"/>
                      </a:lnTo>
                      <a:lnTo>
                        <a:pt x="101" y="284"/>
                      </a:lnTo>
                      <a:lnTo>
                        <a:pt x="101" y="282"/>
                      </a:lnTo>
                      <a:lnTo>
                        <a:pt x="106" y="280"/>
                      </a:lnTo>
                      <a:close/>
                      <a:moveTo>
                        <a:pt x="60" y="256"/>
                      </a:moveTo>
                      <a:lnTo>
                        <a:pt x="63" y="262"/>
                      </a:lnTo>
                      <a:lnTo>
                        <a:pt x="66" y="262"/>
                      </a:lnTo>
                      <a:lnTo>
                        <a:pt x="66" y="260"/>
                      </a:lnTo>
                      <a:lnTo>
                        <a:pt x="66" y="259"/>
                      </a:lnTo>
                      <a:lnTo>
                        <a:pt x="63" y="258"/>
                      </a:lnTo>
                      <a:lnTo>
                        <a:pt x="60" y="256"/>
                      </a:lnTo>
                      <a:close/>
                      <a:moveTo>
                        <a:pt x="34" y="201"/>
                      </a:moveTo>
                      <a:lnTo>
                        <a:pt x="37" y="208"/>
                      </a:lnTo>
                      <a:lnTo>
                        <a:pt x="44" y="206"/>
                      </a:lnTo>
                      <a:lnTo>
                        <a:pt x="45" y="205"/>
                      </a:lnTo>
                      <a:lnTo>
                        <a:pt x="45" y="204"/>
                      </a:lnTo>
                      <a:lnTo>
                        <a:pt x="44" y="204"/>
                      </a:lnTo>
                      <a:lnTo>
                        <a:pt x="41" y="202"/>
                      </a:lnTo>
                      <a:lnTo>
                        <a:pt x="34" y="201"/>
                      </a:lnTo>
                      <a:close/>
                      <a:moveTo>
                        <a:pt x="60" y="193"/>
                      </a:moveTo>
                      <a:lnTo>
                        <a:pt x="59" y="193"/>
                      </a:lnTo>
                      <a:lnTo>
                        <a:pt x="58" y="195"/>
                      </a:lnTo>
                      <a:lnTo>
                        <a:pt x="56" y="199"/>
                      </a:lnTo>
                      <a:lnTo>
                        <a:pt x="56" y="201"/>
                      </a:lnTo>
                      <a:lnTo>
                        <a:pt x="56" y="202"/>
                      </a:lnTo>
                      <a:lnTo>
                        <a:pt x="58" y="204"/>
                      </a:lnTo>
                      <a:lnTo>
                        <a:pt x="60" y="204"/>
                      </a:lnTo>
                      <a:lnTo>
                        <a:pt x="63" y="202"/>
                      </a:lnTo>
                      <a:lnTo>
                        <a:pt x="66" y="199"/>
                      </a:lnTo>
                      <a:lnTo>
                        <a:pt x="67" y="198"/>
                      </a:lnTo>
                      <a:lnTo>
                        <a:pt x="69" y="195"/>
                      </a:lnTo>
                      <a:lnTo>
                        <a:pt x="69" y="193"/>
                      </a:lnTo>
                      <a:lnTo>
                        <a:pt x="69" y="191"/>
                      </a:lnTo>
                      <a:lnTo>
                        <a:pt x="66" y="191"/>
                      </a:lnTo>
                      <a:lnTo>
                        <a:pt x="60" y="193"/>
                      </a:lnTo>
                      <a:close/>
                      <a:moveTo>
                        <a:pt x="78" y="158"/>
                      </a:moveTo>
                      <a:lnTo>
                        <a:pt x="81" y="162"/>
                      </a:lnTo>
                      <a:lnTo>
                        <a:pt x="83" y="166"/>
                      </a:lnTo>
                      <a:lnTo>
                        <a:pt x="84" y="173"/>
                      </a:lnTo>
                      <a:lnTo>
                        <a:pt x="88" y="172"/>
                      </a:lnTo>
                      <a:lnTo>
                        <a:pt x="92" y="172"/>
                      </a:lnTo>
                      <a:lnTo>
                        <a:pt x="92" y="165"/>
                      </a:lnTo>
                      <a:lnTo>
                        <a:pt x="92" y="162"/>
                      </a:lnTo>
                      <a:lnTo>
                        <a:pt x="91" y="162"/>
                      </a:lnTo>
                      <a:lnTo>
                        <a:pt x="89" y="163"/>
                      </a:lnTo>
                      <a:lnTo>
                        <a:pt x="89" y="158"/>
                      </a:lnTo>
                      <a:lnTo>
                        <a:pt x="84" y="158"/>
                      </a:lnTo>
                      <a:lnTo>
                        <a:pt x="78" y="158"/>
                      </a:lnTo>
                      <a:close/>
                      <a:moveTo>
                        <a:pt x="26" y="139"/>
                      </a:moveTo>
                      <a:lnTo>
                        <a:pt x="23" y="141"/>
                      </a:lnTo>
                      <a:lnTo>
                        <a:pt x="22" y="147"/>
                      </a:lnTo>
                      <a:lnTo>
                        <a:pt x="20" y="148"/>
                      </a:lnTo>
                      <a:lnTo>
                        <a:pt x="22" y="150"/>
                      </a:lnTo>
                      <a:lnTo>
                        <a:pt x="23" y="151"/>
                      </a:lnTo>
                      <a:lnTo>
                        <a:pt x="24" y="150"/>
                      </a:lnTo>
                      <a:lnTo>
                        <a:pt x="26" y="150"/>
                      </a:lnTo>
                      <a:lnTo>
                        <a:pt x="29" y="147"/>
                      </a:lnTo>
                      <a:lnTo>
                        <a:pt x="30" y="143"/>
                      </a:lnTo>
                      <a:lnTo>
                        <a:pt x="31" y="141"/>
                      </a:lnTo>
                      <a:lnTo>
                        <a:pt x="30" y="139"/>
                      </a:lnTo>
                      <a:lnTo>
                        <a:pt x="29" y="139"/>
                      </a:lnTo>
                      <a:lnTo>
                        <a:pt x="26" y="139"/>
                      </a:lnTo>
                      <a:close/>
                      <a:moveTo>
                        <a:pt x="45" y="105"/>
                      </a:moveTo>
                      <a:lnTo>
                        <a:pt x="41" y="110"/>
                      </a:lnTo>
                      <a:lnTo>
                        <a:pt x="37" y="115"/>
                      </a:lnTo>
                      <a:lnTo>
                        <a:pt x="34" y="122"/>
                      </a:lnTo>
                      <a:lnTo>
                        <a:pt x="34" y="125"/>
                      </a:lnTo>
                      <a:lnTo>
                        <a:pt x="34" y="129"/>
                      </a:lnTo>
                      <a:lnTo>
                        <a:pt x="34" y="130"/>
                      </a:lnTo>
                      <a:lnTo>
                        <a:pt x="37" y="132"/>
                      </a:lnTo>
                      <a:lnTo>
                        <a:pt x="38" y="134"/>
                      </a:lnTo>
                      <a:lnTo>
                        <a:pt x="40" y="137"/>
                      </a:lnTo>
                      <a:lnTo>
                        <a:pt x="47" y="132"/>
                      </a:lnTo>
                      <a:lnTo>
                        <a:pt x="52" y="118"/>
                      </a:lnTo>
                      <a:lnTo>
                        <a:pt x="48" y="111"/>
                      </a:lnTo>
                      <a:lnTo>
                        <a:pt x="45" y="105"/>
                      </a:lnTo>
                      <a:close/>
                      <a:moveTo>
                        <a:pt x="52" y="100"/>
                      </a:moveTo>
                      <a:lnTo>
                        <a:pt x="52" y="105"/>
                      </a:lnTo>
                      <a:lnTo>
                        <a:pt x="58" y="105"/>
                      </a:lnTo>
                      <a:lnTo>
                        <a:pt x="56" y="104"/>
                      </a:lnTo>
                      <a:lnTo>
                        <a:pt x="56" y="103"/>
                      </a:lnTo>
                      <a:lnTo>
                        <a:pt x="56" y="101"/>
                      </a:lnTo>
                      <a:lnTo>
                        <a:pt x="56" y="100"/>
                      </a:lnTo>
                      <a:lnTo>
                        <a:pt x="52" y="100"/>
                      </a:lnTo>
                      <a:close/>
                      <a:moveTo>
                        <a:pt x="175" y="89"/>
                      </a:moveTo>
                      <a:lnTo>
                        <a:pt x="177" y="90"/>
                      </a:lnTo>
                      <a:lnTo>
                        <a:pt x="177" y="92"/>
                      </a:lnTo>
                      <a:lnTo>
                        <a:pt x="177" y="93"/>
                      </a:lnTo>
                      <a:lnTo>
                        <a:pt x="175" y="93"/>
                      </a:lnTo>
                      <a:lnTo>
                        <a:pt x="172" y="94"/>
                      </a:lnTo>
                      <a:lnTo>
                        <a:pt x="172" y="92"/>
                      </a:lnTo>
                      <a:lnTo>
                        <a:pt x="172" y="90"/>
                      </a:lnTo>
                      <a:lnTo>
                        <a:pt x="172" y="89"/>
                      </a:lnTo>
                      <a:lnTo>
                        <a:pt x="175" y="89"/>
                      </a:lnTo>
                      <a:close/>
                      <a:moveTo>
                        <a:pt x="55" y="78"/>
                      </a:moveTo>
                      <a:lnTo>
                        <a:pt x="55" y="79"/>
                      </a:lnTo>
                      <a:lnTo>
                        <a:pt x="53" y="82"/>
                      </a:lnTo>
                      <a:lnTo>
                        <a:pt x="49" y="83"/>
                      </a:lnTo>
                      <a:lnTo>
                        <a:pt x="53" y="90"/>
                      </a:lnTo>
                      <a:lnTo>
                        <a:pt x="58" y="97"/>
                      </a:lnTo>
                      <a:lnTo>
                        <a:pt x="60" y="94"/>
                      </a:lnTo>
                      <a:lnTo>
                        <a:pt x="63" y="94"/>
                      </a:lnTo>
                      <a:lnTo>
                        <a:pt x="69" y="92"/>
                      </a:lnTo>
                      <a:lnTo>
                        <a:pt x="69" y="87"/>
                      </a:lnTo>
                      <a:lnTo>
                        <a:pt x="69" y="83"/>
                      </a:lnTo>
                      <a:lnTo>
                        <a:pt x="62" y="82"/>
                      </a:lnTo>
                      <a:lnTo>
                        <a:pt x="58" y="80"/>
                      </a:lnTo>
                      <a:lnTo>
                        <a:pt x="55" y="78"/>
                      </a:lnTo>
                      <a:close/>
                      <a:moveTo>
                        <a:pt x="315" y="40"/>
                      </a:moveTo>
                      <a:lnTo>
                        <a:pt x="315" y="49"/>
                      </a:lnTo>
                      <a:lnTo>
                        <a:pt x="320" y="49"/>
                      </a:lnTo>
                      <a:lnTo>
                        <a:pt x="319" y="47"/>
                      </a:lnTo>
                      <a:lnTo>
                        <a:pt x="319" y="46"/>
                      </a:lnTo>
                      <a:lnTo>
                        <a:pt x="320" y="43"/>
                      </a:lnTo>
                      <a:lnTo>
                        <a:pt x="320" y="42"/>
                      </a:lnTo>
                      <a:lnTo>
                        <a:pt x="315" y="40"/>
                      </a:lnTo>
                      <a:close/>
                      <a:moveTo>
                        <a:pt x="0" y="33"/>
                      </a:moveTo>
                      <a:lnTo>
                        <a:pt x="5" y="40"/>
                      </a:lnTo>
                      <a:lnTo>
                        <a:pt x="6" y="40"/>
                      </a:lnTo>
                      <a:lnTo>
                        <a:pt x="9" y="40"/>
                      </a:lnTo>
                      <a:lnTo>
                        <a:pt x="9" y="39"/>
                      </a:lnTo>
                      <a:lnTo>
                        <a:pt x="9" y="36"/>
                      </a:lnTo>
                      <a:lnTo>
                        <a:pt x="6" y="35"/>
                      </a:lnTo>
                      <a:lnTo>
                        <a:pt x="4" y="33"/>
                      </a:lnTo>
                      <a:lnTo>
                        <a:pt x="0" y="33"/>
                      </a:lnTo>
                      <a:close/>
                      <a:moveTo>
                        <a:pt x="135" y="20"/>
                      </a:moveTo>
                      <a:lnTo>
                        <a:pt x="128" y="24"/>
                      </a:lnTo>
                      <a:lnTo>
                        <a:pt x="121" y="28"/>
                      </a:lnTo>
                      <a:lnTo>
                        <a:pt x="116" y="28"/>
                      </a:lnTo>
                      <a:lnTo>
                        <a:pt x="112" y="28"/>
                      </a:lnTo>
                      <a:lnTo>
                        <a:pt x="109" y="33"/>
                      </a:lnTo>
                      <a:lnTo>
                        <a:pt x="105" y="32"/>
                      </a:lnTo>
                      <a:lnTo>
                        <a:pt x="102" y="31"/>
                      </a:lnTo>
                      <a:lnTo>
                        <a:pt x="95" y="28"/>
                      </a:lnTo>
                      <a:lnTo>
                        <a:pt x="92" y="32"/>
                      </a:lnTo>
                      <a:lnTo>
                        <a:pt x="91" y="35"/>
                      </a:lnTo>
                      <a:lnTo>
                        <a:pt x="89" y="36"/>
                      </a:lnTo>
                      <a:lnTo>
                        <a:pt x="84" y="39"/>
                      </a:lnTo>
                      <a:lnTo>
                        <a:pt x="84" y="45"/>
                      </a:lnTo>
                      <a:lnTo>
                        <a:pt x="84" y="54"/>
                      </a:lnTo>
                      <a:lnTo>
                        <a:pt x="84" y="58"/>
                      </a:lnTo>
                      <a:lnTo>
                        <a:pt x="81" y="64"/>
                      </a:lnTo>
                      <a:lnTo>
                        <a:pt x="77" y="75"/>
                      </a:lnTo>
                      <a:lnTo>
                        <a:pt x="78" y="76"/>
                      </a:lnTo>
                      <a:lnTo>
                        <a:pt x="81" y="78"/>
                      </a:lnTo>
                      <a:lnTo>
                        <a:pt x="85" y="78"/>
                      </a:lnTo>
                      <a:lnTo>
                        <a:pt x="89" y="78"/>
                      </a:lnTo>
                      <a:lnTo>
                        <a:pt x="92" y="72"/>
                      </a:lnTo>
                      <a:lnTo>
                        <a:pt x="98" y="72"/>
                      </a:lnTo>
                      <a:lnTo>
                        <a:pt x="103" y="72"/>
                      </a:lnTo>
                      <a:lnTo>
                        <a:pt x="110" y="71"/>
                      </a:lnTo>
                      <a:lnTo>
                        <a:pt x="113" y="71"/>
                      </a:lnTo>
                      <a:lnTo>
                        <a:pt x="116" y="71"/>
                      </a:lnTo>
                      <a:lnTo>
                        <a:pt x="118" y="68"/>
                      </a:lnTo>
                      <a:lnTo>
                        <a:pt x="120" y="65"/>
                      </a:lnTo>
                      <a:lnTo>
                        <a:pt x="121" y="65"/>
                      </a:lnTo>
                      <a:lnTo>
                        <a:pt x="123" y="60"/>
                      </a:lnTo>
                      <a:lnTo>
                        <a:pt x="123" y="56"/>
                      </a:lnTo>
                      <a:lnTo>
                        <a:pt x="123" y="53"/>
                      </a:lnTo>
                      <a:lnTo>
                        <a:pt x="123" y="50"/>
                      </a:lnTo>
                      <a:lnTo>
                        <a:pt x="124" y="49"/>
                      </a:lnTo>
                      <a:lnTo>
                        <a:pt x="127" y="47"/>
                      </a:lnTo>
                      <a:lnTo>
                        <a:pt x="134" y="43"/>
                      </a:lnTo>
                      <a:lnTo>
                        <a:pt x="143" y="39"/>
                      </a:lnTo>
                      <a:lnTo>
                        <a:pt x="143" y="35"/>
                      </a:lnTo>
                      <a:lnTo>
                        <a:pt x="143" y="31"/>
                      </a:lnTo>
                      <a:lnTo>
                        <a:pt x="142" y="27"/>
                      </a:lnTo>
                      <a:lnTo>
                        <a:pt x="143" y="22"/>
                      </a:lnTo>
                      <a:lnTo>
                        <a:pt x="135" y="20"/>
                      </a:lnTo>
                      <a:close/>
                      <a:moveTo>
                        <a:pt x="343" y="17"/>
                      </a:moveTo>
                      <a:lnTo>
                        <a:pt x="341" y="17"/>
                      </a:lnTo>
                      <a:lnTo>
                        <a:pt x="340" y="18"/>
                      </a:lnTo>
                      <a:lnTo>
                        <a:pt x="340" y="20"/>
                      </a:lnTo>
                      <a:lnTo>
                        <a:pt x="340" y="21"/>
                      </a:lnTo>
                      <a:lnTo>
                        <a:pt x="341" y="21"/>
                      </a:lnTo>
                      <a:lnTo>
                        <a:pt x="344" y="22"/>
                      </a:lnTo>
                      <a:lnTo>
                        <a:pt x="345" y="18"/>
                      </a:lnTo>
                      <a:lnTo>
                        <a:pt x="344" y="17"/>
                      </a:lnTo>
                      <a:lnTo>
                        <a:pt x="343" y="17"/>
                      </a:lnTo>
                      <a:close/>
                      <a:moveTo>
                        <a:pt x="312" y="6"/>
                      </a:moveTo>
                      <a:lnTo>
                        <a:pt x="311" y="9"/>
                      </a:lnTo>
                      <a:lnTo>
                        <a:pt x="309" y="11"/>
                      </a:lnTo>
                      <a:lnTo>
                        <a:pt x="305" y="14"/>
                      </a:lnTo>
                      <a:lnTo>
                        <a:pt x="308" y="25"/>
                      </a:lnTo>
                      <a:lnTo>
                        <a:pt x="297" y="28"/>
                      </a:lnTo>
                      <a:lnTo>
                        <a:pt x="297" y="29"/>
                      </a:lnTo>
                      <a:lnTo>
                        <a:pt x="297" y="31"/>
                      </a:lnTo>
                      <a:lnTo>
                        <a:pt x="300" y="31"/>
                      </a:lnTo>
                      <a:lnTo>
                        <a:pt x="300" y="36"/>
                      </a:lnTo>
                      <a:lnTo>
                        <a:pt x="300" y="40"/>
                      </a:lnTo>
                      <a:lnTo>
                        <a:pt x="308" y="40"/>
                      </a:lnTo>
                      <a:lnTo>
                        <a:pt x="307" y="33"/>
                      </a:lnTo>
                      <a:lnTo>
                        <a:pt x="308" y="28"/>
                      </a:lnTo>
                      <a:lnTo>
                        <a:pt x="309" y="27"/>
                      </a:lnTo>
                      <a:lnTo>
                        <a:pt x="312" y="27"/>
                      </a:lnTo>
                      <a:lnTo>
                        <a:pt x="315" y="27"/>
                      </a:lnTo>
                      <a:lnTo>
                        <a:pt x="318" y="28"/>
                      </a:lnTo>
                      <a:lnTo>
                        <a:pt x="322" y="31"/>
                      </a:lnTo>
                      <a:lnTo>
                        <a:pt x="325" y="33"/>
                      </a:lnTo>
                      <a:lnTo>
                        <a:pt x="327" y="36"/>
                      </a:lnTo>
                      <a:lnTo>
                        <a:pt x="330" y="38"/>
                      </a:lnTo>
                      <a:lnTo>
                        <a:pt x="332" y="38"/>
                      </a:lnTo>
                      <a:lnTo>
                        <a:pt x="333" y="36"/>
                      </a:lnTo>
                      <a:lnTo>
                        <a:pt x="333" y="33"/>
                      </a:lnTo>
                      <a:lnTo>
                        <a:pt x="334" y="31"/>
                      </a:lnTo>
                      <a:lnTo>
                        <a:pt x="334" y="22"/>
                      </a:lnTo>
                      <a:lnTo>
                        <a:pt x="329" y="21"/>
                      </a:lnTo>
                      <a:lnTo>
                        <a:pt x="325" y="21"/>
                      </a:lnTo>
                      <a:lnTo>
                        <a:pt x="323" y="21"/>
                      </a:lnTo>
                      <a:lnTo>
                        <a:pt x="322" y="20"/>
                      </a:lnTo>
                      <a:lnTo>
                        <a:pt x="320" y="18"/>
                      </a:lnTo>
                      <a:lnTo>
                        <a:pt x="320" y="15"/>
                      </a:lnTo>
                      <a:lnTo>
                        <a:pt x="318" y="6"/>
                      </a:lnTo>
                      <a:lnTo>
                        <a:pt x="312" y="6"/>
                      </a:lnTo>
                      <a:close/>
                      <a:moveTo>
                        <a:pt x="352" y="2"/>
                      </a:moveTo>
                      <a:lnTo>
                        <a:pt x="345" y="4"/>
                      </a:lnTo>
                      <a:lnTo>
                        <a:pt x="338" y="9"/>
                      </a:lnTo>
                      <a:lnTo>
                        <a:pt x="336" y="11"/>
                      </a:lnTo>
                      <a:lnTo>
                        <a:pt x="336" y="13"/>
                      </a:lnTo>
                      <a:lnTo>
                        <a:pt x="337" y="13"/>
                      </a:lnTo>
                      <a:lnTo>
                        <a:pt x="338" y="13"/>
                      </a:lnTo>
                      <a:lnTo>
                        <a:pt x="344" y="11"/>
                      </a:lnTo>
                      <a:lnTo>
                        <a:pt x="354" y="6"/>
                      </a:lnTo>
                      <a:lnTo>
                        <a:pt x="356" y="3"/>
                      </a:lnTo>
                      <a:lnTo>
                        <a:pt x="358" y="2"/>
                      </a:lnTo>
                      <a:lnTo>
                        <a:pt x="356" y="0"/>
                      </a:lnTo>
                      <a:lnTo>
                        <a:pt x="352" y="2"/>
                      </a:lnTo>
                      <a:close/>
                    </a:path>
                  </a:pathLst>
                </a:custGeom>
                <a:pattFill prst="wdUpDiag">
                  <a:fgClr>
                    <a:schemeClr val="accent2"/>
                  </a:fgClr>
                  <a:bgClr>
                    <a:schemeClr val="hlink"/>
                  </a:bgClr>
                </a:pattFill>
                <a:ln w="9525">
                  <a:solidFill>
                    <a:schemeClr val="bg1"/>
                  </a:solidFill>
                  <a:round/>
                  <a:headEnd/>
                  <a:tailEnd/>
                </a:ln>
              </p:spPr>
              <p:txBody>
                <a:bodyPr/>
                <a:lstStyle/>
                <a:p>
                  <a:endParaRPr lang="fi-FI"/>
                </a:p>
              </p:txBody>
            </p:sp>
            <p:sp>
              <p:nvSpPr>
                <p:cNvPr id="2083" name="Freeform 92"/>
                <p:cNvSpPr>
                  <a:spLocks/>
                </p:cNvSpPr>
                <p:nvPr/>
              </p:nvSpPr>
              <p:spPr bwMode="auto">
                <a:xfrm>
                  <a:off x="4585" y="3483"/>
                  <a:ext cx="14" cy="15"/>
                </a:xfrm>
                <a:custGeom>
                  <a:avLst/>
                  <a:gdLst>
                    <a:gd name="T0" fmla="*/ 0 w 14"/>
                    <a:gd name="T1" fmla="*/ 141 h 14"/>
                    <a:gd name="T2" fmla="*/ 2 w 14"/>
                    <a:gd name="T3" fmla="*/ 162 h 14"/>
                    <a:gd name="T4" fmla="*/ 2 w 14"/>
                    <a:gd name="T5" fmla="*/ 186 h 14"/>
                    <a:gd name="T6" fmla="*/ 3 w 14"/>
                    <a:gd name="T7" fmla="*/ 199 h 14"/>
                    <a:gd name="T8" fmla="*/ 6 w 14"/>
                    <a:gd name="T9" fmla="*/ 199 h 14"/>
                    <a:gd name="T10" fmla="*/ 7 w 14"/>
                    <a:gd name="T11" fmla="*/ 199 h 14"/>
                    <a:gd name="T12" fmla="*/ 10 w 14"/>
                    <a:gd name="T13" fmla="*/ 186 h 14"/>
                    <a:gd name="T14" fmla="*/ 11 w 14"/>
                    <a:gd name="T15" fmla="*/ 162 h 14"/>
                    <a:gd name="T16" fmla="*/ 13 w 14"/>
                    <a:gd name="T17" fmla="*/ 141 h 14"/>
                    <a:gd name="T18" fmla="*/ 14 w 14"/>
                    <a:gd name="T19" fmla="*/ 123 h 14"/>
                    <a:gd name="T20" fmla="*/ 13 w 14"/>
                    <a:gd name="T21" fmla="*/ 4 h 14"/>
                    <a:gd name="T22" fmla="*/ 11 w 14"/>
                    <a:gd name="T23" fmla="*/ 2 h 14"/>
                    <a:gd name="T24" fmla="*/ 10 w 14"/>
                    <a:gd name="T25" fmla="*/ 2 h 14"/>
                    <a:gd name="T26" fmla="*/ 7 w 14"/>
                    <a:gd name="T27" fmla="*/ 0 h 14"/>
                    <a:gd name="T28" fmla="*/ 4 w 14"/>
                    <a:gd name="T29" fmla="*/ 2 h 14"/>
                    <a:gd name="T30" fmla="*/ 2 w 14"/>
                    <a:gd name="T31" fmla="*/ 3 h 14"/>
                    <a:gd name="T32" fmla="*/ 0 w 14"/>
                    <a:gd name="T33" fmla="*/ 4 h 14"/>
                    <a:gd name="T34" fmla="*/ 0 w 14"/>
                    <a:gd name="T35" fmla="*/ 141 h 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
                    <a:gd name="T55" fmla="*/ 0 h 14"/>
                    <a:gd name="T56" fmla="*/ 14 w 14"/>
                    <a:gd name="T57" fmla="*/ 14 h 1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 h="14">
                      <a:moveTo>
                        <a:pt x="0" y="9"/>
                      </a:moveTo>
                      <a:lnTo>
                        <a:pt x="2" y="11"/>
                      </a:lnTo>
                      <a:lnTo>
                        <a:pt x="2" y="13"/>
                      </a:lnTo>
                      <a:lnTo>
                        <a:pt x="3" y="14"/>
                      </a:lnTo>
                      <a:lnTo>
                        <a:pt x="6" y="14"/>
                      </a:lnTo>
                      <a:lnTo>
                        <a:pt x="7" y="14"/>
                      </a:lnTo>
                      <a:lnTo>
                        <a:pt x="10" y="13"/>
                      </a:lnTo>
                      <a:lnTo>
                        <a:pt x="11" y="11"/>
                      </a:lnTo>
                      <a:lnTo>
                        <a:pt x="13" y="9"/>
                      </a:lnTo>
                      <a:lnTo>
                        <a:pt x="14" y="7"/>
                      </a:lnTo>
                      <a:lnTo>
                        <a:pt x="13" y="4"/>
                      </a:lnTo>
                      <a:lnTo>
                        <a:pt x="11" y="2"/>
                      </a:lnTo>
                      <a:lnTo>
                        <a:pt x="10" y="2"/>
                      </a:lnTo>
                      <a:lnTo>
                        <a:pt x="7" y="0"/>
                      </a:lnTo>
                      <a:lnTo>
                        <a:pt x="4" y="2"/>
                      </a:lnTo>
                      <a:lnTo>
                        <a:pt x="2" y="3"/>
                      </a:lnTo>
                      <a:lnTo>
                        <a:pt x="0" y="4"/>
                      </a:lnTo>
                      <a:lnTo>
                        <a:pt x="0" y="9"/>
                      </a:lnTo>
                      <a:close/>
                    </a:path>
                  </a:pathLst>
                </a:custGeom>
                <a:solidFill>
                  <a:srgbClr val="9D9D9D"/>
                </a:solidFill>
                <a:ln w="9525">
                  <a:solidFill>
                    <a:schemeClr val="tx1"/>
                  </a:solidFill>
                  <a:round/>
                  <a:headEnd/>
                  <a:tailEnd/>
                </a:ln>
              </p:spPr>
              <p:txBody>
                <a:bodyPr/>
                <a:lstStyle/>
                <a:p>
                  <a:endParaRPr lang="fi-FI"/>
                </a:p>
              </p:txBody>
            </p:sp>
            <p:sp>
              <p:nvSpPr>
                <p:cNvPr id="2084" name="Freeform 93" descr="Tvärrand bred"/>
                <p:cNvSpPr>
                  <a:spLocks noEditPoints="1"/>
                </p:cNvSpPr>
                <p:nvPr/>
              </p:nvSpPr>
              <p:spPr bwMode="auto">
                <a:xfrm>
                  <a:off x="5133" y="528"/>
                  <a:ext cx="1107" cy="2176"/>
                </a:xfrm>
                <a:custGeom>
                  <a:avLst/>
                  <a:gdLst>
                    <a:gd name="T0" fmla="*/ 6722 w 1054"/>
                    <a:gd name="T1" fmla="*/ 13574 h 2072"/>
                    <a:gd name="T2" fmla="*/ 6204 w 1054"/>
                    <a:gd name="T3" fmla="*/ 13084 h 2072"/>
                    <a:gd name="T4" fmla="*/ 5684 w 1054"/>
                    <a:gd name="T5" fmla="*/ 13014 h 2072"/>
                    <a:gd name="T6" fmla="*/ 4989 w 1054"/>
                    <a:gd name="T7" fmla="*/ 13039 h 2072"/>
                    <a:gd name="T8" fmla="*/ 5052 w 1054"/>
                    <a:gd name="T9" fmla="*/ 12518 h 2072"/>
                    <a:gd name="T10" fmla="*/ 5234 w 1054"/>
                    <a:gd name="T11" fmla="*/ 12237 h 2072"/>
                    <a:gd name="T12" fmla="*/ 4798 w 1054"/>
                    <a:gd name="T13" fmla="*/ 11869 h 2072"/>
                    <a:gd name="T14" fmla="*/ 4440 w 1054"/>
                    <a:gd name="T15" fmla="*/ 11146 h 2072"/>
                    <a:gd name="T16" fmla="*/ 4057 w 1054"/>
                    <a:gd name="T17" fmla="*/ 10762 h 2072"/>
                    <a:gd name="T18" fmla="*/ 3479 w 1054"/>
                    <a:gd name="T19" fmla="*/ 10657 h 2072"/>
                    <a:gd name="T20" fmla="*/ 3186 w 1054"/>
                    <a:gd name="T21" fmla="*/ 10180 h 2072"/>
                    <a:gd name="T22" fmla="*/ 2909 w 1054"/>
                    <a:gd name="T23" fmla="*/ 9758 h 2072"/>
                    <a:gd name="T24" fmla="*/ 2924 w 1054"/>
                    <a:gd name="T25" fmla="*/ 9435 h 2072"/>
                    <a:gd name="T26" fmla="*/ 2784 w 1054"/>
                    <a:gd name="T27" fmla="*/ 8528 h 2072"/>
                    <a:gd name="T28" fmla="*/ 3094 w 1054"/>
                    <a:gd name="T29" fmla="*/ 7924 h 2072"/>
                    <a:gd name="T30" fmla="*/ 2804 w 1054"/>
                    <a:gd name="T31" fmla="*/ 7639 h 2072"/>
                    <a:gd name="T32" fmla="*/ 3276 w 1054"/>
                    <a:gd name="T33" fmla="*/ 6613 h 2072"/>
                    <a:gd name="T34" fmla="*/ 3249 w 1054"/>
                    <a:gd name="T35" fmla="*/ 5497 h 2072"/>
                    <a:gd name="T36" fmla="*/ 2996 w 1054"/>
                    <a:gd name="T37" fmla="*/ 4961 h 2072"/>
                    <a:gd name="T38" fmla="*/ 2659 w 1054"/>
                    <a:gd name="T39" fmla="*/ 4577 h 2072"/>
                    <a:gd name="T40" fmla="*/ 2530 w 1054"/>
                    <a:gd name="T41" fmla="*/ 4127 h 2072"/>
                    <a:gd name="T42" fmla="*/ 2222 w 1054"/>
                    <a:gd name="T43" fmla="*/ 2915 h 2072"/>
                    <a:gd name="T44" fmla="*/ 1790 w 1054"/>
                    <a:gd name="T45" fmla="*/ 2012 h 2072"/>
                    <a:gd name="T46" fmla="*/ 2110 w 1054"/>
                    <a:gd name="T47" fmla="*/ 1544 h 2072"/>
                    <a:gd name="T48" fmla="*/ 2398 w 1054"/>
                    <a:gd name="T49" fmla="*/ 1271 h 2072"/>
                    <a:gd name="T50" fmla="*/ 2773 w 1054"/>
                    <a:gd name="T51" fmla="*/ 1210 h 2072"/>
                    <a:gd name="T52" fmla="*/ 3200 w 1054"/>
                    <a:gd name="T53" fmla="*/ 1332 h 2072"/>
                    <a:gd name="T54" fmla="*/ 4060 w 1054"/>
                    <a:gd name="T55" fmla="*/ 1558 h 2072"/>
                    <a:gd name="T56" fmla="*/ 4936 w 1054"/>
                    <a:gd name="T57" fmla="*/ 1876 h 2072"/>
                    <a:gd name="T58" fmla="*/ 5402 w 1054"/>
                    <a:gd name="T59" fmla="*/ 2300 h 2072"/>
                    <a:gd name="T60" fmla="*/ 4559 w 1054"/>
                    <a:gd name="T61" fmla="*/ 3204 h 2072"/>
                    <a:gd name="T62" fmla="*/ 3502 w 1054"/>
                    <a:gd name="T63" fmla="*/ 3181 h 2072"/>
                    <a:gd name="T64" fmla="*/ 3523 w 1054"/>
                    <a:gd name="T65" fmla="*/ 3365 h 2072"/>
                    <a:gd name="T66" fmla="*/ 3954 w 1054"/>
                    <a:gd name="T67" fmla="*/ 3984 h 2072"/>
                    <a:gd name="T68" fmla="*/ 4342 w 1054"/>
                    <a:gd name="T69" fmla="*/ 4651 h 2072"/>
                    <a:gd name="T70" fmla="*/ 5161 w 1054"/>
                    <a:gd name="T71" fmla="*/ 4609 h 2072"/>
                    <a:gd name="T72" fmla="*/ 4663 w 1054"/>
                    <a:gd name="T73" fmla="*/ 4135 h 2072"/>
                    <a:gd name="T74" fmla="*/ 5028 w 1054"/>
                    <a:gd name="T75" fmla="*/ 4138 h 2072"/>
                    <a:gd name="T76" fmla="*/ 5898 w 1054"/>
                    <a:gd name="T77" fmla="*/ 4042 h 2072"/>
                    <a:gd name="T78" fmla="*/ 5368 w 1054"/>
                    <a:gd name="T79" fmla="*/ 3619 h 2072"/>
                    <a:gd name="T80" fmla="*/ 5945 w 1054"/>
                    <a:gd name="T81" fmla="*/ 2643 h 2072"/>
                    <a:gd name="T82" fmla="*/ 6195 w 1054"/>
                    <a:gd name="T83" fmla="*/ 2081 h 2072"/>
                    <a:gd name="T84" fmla="*/ 5560 w 1054"/>
                    <a:gd name="T85" fmla="*/ 1187 h 2072"/>
                    <a:gd name="T86" fmla="*/ 6223 w 1054"/>
                    <a:gd name="T87" fmla="*/ 1095 h 2072"/>
                    <a:gd name="T88" fmla="*/ 6301 w 1054"/>
                    <a:gd name="T89" fmla="*/ 1800 h 2072"/>
                    <a:gd name="T90" fmla="*/ 6916 w 1054"/>
                    <a:gd name="T91" fmla="*/ 1758 h 2072"/>
                    <a:gd name="T92" fmla="*/ 6962 w 1054"/>
                    <a:gd name="T93" fmla="*/ 1121 h 2072"/>
                    <a:gd name="T94" fmla="*/ 4810 w 1054"/>
                    <a:gd name="T95" fmla="*/ 1824 h 2072"/>
                    <a:gd name="T96" fmla="*/ 3446 w 1054"/>
                    <a:gd name="T97" fmla="*/ 7424 h 2072"/>
                    <a:gd name="T98" fmla="*/ 4106 w 1054"/>
                    <a:gd name="T99" fmla="*/ 7613 h 2072"/>
                    <a:gd name="T100" fmla="*/ 3829 w 1054"/>
                    <a:gd name="T101" fmla="*/ 6926 h 2072"/>
                    <a:gd name="T102" fmla="*/ 4768 w 1054"/>
                    <a:gd name="T103" fmla="*/ 5906 h 2072"/>
                    <a:gd name="T104" fmla="*/ 4540 w 1054"/>
                    <a:gd name="T105" fmla="*/ 6024 h 2072"/>
                    <a:gd name="T106" fmla="*/ 4897 w 1054"/>
                    <a:gd name="T107" fmla="*/ 6562 h 2072"/>
                    <a:gd name="T108" fmla="*/ 5247 w 1054"/>
                    <a:gd name="T109" fmla="*/ 6492 h 2072"/>
                    <a:gd name="T110" fmla="*/ 4559 w 1054"/>
                    <a:gd name="T111" fmla="*/ 5715 h 2072"/>
                    <a:gd name="T112" fmla="*/ 83 w 1054"/>
                    <a:gd name="T113" fmla="*/ 12047 h 2072"/>
                    <a:gd name="T114" fmla="*/ 1206 w 1054"/>
                    <a:gd name="T115" fmla="*/ 11834 h 2072"/>
                    <a:gd name="T116" fmla="*/ 156 w 1054"/>
                    <a:gd name="T117" fmla="*/ 11938 h 2072"/>
                    <a:gd name="T118" fmla="*/ 383 w 1054"/>
                    <a:gd name="T119" fmla="*/ 11712 h 2072"/>
                    <a:gd name="T120" fmla="*/ 5719 w 1054"/>
                    <a:gd name="T121" fmla="*/ 3993 h 2072"/>
                    <a:gd name="T122" fmla="*/ 6825 w 1054"/>
                    <a:gd name="T123" fmla="*/ 101 h 2072"/>
                    <a:gd name="T124" fmla="*/ 6456 w 1054"/>
                    <a:gd name="T125" fmla="*/ 1 h 207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54"/>
                    <a:gd name="T190" fmla="*/ 0 h 2072"/>
                    <a:gd name="T191" fmla="*/ 1054 w 1054"/>
                    <a:gd name="T192" fmla="*/ 2072 h 207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54" h="2072">
                      <a:moveTo>
                        <a:pt x="1054" y="58"/>
                      </a:moveTo>
                      <a:lnTo>
                        <a:pt x="1054" y="1058"/>
                      </a:lnTo>
                      <a:lnTo>
                        <a:pt x="1054" y="2058"/>
                      </a:lnTo>
                      <a:lnTo>
                        <a:pt x="1050" y="2058"/>
                      </a:lnTo>
                      <a:lnTo>
                        <a:pt x="1049" y="2058"/>
                      </a:lnTo>
                      <a:lnTo>
                        <a:pt x="1046" y="2059"/>
                      </a:lnTo>
                      <a:lnTo>
                        <a:pt x="1045" y="2063"/>
                      </a:lnTo>
                      <a:lnTo>
                        <a:pt x="1042" y="2067"/>
                      </a:lnTo>
                      <a:lnTo>
                        <a:pt x="1041" y="2069"/>
                      </a:lnTo>
                      <a:lnTo>
                        <a:pt x="1039" y="2070"/>
                      </a:lnTo>
                      <a:lnTo>
                        <a:pt x="1036" y="2072"/>
                      </a:lnTo>
                      <a:lnTo>
                        <a:pt x="1035" y="2072"/>
                      </a:lnTo>
                      <a:lnTo>
                        <a:pt x="1031" y="2067"/>
                      </a:lnTo>
                      <a:lnTo>
                        <a:pt x="1027" y="2062"/>
                      </a:lnTo>
                      <a:lnTo>
                        <a:pt x="1024" y="2059"/>
                      </a:lnTo>
                      <a:lnTo>
                        <a:pt x="1020" y="2055"/>
                      </a:lnTo>
                      <a:lnTo>
                        <a:pt x="1014" y="2049"/>
                      </a:lnTo>
                      <a:lnTo>
                        <a:pt x="1013" y="2048"/>
                      </a:lnTo>
                      <a:lnTo>
                        <a:pt x="1012" y="2045"/>
                      </a:lnTo>
                      <a:lnTo>
                        <a:pt x="1012" y="2041"/>
                      </a:lnTo>
                      <a:lnTo>
                        <a:pt x="1012" y="2033"/>
                      </a:lnTo>
                      <a:lnTo>
                        <a:pt x="1010" y="2026"/>
                      </a:lnTo>
                      <a:lnTo>
                        <a:pt x="1009" y="2025"/>
                      </a:lnTo>
                      <a:lnTo>
                        <a:pt x="1007" y="2023"/>
                      </a:lnTo>
                      <a:lnTo>
                        <a:pt x="1003" y="2022"/>
                      </a:lnTo>
                      <a:lnTo>
                        <a:pt x="998" y="2020"/>
                      </a:lnTo>
                      <a:lnTo>
                        <a:pt x="995" y="2019"/>
                      </a:lnTo>
                      <a:lnTo>
                        <a:pt x="995" y="2018"/>
                      </a:lnTo>
                      <a:lnTo>
                        <a:pt x="995" y="2013"/>
                      </a:lnTo>
                      <a:lnTo>
                        <a:pt x="995" y="2011"/>
                      </a:lnTo>
                      <a:lnTo>
                        <a:pt x="994" y="2009"/>
                      </a:lnTo>
                      <a:lnTo>
                        <a:pt x="991" y="2009"/>
                      </a:lnTo>
                      <a:lnTo>
                        <a:pt x="984" y="2007"/>
                      </a:lnTo>
                      <a:lnTo>
                        <a:pt x="976" y="2002"/>
                      </a:lnTo>
                      <a:lnTo>
                        <a:pt x="969" y="1998"/>
                      </a:lnTo>
                      <a:lnTo>
                        <a:pt x="966" y="1996"/>
                      </a:lnTo>
                      <a:lnTo>
                        <a:pt x="963" y="1994"/>
                      </a:lnTo>
                      <a:lnTo>
                        <a:pt x="962" y="1993"/>
                      </a:lnTo>
                      <a:lnTo>
                        <a:pt x="960" y="1993"/>
                      </a:lnTo>
                      <a:lnTo>
                        <a:pt x="959" y="1993"/>
                      </a:lnTo>
                      <a:lnTo>
                        <a:pt x="956" y="1994"/>
                      </a:lnTo>
                      <a:lnTo>
                        <a:pt x="948" y="2001"/>
                      </a:lnTo>
                      <a:lnTo>
                        <a:pt x="945" y="2002"/>
                      </a:lnTo>
                      <a:lnTo>
                        <a:pt x="944" y="2002"/>
                      </a:lnTo>
                      <a:lnTo>
                        <a:pt x="941" y="2002"/>
                      </a:lnTo>
                      <a:lnTo>
                        <a:pt x="938" y="2001"/>
                      </a:lnTo>
                      <a:lnTo>
                        <a:pt x="931" y="1998"/>
                      </a:lnTo>
                      <a:lnTo>
                        <a:pt x="924" y="1996"/>
                      </a:lnTo>
                      <a:lnTo>
                        <a:pt x="922" y="1994"/>
                      </a:lnTo>
                      <a:lnTo>
                        <a:pt x="920" y="1991"/>
                      </a:lnTo>
                      <a:lnTo>
                        <a:pt x="919" y="1989"/>
                      </a:lnTo>
                      <a:lnTo>
                        <a:pt x="919" y="1986"/>
                      </a:lnTo>
                      <a:lnTo>
                        <a:pt x="920" y="1980"/>
                      </a:lnTo>
                      <a:lnTo>
                        <a:pt x="920" y="1973"/>
                      </a:lnTo>
                      <a:lnTo>
                        <a:pt x="920" y="1971"/>
                      </a:lnTo>
                      <a:lnTo>
                        <a:pt x="919" y="1968"/>
                      </a:lnTo>
                      <a:lnTo>
                        <a:pt x="917" y="1965"/>
                      </a:lnTo>
                      <a:lnTo>
                        <a:pt x="915" y="1962"/>
                      </a:lnTo>
                      <a:lnTo>
                        <a:pt x="909" y="1957"/>
                      </a:lnTo>
                      <a:lnTo>
                        <a:pt x="912" y="1953"/>
                      </a:lnTo>
                      <a:lnTo>
                        <a:pt x="917" y="1947"/>
                      </a:lnTo>
                      <a:lnTo>
                        <a:pt x="919" y="1946"/>
                      </a:lnTo>
                      <a:lnTo>
                        <a:pt x="919" y="1943"/>
                      </a:lnTo>
                      <a:lnTo>
                        <a:pt x="916" y="1937"/>
                      </a:lnTo>
                      <a:lnTo>
                        <a:pt x="916" y="1936"/>
                      </a:lnTo>
                      <a:lnTo>
                        <a:pt x="915" y="1935"/>
                      </a:lnTo>
                      <a:lnTo>
                        <a:pt x="912" y="1933"/>
                      </a:lnTo>
                      <a:lnTo>
                        <a:pt x="911" y="1931"/>
                      </a:lnTo>
                      <a:lnTo>
                        <a:pt x="908" y="1931"/>
                      </a:lnTo>
                      <a:lnTo>
                        <a:pt x="904" y="1932"/>
                      </a:lnTo>
                      <a:lnTo>
                        <a:pt x="901" y="1935"/>
                      </a:lnTo>
                      <a:lnTo>
                        <a:pt x="898" y="1937"/>
                      </a:lnTo>
                      <a:lnTo>
                        <a:pt x="897" y="1931"/>
                      </a:lnTo>
                      <a:lnTo>
                        <a:pt x="895" y="1925"/>
                      </a:lnTo>
                      <a:lnTo>
                        <a:pt x="894" y="1921"/>
                      </a:lnTo>
                      <a:lnTo>
                        <a:pt x="894" y="1918"/>
                      </a:lnTo>
                      <a:lnTo>
                        <a:pt x="893" y="1918"/>
                      </a:lnTo>
                      <a:lnTo>
                        <a:pt x="887" y="1918"/>
                      </a:lnTo>
                      <a:lnTo>
                        <a:pt x="881" y="1919"/>
                      </a:lnTo>
                      <a:lnTo>
                        <a:pt x="875" y="1921"/>
                      </a:lnTo>
                      <a:lnTo>
                        <a:pt x="872" y="1924"/>
                      </a:lnTo>
                      <a:lnTo>
                        <a:pt x="870" y="1925"/>
                      </a:lnTo>
                      <a:lnTo>
                        <a:pt x="869" y="1928"/>
                      </a:lnTo>
                      <a:lnTo>
                        <a:pt x="869" y="1931"/>
                      </a:lnTo>
                      <a:lnTo>
                        <a:pt x="868" y="1935"/>
                      </a:lnTo>
                      <a:lnTo>
                        <a:pt x="866" y="1935"/>
                      </a:lnTo>
                      <a:lnTo>
                        <a:pt x="865" y="1935"/>
                      </a:lnTo>
                      <a:lnTo>
                        <a:pt x="862" y="1933"/>
                      </a:lnTo>
                      <a:lnTo>
                        <a:pt x="859" y="1931"/>
                      </a:lnTo>
                      <a:lnTo>
                        <a:pt x="857" y="1928"/>
                      </a:lnTo>
                      <a:lnTo>
                        <a:pt x="854" y="1925"/>
                      </a:lnTo>
                      <a:lnTo>
                        <a:pt x="850" y="1924"/>
                      </a:lnTo>
                      <a:lnTo>
                        <a:pt x="848" y="1922"/>
                      </a:lnTo>
                      <a:lnTo>
                        <a:pt x="846" y="1922"/>
                      </a:lnTo>
                      <a:lnTo>
                        <a:pt x="841" y="1925"/>
                      </a:lnTo>
                      <a:lnTo>
                        <a:pt x="839" y="1926"/>
                      </a:lnTo>
                      <a:lnTo>
                        <a:pt x="836" y="1929"/>
                      </a:lnTo>
                      <a:lnTo>
                        <a:pt x="832" y="1936"/>
                      </a:lnTo>
                      <a:lnTo>
                        <a:pt x="829" y="1939"/>
                      </a:lnTo>
                      <a:lnTo>
                        <a:pt x="826" y="1942"/>
                      </a:lnTo>
                      <a:lnTo>
                        <a:pt x="822" y="1943"/>
                      </a:lnTo>
                      <a:lnTo>
                        <a:pt x="819" y="1943"/>
                      </a:lnTo>
                      <a:lnTo>
                        <a:pt x="816" y="1943"/>
                      </a:lnTo>
                      <a:lnTo>
                        <a:pt x="814" y="1943"/>
                      </a:lnTo>
                      <a:lnTo>
                        <a:pt x="808" y="1940"/>
                      </a:lnTo>
                      <a:lnTo>
                        <a:pt x="805" y="1940"/>
                      </a:lnTo>
                      <a:lnTo>
                        <a:pt x="803" y="1940"/>
                      </a:lnTo>
                      <a:lnTo>
                        <a:pt x="797" y="1943"/>
                      </a:lnTo>
                      <a:lnTo>
                        <a:pt x="792" y="1947"/>
                      </a:lnTo>
                      <a:lnTo>
                        <a:pt x="789" y="1948"/>
                      </a:lnTo>
                      <a:lnTo>
                        <a:pt x="787" y="1948"/>
                      </a:lnTo>
                      <a:lnTo>
                        <a:pt x="785" y="1950"/>
                      </a:lnTo>
                      <a:lnTo>
                        <a:pt x="783" y="1953"/>
                      </a:lnTo>
                      <a:lnTo>
                        <a:pt x="782" y="1955"/>
                      </a:lnTo>
                      <a:lnTo>
                        <a:pt x="781" y="1960"/>
                      </a:lnTo>
                      <a:lnTo>
                        <a:pt x="778" y="1965"/>
                      </a:lnTo>
                      <a:lnTo>
                        <a:pt x="775" y="1966"/>
                      </a:lnTo>
                      <a:lnTo>
                        <a:pt x="772" y="1968"/>
                      </a:lnTo>
                      <a:lnTo>
                        <a:pt x="771" y="1968"/>
                      </a:lnTo>
                      <a:lnTo>
                        <a:pt x="768" y="1968"/>
                      </a:lnTo>
                      <a:lnTo>
                        <a:pt x="765" y="1968"/>
                      </a:lnTo>
                      <a:lnTo>
                        <a:pt x="758" y="1965"/>
                      </a:lnTo>
                      <a:lnTo>
                        <a:pt x="747" y="1962"/>
                      </a:lnTo>
                      <a:lnTo>
                        <a:pt x="742" y="1950"/>
                      </a:lnTo>
                      <a:lnTo>
                        <a:pt x="738" y="1943"/>
                      </a:lnTo>
                      <a:lnTo>
                        <a:pt x="738" y="1937"/>
                      </a:lnTo>
                      <a:lnTo>
                        <a:pt x="738" y="1932"/>
                      </a:lnTo>
                      <a:lnTo>
                        <a:pt x="736" y="1931"/>
                      </a:lnTo>
                      <a:lnTo>
                        <a:pt x="736" y="1928"/>
                      </a:lnTo>
                      <a:lnTo>
                        <a:pt x="733" y="1926"/>
                      </a:lnTo>
                      <a:lnTo>
                        <a:pt x="731" y="1924"/>
                      </a:lnTo>
                      <a:lnTo>
                        <a:pt x="728" y="1921"/>
                      </a:lnTo>
                      <a:lnTo>
                        <a:pt x="727" y="1914"/>
                      </a:lnTo>
                      <a:lnTo>
                        <a:pt x="725" y="1908"/>
                      </a:lnTo>
                      <a:lnTo>
                        <a:pt x="722" y="1904"/>
                      </a:lnTo>
                      <a:lnTo>
                        <a:pt x="721" y="1901"/>
                      </a:lnTo>
                      <a:lnTo>
                        <a:pt x="718" y="1897"/>
                      </a:lnTo>
                      <a:lnTo>
                        <a:pt x="715" y="1893"/>
                      </a:lnTo>
                      <a:lnTo>
                        <a:pt x="714" y="1889"/>
                      </a:lnTo>
                      <a:lnTo>
                        <a:pt x="714" y="1886"/>
                      </a:lnTo>
                      <a:lnTo>
                        <a:pt x="711" y="1878"/>
                      </a:lnTo>
                      <a:lnTo>
                        <a:pt x="710" y="1875"/>
                      </a:lnTo>
                      <a:lnTo>
                        <a:pt x="709" y="1874"/>
                      </a:lnTo>
                      <a:lnTo>
                        <a:pt x="704" y="1870"/>
                      </a:lnTo>
                      <a:lnTo>
                        <a:pt x="702" y="1867"/>
                      </a:lnTo>
                      <a:lnTo>
                        <a:pt x="702" y="1864"/>
                      </a:lnTo>
                      <a:lnTo>
                        <a:pt x="702" y="1863"/>
                      </a:lnTo>
                      <a:lnTo>
                        <a:pt x="704" y="1860"/>
                      </a:lnTo>
                      <a:lnTo>
                        <a:pt x="707" y="1857"/>
                      </a:lnTo>
                      <a:lnTo>
                        <a:pt x="709" y="1854"/>
                      </a:lnTo>
                      <a:lnTo>
                        <a:pt x="711" y="1852"/>
                      </a:lnTo>
                      <a:lnTo>
                        <a:pt x="713" y="1849"/>
                      </a:lnTo>
                      <a:lnTo>
                        <a:pt x="715" y="1848"/>
                      </a:lnTo>
                      <a:lnTo>
                        <a:pt x="718" y="1848"/>
                      </a:lnTo>
                      <a:lnTo>
                        <a:pt x="721" y="1848"/>
                      </a:lnTo>
                      <a:lnTo>
                        <a:pt x="727" y="1850"/>
                      </a:lnTo>
                      <a:lnTo>
                        <a:pt x="735" y="1850"/>
                      </a:lnTo>
                      <a:lnTo>
                        <a:pt x="738" y="1849"/>
                      </a:lnTo>
                      <a:lnTo>
                        <a:pt x="743" y="1850"/>
                      </a:lnTo>
                      <a:lnTo>
                        <a:pt x="746" y="1852"/>
                      </a:lnTo>
                      <a:lnTo>
                        <a:pt x="747" y="1853"/>
                      </a:lnTo>
                      <a:lnTo>
                        <a:pt x="750" y="1853"/>
                      </a:lnTo>
                      <a:lnTo>
                        <a:pt x="756" y="1854"/>
                      </a:lnTo>
                      <a:lnTo>
                        <a:pt x="758" y="1854"/>
                      </a:lnTo>
                      <a:lnTo>
                        <a:pt x="761" y="1853"/>
                      </a:lnTo>
                      <a:lnTo>
                        <a:pt x="763" y="1853"/>
                      </a:lnTo>
                      <a:lnTo>
                        <a:pt x="764" y="1852"/>
                      </a:lnTo>
                      <a:lnTo>
                        <a:pt x="765" y="1849"/>
                      </a:lnTo>
                      <a:lnTo>
                        <a:pt x="765" y="1848"/>
                      </a:lnTo>
                      <a:lnTo>
                        <a:pt x="768" y="1848"/>
                      </a:lnTo>
                      <a:lnTo>
                        <a:pt x="769" y="1846"/>
                      </a:lnTo>
                      <a:lnTo>
                        <a:pt x="771" y="1845"/>
                      </a:lnTo>
                      <a:lnTo>
                        <a:pt x="774" y="1841"/>
                      </a:lnTo>
                      <a:lnTo>
                        <a:pt x="774" y="1839"/>
                      </a:lnTo>
                      <a:lnTo>
                        <a:pt x="775" y="1838"/>
                      </a:lnTo>
                      <a:lnTo>
                        <a:pt x="778" y="1834"/>
                      </a:lnTo>
                      <a:lnTo>
                        <a:pt x="779" y="1832"/>
                      </a:lnTo>
                      <a:lnTo>
                        <a:pt x="781" y="1831"/>
                      </a:lnTo>
                      <a:lnTo>
                        <a:pt x="783" y="1831"/>
                      </a:lnTo>
                      <a:lnTo>
                        <a:pt x="786" y="1831"/>
                      </a:lnTo>
                      <a:lnTo>
                        <a:pt x="787" y="1831"/>
                      </a:lnTo>
                      <a:lnTo>
                        <a:pt x="789" y="1830"/>
                      </a:lnTo>
                      <a:lnTo>
                        <a:pt x="790" y="1828"/>
                      </a:lnTo>
                      <a:lnTo>
                        <a:pt x="790" y="1825"/>
                      </a:lnTo>
                      <a:lnTo>
                        <a:pt x="790" y="1821"/>
                      </a:lnTo>
                      <a:lnTo>
                        <a:pt x="790" y="1818"/>
                      </a:lnTo>
                      <a:lnTo>
                        <a:pt x="789" y="1817"/>
                      </a:lnTo>
                      <a:lnTo>
                        <a:pt x="786" y="1816"/>
                      </a:lnTo>
                      <a:lnTo>
                        <a:pt x="783" y="1814"/>
                      </a:lnTo>
                      <a:lnTo>
                        <a:pt x="779" y="1814"/>
                      </a:lnTo>
                      <a:lnTo>
                        <a:pt x="775" y="1813"/>
                      </a:lnTo>
                      <a:lnTo>
                        <a:pt x="772" y="1812"/>
                      </a:lnTo>
                      <a:lnTo>
                        <a:pt x="771" y="1812"/>
                      </a:lnTo>
                      <a:lnTo>
                        <a:pt x="769" y="1810"/>
                      </a:lnTo>
                      <a:lnTo>
                        <a:pt x="769" y="1809"/>
                      </a:lnTo>
                      <a:lnTo>
                        <a:pt x="768" y="1807"/>
                      </a:lnTo>
                      <a:lnTo>
                        <a:pt x="769" y="1805"/>
                      </a:lnTo>
                      <a:lnTo>
                        <a:pt x="771" y="1802"/>
                      </a:lnTo>
                      <a:lnTo>
                        <a:pt x="772" y="1799"/>
                      </a:lnTo>
                      <a:lnTo>
                        <a:pt x="772" y="1798"/>
                      </a:lnTo>
                      <a:lnTo>
                        <a:pt x="771" y="1796"/>
                      </a:lnTo>
                      <a:lnTo>
                        <a:pt x="769" y="1795"/>
                      </a:lnTo>
                      <a:lnTo>
                        <a:pt x="767" y="1796"/>
                      </a:lnTo>
                      <a:lnTo>
                        <a:pt x="764" y="1796"/>
                      </a:lnTo>
                      <a:lnTo>
                        <a:pt x="763" y="1795"/>
                      </a:lnTo>
                      <a:lnTo>
                        <a:pt x="761" y="1795"/>
                      </a:lnTo>
                      <a:lnTo>
                        <a:pt x="754" y="1787"/>
                      </a:lnTo>
                      <a:lnTo>
                        <a:pt x="750" y="1784"/>
                      </a:lnTo>
                      <a:lnTo>
                        <a:pt x="746" y="1783"/>
                      </a:lnTo>
                      <a:lnTo>
                        <a:pt x="742" y="1781"/>
                      </a:lnTo>
                      <a:lnTo>
                        <a:pt x="739" y="1783"/>
                      </a:lnTo>
                      <a:lnTo>
                        <a:pt x="731" y="1784"/>
                      </a:lnTo>
                      <a:lnTo>
                        <a:pt x="725" y="1785"/>
                      </a:lnTo>
                      <a:lnTo>
                        <a:pt x="722" y="1785"/>
                      </a:lnTo>
                      <a:lnTo>
                        <a:pt x="721" y="1785"/>
                      </a:lnTo>
                      <a:lnTo>
                        <a:pt x="720" y="1784"/>
                      </a:lnTo>
                      <a:lnTo>
                        <a:pt x="720" y="1783"/>
                      </a:lnTo>
                      <a:lnTo>
                        <a:pt x="720" y="1780"/>
                      </a:lnTo>
                      <a:lnTo>
                        <a:pt x="721" y="1777"/>
                      </a:lnTo>
                      <a:lnTo>
                        <a:pt x="721" y="1774"/>
                      </a:lnTo>
                      <a:lnTo>
                        <a:pt x="720" y="1770"/>
                      </a:lnTo>
                      <a:lnTo>
                        <a:pt x="718" y="1767"/>
                      </a:lnTo>
                      <a:lnTo>
                        <a:pt x="713" y="1762"/>
                      </a:lnTo>
                      <a:lnTo>
                        <a:pt x="709" y="1758"/>
                      </a:lnTo>
                      <a:lnTo>
                        <a:pt x="703" y="1753"/>
                      </a:lnTo>
                      <a:lnTo>
                        <a:pt x="699" y="1752"/>
                      </a:lnTo>
                      <a:lnTo>
                        <a:pt x="696" y="1751"/>
                      </a:lnTo>
                      <a:lnTo>
                        <a:pt x="693" y="1749"/>
                      </a:lnTo>
                      <a:lnTo>
                        <a:pt x="691" y="1748"/>
                      </a:lnTo>
                      <a:lnTo>
                        <a:pt x="688" y="1744"/>
                      </a:lnTo>
                      <a:lnTo>
                        <a:pt x="686" y="1741"/>
                      </a:lnTo>
                      <a:lnTo>
                        <a:pt x="686" y="1737"/>
                      </a:lnTo>
                      <a:lnTo>
                        <a:pt x="684" y="1733"/>
                      </a:lnTo>
                      <a:lnTo>
                        <a:pt x="681" y="1727"/>
                      </a:lnTo>
                      <a:lnTo>
                        <a:pt x="678" y="1724"/>
                      </a:lnTo>
                      <a:lnTo>
                        <a:pt x="677" y="1720"/>
                      </a:lnTo>
                      <a:lnTo>
                        <a:pt x="677" y="1716"/>
                      </a:lnTo>
                      <a:lnTo>
                        <a:pt x="677" y="1713"/>
                      </a:lnTo>
                      <a:lnTo>
                        <a:pt x="678" y="1709"/>
                      </a:lnTo>
                      <a:lnTo>
                        <a:pt x="680" y="1708"/>
                      </a:lnTo>
                      <a:lnTo>
                        <a:pt x="680" y="1706"/>
                      </a:lnTo>
                      <a:lnTo>
                        <a:pt x="680" y="1705"/>
                      </a:lnTo>
                      <a:lnTo>
                        <a:pt x="680" y="1704"/>
                      </a:lnTo>
                      <a:lnTo>
                        <a:pt x="677" y="1702"/>
                      </a:lnTo>
                      <a:lnTo>
                        <a:pt x="673" y="1701"/>
                      </a:lnTo>
                      <a:lnTo>
                        <a:pt x="670" y="1698"/>
                      </a:lnTo>
                      <a:lnTo>
                        <a:pt x="667" y="1694"/>
                      </a:lnTo>
                      <a:lnTo>
                        <a:pt x="664" y="1690"/>
                      </a:lnTo>
                      <a:lnTo>
                        <a:pt x="662" y="1679"/>
                      </a:lnTo>
                      <a:lnTo>
                        <a:pt x="660" y="1669"/>
                      </a:lnTo>
                      <a:lnTo>
                        <a:pt x="660" y="1664"/>
                      </a:lnTo>
                      <a:lnTo>
                        <a:pt x="657" y="1658"/>
                      </a:lnTo>
                      <a:lnTo>
                        <a:pt x="655" y="1654"/>
                      </a:lnTo>
                      <a:lnTo>
                        <a:pt x="655" y="1653"/>
                      </a:lnTo>
                      <a:lnTo>
                        <a:pt x="655" y="1650"/>
                      </a:lnTo>
                      <a:lnTo>
                        <a:pt x="656" y="1650"/>
                      </a:lnTo>
                      <a:lnTo>
                        <a:pt x="657" y="1648"/>
                      </a:lnTo>
                      <a:lnTo>
                        <a:pt x="659" y="1647"/>
                      </a:lnTo>
                      <a:lnTo>
                        <a:pt x="662" y="1643"/>
                      </a:lnTo>
                      <a:lnTo>
                        <a:pt x="662" y="1640"/>
                      </a:lnTo>
                      <a:lnTo>
                        <a:pt x="662" y="1633"/>
                      </a:lnTo>
                      <a:lnTo>
                        <a:pt x="662" y="1629"/>
                      </a:lnTo>
                      <a:lnTo>
                        <a:pt x="662" y="1626"/>
                      </a:lnTo>
                      <a:lnTo>
                        <a:pt x="662" y="1623"/>
                      </a:lnTo>
                      <a:lnTo>
                        <a:pt x="660" y="1619"/>
                      </a:lnTo>
                      <a:lnTo>
                        <a:pt x="659" y="1618"/>
                      </a:lnTo>
                      <a:lnTo>
                        <a:pt x="657" y="1618"/>
                      </a:lnTo>
                      <a:lnTo>
                        <a:pt x="652" y="1617"/>
                      </a:lnTo>
                      <a:lnTo>
                        <a:pt x="645" y="1615"/>
                      </a:lnTo>
                      <a:lnTo>
                        <a:pt x="644" y="1615"/>
                      </a:lnTo>
                      <a:lnTo>
                        <a:pt x="641" y="1615"/>
                      </a:lnTo>
                      <a:lnTo>
                        <a:pt x="639" y="1614"/>
                      </a:lnTo>
                      <a:lnTo>
                        <a:pt x="638" y="1611"/>
                      </a:lnTo>
                      <a:lnTo>
                        <a:pt x="635" y="1607"/>
                      </a:lnTo>
                      <a:lnTo>
                        <a:pt x="632" y="1601"/>
                      </a:lnTo>
                      <a:lnTo>
                        <a:pt x="631" y="1600"/>
                      </a:lnTo>
                      <a:lnTo>
                        <a:pt x="628" y="1600"/>
                      </a:lnTo>
                      <a:lnTo>
                        <a:pt x="626" y="1599"/>
                      </a:lnTo>
                      <a:lnTo>
                        <a:pt x="621" y="1596"/>
                      </a:lnTo>
                      <a:lnTo>
                        <a:pt x="617" y="1594"/>
                      </a:lnTo>
                      <a:lnTo>
                        <a:pt x="613" y="1593"/>
                      </a:lnTo>
                      <a:lnTo>
                        <a:pt x="610" y="1592"/>
                      </a:lnTo>
                      <a:lnTo>
                        <a:pt x="608" y="1592"/>
                      </a:lnTo>
                      <a:lnTo>
                        <a:pt x="606" y="1592"/>
                      </a:lnTo>
                      <a:lnTo>
                        <a:pt x="603" y="1592"/>
                      </a:lnTo>
                      <a:lnTo>
                        <a:pt x="602" y="1592"/>
                      </a:lnTo>
                      <a:lnTo>
                        <a:pt x="601" y="1592"/>
                      </a:lnTo>
                      <a:lnTo>
                        <a:pt x="598" y="1594"/>
                      </a:lnTo>
                      <a:lnTo>
                        <a:pt x="595" y="1596"/>
                      </a:lnTo>
                      <a:lnTo>
                        <a:pt x="594" y="1597"/>
                      </a:lnTo>
                      <a:lnTo>
                        <a:pt x="592" y="1597"/>
                      </a:lnTo>
                      <a:lnTo>
                        <a:pt x="588" y="1597"/>
                      </a:lnTo>
                      <a:lnTo>
                        <a:pt x="584" y="1599"/>
                      </a:lnTo>
                      <a:lnTo>
                        <a:pt x="583" y="1601"/>
                      </a:lnTo>
                      <a:lnTo>
                        <a:pt x="581" y="1604"/>
                      </a:lnTo>
                      <a:lnTo>
                        <a:pt x="579" y="1607"/>
                      </a:lnTo>
                      <a:lnTo>
                        <a:pt x="577" y="1608"/>
                      </a:lnTo>
                      <a:lnTo>
                        <a:pt x="574" y="1607"/>
                      </a:lnTo>
                      <a:lnTo>
                        <a:pt x="574" y="1605"/>
                      </a:lnTo>
                      <a:lnTo>
                        <a:pt x="572" y="1603"/>
                      </a:lnTo>
                      <a:lnTo>
                        <a:pt x="572" y="1599"/>
                      </a:lnTo>
                      <a:lnTo>
                        <a:pt x="572" y="1596"/>
                      </a:lnTo>
                      <a:lnTo>
                        <a:pt x="572" y="1592"/>
                      </a:lnTo>
                      <a:lnTo>
                        <a:pt x="570" y="1589"/>
                      </a:lnTo>
                      <a:lnTo>
                        <a:pt x="569" y="1588"/>
                      </a:lnTo>
                      <a:lnTo>
                        <a:pt x="567" y="1588"/>
                      </a:lnTo>
                      <a:lnTo>
                        <a:pt x="566" y="1586"/>
                      </a:lnTo>
                      <a:lnTo>
                        <a:pt x="562" y="1586"/>
                      </a:lnTo>
                      <a:lnTo>
                        <a:pt x="558" y="1585"/>
                      </a:lnTo>
                      <a:lnTo>
                        <a:pt x="554" y="1586"/>
                      </a:lnTo>
                      <a:lnTo>
                        <a:pt x="545" y="1588"/>
                      </a:lnTo>
                      <a:lnTo>
                        <a:pt x="538" y="1588"/>
                      </a:lnTo>
                      <a:lnTo>
                        <a:pt x="536" y="1589"/>
                      </a:lnTo>
                      <a:lnTo>
                        <a:pt x="532" y="1590"/>
                      </a:lnTo>
                      <a:lnTo>
                        <a:pt x="529" y="1590"/>
                      </a:lnTo>
                      <a:lnTo>
                        <a:pt x="526" y="1590"/>
                      </a:lnTo>
                      <a:lnTo>
                        <a:pt x="522" y="1589"/>
                      </a:lnTo>
                      <a:lnTo>
                        <a:pt x="519" y="1585"/>
                      </a:lnTo>
                      <a:lnTo>
                        <a:pt x="515" y="1581"/>
                      </a:lnTo>
                      <a:lnTo>
                        <a:pt x="514" y="1579"/>
                      </a:lnTo>
                      <a:lnTo>
                        <a:pt x="511" y="1579"/>
                      </a:lnTo>
                      <a:lnTo>
                        <a:pt x="508" y="1579"/>
                      </a:lnTo>
                      <a:lnTo>
                        <a:pt x="504" y="1579"/>
                      </a:lnTo>
                      <a:lnTo>
                        <a:pt x="502" y="1581"/>
                      </a:lnTo>
                      <a:lnTo>
                        <a:pt x="500" y="1583"/>
                      </a:lnTo>
                      <a:lnTo>
                        <a:pt x="497" y="1583"/>
                      </a:lnTo>
                      <a:lnTo>
                        <a:pt x="494" y="1585"/>
                      </a:lnTo>
                      <a:lnTo>
                        <a:pt x="491" y="1583"/>
                      </a:lnTo>
                      <a:lnTo>
                        <a:pt x="489" y="1582"/>
                      </a:lnTo>
                      <a:lnTo>
                        <a:pt x="483" y="1576"/>
                      </a:lnTo>
                      <a:lnTo>
                        <a:pt x="487" y="1572"/>
                      </a:lnTo>
                      <a:lnTo>
                        <a:pt x="490" y="1570"/>
                      </a:lnTo>
                      <a:lnTo>
                        <a:pt x="490" y="1567"/>
                      </a:lnTo>
                      <a:lnTo>
                        <a:pt x="491" y="1561"/>
                      </a:lnTo>
                      <a:lnTo>
                        <a:pt x="490" y="1556"/>
                      </a:lnTo>
                      <a:lnTo>
                        <a:pt x="489" y="1550"/>
                      </a:lnTo>
                      <a:lnTo>
                        <a:pt x="487" y="1546"/>
                      </a:lnTo>
                      <a:lnTo>
                        <a:pt x="483" y="1542"/>
                      </a:lnTo>
                      <a:lnTo>
                        <a:pt x="482" y="1539"/>
                      </a:lnTo>
                      <a:lnTo>
                        <a:pt x="482" y="1535"/>
                      </a:lnTo>
                      <a:lnTo>
                        <a:pt x="480" y="1532"/>
                      </a:lnTo>
                      <a:lnTo>
                        <a:pt x="480" y="1531"/>
                      </a:lnTo>
                      <a:lnTo>
                        <a:pt x="479" y="1528"/>
                      </a:lnTo>
                      <a:lnTo>
                        <a:pt x="478" y="1524"/>
                      </a:lnTo>
                      <a:lnTo>
                        <a:pt x="476" y="1516"/>
                      </a:lnTo>
                      <a:lnTo>
                        <a:pt x="475" y="1516"/>
                      </a:lnTo>
                      <a:lnTo>
                        <a:pt x="471" y="1514"/>
                      </a:lnTo>
                      <a:lnTo>
                        <a:pt x="469" y="1513"/>
                      </a:lnTo>
                      <a:lnTo>
                        <a:pt x="469" y="1511"/>
                      </a:lnTo>
                      <a:lnTo>
                        <a:pt x="469" y="1510"/>
                      </a:lnTo>
                      <a:lnTo>
                        <a:pt x="469" y="1509"/>
                      </a:lnTo>
                      <a:lnTo>
                        <a:pt x="469" y="1507"/>
                      </a:lnTo>
                      <a:lnTo>
                        <a:pt x="468" y="1505"/>
                      </a:lnTo>
                      <a:lnTo>
                        <a:pt x="466" y="1503"/>
                      </a:lnTo>
                      <a:lnTo>
                        <a:pt x="465" y="1503"/>
                      </a:lnTo>
                      <a:lnTo>
                        <a:pt x="462" y="1503"/>
                      </a:lnTo>
                      <a:lnTo>
                        <a:pt x="461" y="1505"/>
                      </a:lnTo>
                      <a:lnTo>
                        <a:pt x="460" y="1506"/>
                      </a:lnTo>
                      <a:lnTo>
                        <a:pt x="458" y="1507"/>
                      </a:lnTo>
                      <a:lnTo>
                        <a:pt x="457" y="1507"/>
                      </a:lnTo>
                      <a:lnTo>
                        <a:pt x="457" y="1506"/>
                      </a:lnTo>
                      <a:lnTo>
                        <a:pt x="455" y="1505"/>
                      </a:lnTo>
                      <a:lnTo>
                        <a:pt x="455" y="1503"/>
                      </a:lnTo>
                      <a:lnTo>
                        <a:pt x="458" y="1500"/>
                      </a:lnTo>
                      <a:lnTo>
                        <a:pt x="460" y="1498"/>
                      </a:lnTo>
                      <a:lnTo>
                        <a:pt x="460" y="1493"/>
                      </a:lnTo>
                      <a:lnTo>
                        <a:pt x="458" y="1488"/>
                      </a:lnTo>
                      <a:lnTo>
                        <a:pt x="457" y="1482"/>
                      </a:lnTo>
                      <a:lnTo>
                        <a:pt x="454" y="1480"/>
                      </a:lnTo>
                      <a:lnTo>
                        <a:pt x="451" y="1477"/>
                      </a:lnTo>
                      <a:lnTo>
                        <a:pt x="450" y="1474"/>
                      </a:lnTo>
                      <a:lnTo>
                        <a:pt x="450" y="1473"/>
                      </a:lnTo>
                      <a:lnTo>
                        <a:pt x="451" y="1471"/>
                      </a:lnTo>
                      <a:lnTo>
                        <a:pt x="453" y="1470"/>
                      </a:lnTo>
                      <a:lnTo>
                        <a:pt x="454" y="1469"/>
                      </a:lnTo>
                      <a:lnTo>
                        <a:pt x="454" y="1467"/>
                      </a:lnTo>
                      <a:lnTo>
                        <a:pt x="451" y="1462"/>
                      </a:lnTo>
                      <a:lnTo>
                        <a:pt x="447" y="1456"/>
                      </a:lnTo>
                      <a:lnTo>
                        <a:pt x="443" y="1453"/>
                      </a:lnTo>
                      <a:lnTo>
                        <a:pt x="437" y="1452"/>
                      </a:lnTo>
                      <a:lnTo>
                        <a:pt x="432" y="1451"/>
                      </a:lnTo>
                      <a:lnTo>
                        <a:pt x="431" y="1449"/>
                      </a:lnTo>
                      <a:lnTo>
                        <a:pt x="429" y="1446"/>
                      </a:lnTo>
                      <a:lnTo>
                        <a:pt x="428" y="1445"/>
                      </a:lnTo>
                      <a:lnTo>
                        <a:pt x="428" y="1442"/>
                      </a:lnTo>
                      <a:lnTo>
                        <a:pt x="428" y="1440"/>
                      </a:lnTo>
                      <a:lnTo>
                        <a:pt x="426" y="1437"/>
                      </a:lnTo>
                      <a:lnTo>
                        <a:pt x="425" y="1435"/>
                      </a:lnTo>
                      <a:lnTo>
                        <a:pt x="424" y="1435"/>
                      </a:lnTo>
                      <a:lnTo>
                        <a:pt x="421" y="1437"/>
                      </a:lnTo>
                      <a:lnTo>
                        <a:pt x="418" y="1437"/>
                      </a:lnTo>
                      <a:lnTo>
                        <a:pt x="419" y="1428"/>
                      </a:lnTo>
                      <a:lnTo>
                        <a:pt x="419" y="1424"/>
                      </a:lnTo>
                      <a:lnTo>
                        <a:pt x="421" y="1422"/>
                      </a:lnTo>
                      <a:lnTo>
                        <a:pt x="419" y="1419"/>
                      </a:lnTo>
                      <a:lnTo>
                        <a:pt x="419" y="1416"/>
                      </a:lnTo>
                      <a:lnTo>
                        <a:pt x="419" y="1410"/>
                      </a:lnTo>
                      <a:lnTo>
                        <a:pt x="421" y="1409"/>
                      </a:lnTo>
                      <a:lnTo>
                        <a:pt x="422" y="1409"/>
                      </a:lnTo>
                      <a:lnTo>
                        <a:pt x="426" y="1409"/>
                      </a:lnTo>
                      <a:lnTo>
                        <a:pt x="428" y="1409"/>
                      </a:lnTo>
                      <a:lnTo>
                        <a:pt x="428" y="1406"/>
                      </a:lnTo>
                      <a:lnTo>
                        <a:pt x="428" y="1404"/>
                      </a:lnTo>
                      <a:lnTo>
                        <a:pt x="426" y="1401"/>
                      </a:lnTo>
                      <a:lnTo>
                        <a:pt x="425" y="1399"/>
                      </a:lnTo>
                      <a:lnTo>
                        <a:pt x="422" y="1399"/>
                      </a:lnTo>
                      <a:lnTo>
                        <a:pt x="421" y="1399"/>
                      </a:lnTo>
                      <a:lnTo>
                        <a:pt x="418" y="1397"/>
                      </a:lnTo>
                      <a:lnTo>
                        <a:pt x="415" y="1394"/>
                      </a:lnTo>
                      <a:lnTo>
                        <a:pt x="414" y="1390"/>
                      </a:lnTo>
                      <a:lnTo>
                        <a:pt x="417" y="1390"/>
                      </a:lnTo>
                      <a:lnTo>
                        <a:pt x="421" y="1391"/>
                      </a:lnTo>
                      <a:lnTo>
                        <a:pt x="424" y="1395"/>
                      </a:lnTo>
                      <a:lnTo>
                        <a:pt x="425" y="1399"/>
                      </a:lnTo>
                      <a:lnTo>
                        <a:pt x="429" y="1399"/>
                      </a:lnTo>
                      <a:lnTo>
                        <a:pt x="431" y="1398"/>
                      </a:lnTo>
                      <a:lnTo>
                        <a:pt x="432" y="1397"/>
                      </a:lnTo>
                      <a:lnTo>
                        <a:pt x="431" y="1394"/>
                      </a:lnTo>
                      <a:lnTo>
                        <a:pt x="429" y="1390"/>
                      </a:lnTo>
                      <a:lnTo>
                        <a:pt x="428" y="1388"/>
                      </a:lnTo>
                      <a:lnTo>
                        <a:pt x="428" y="1384"/>
                      </a:lnTo>
                      <a:lnTo>
                        <a:pt x="428" y="1380"/>
                      </a:lnTo>
                      <a:lnTo>
                        <a:pt x="425" y="1379"/>
                      </a:lnTo>
                      <a:lnTo>
                        <a:pt x="426" y="1377"/>
                      </a:lnTo>
                      <a:lnTo>
                        <a:pt x="425" y="1375"/>
                      </a:lnTo>
                      <a:lnTo>
                        <a:pt x="404" y="1370"/>
                      </a:lnTo>
                      <a:lnTo>
                        <a:pt x="404" y="1363"/>
                      </a:lnTo>
                      <a:lnTo>
                        <a:pt x="404" y="1359"/>
                      </a:lnTo>
                      <a:lnTo>
                        <a:pt x="404" y="1358"/>
                      </a:lnTo>
                      <a:lnTo>
                        <a:pt x="404" y="1351"/>
                      </a:lnTo>
                      <a:lnTo>
                        <a:pt x="407" y="1345"/>
                      </a:lnTo>
                      <a:lnTo>
                        <a:pt x="411" y="1343"/>
                      </a:lnTo>
                      <a:lnTo>
                        <a:pt x="414" y="1341"/>
                      </a:lnTo>
                      <a:lnTo>
                        <a:pt x="415" y="1340"/>
                      </a:lnTo>
                      <a:lnTo>
                        <a:pt x="414" y="1334"/>
                      </a:lnTo>
                      <a:lnTo>
                        <a:pt x="411" y="1328"/>
                      </a:lnTo>
                      <a:lnTo>
                        <a:pt x="404" y="1316"/>
                      </a:lnTo>
                      <a:lnTo>
                        <a:pt x="406" y="1315"/>
                      </a:lnTo>
                      <a:lnTo>
                        <a:pt x="407" y="1314"/>
                      </a:lnTo>
                      <a:lnTo>
                        <a:pt x="407" y="1310"/>
                      </a:lnTo>
                      <a:lnTo>
                        <a:pt x="407" y="1304"/>
                      </a:lnTo>
                      <a:lnTo>
                        <a:pt x="404" y="1290"/>
                      </a:lnTo>
                      <a:lnTo>
                        <a:pt x="399" y="1287"/>
                      </a:lnTo>
                      <a:lnTo>
                        <a:pt x="400" y="1282"/>
                      </a:lnTo>
                      <a:lnTo>
                        <a:pt x="401" y="1278"/>
                      </a:lnTo>
                      <a:lnTo>
                        <a:pt x="407" y="1267"/>
                      </a:lnTo>
                      <a:lnTo>
                        <a:pt x="408" y="1264"/>
                      </a:lnTo>
                      <a:lnTo>
                        <a:pt x="410" y="1263"/>
                      </a:lnTo>
                      <a:lnTo>
                        <a:pt x="411" y="1261"/>
                      </a:lnTo>
                      <a:lnTo>
                        <a:pt x="411" y="1258"/>
                      </a:lnTo>
                      <a:lnTo>
                        <a:pt x="411" y="1254"/>
                      </a:lnTo>
                      <a:lnTo>
                        <a:pt x="408" y="1251"/>
                      </a:lnTo>
                      <a:lnTo>
                        <a:pt x="407" y="1249"/>
                      </a:lnTo>
                      <a:lnTo>
                        <a:pt x="406" y="1246"/>
                      </a:lnTo>
                      <a:lnTo>
                        <a:pt x="401" y="1243"/>
                      </a:lnTo>
                      <a:lnTo>
                        <a:pt x="404" y="1243"/>
                      </a:lnTo>
                      <a:lnTo>
                        <a:pt x="407" y="1242"/>
                      </a:lnTo>
                      <a:lnTo>
                        <a:pt x="407" y="1233"/>
                      </a:lnTo>
                      <a:lnTo>
                        <a:pt x="407" y="1225"/>
                      </a:lnTo>
                      <a:lnTo>
                        <a:pt x="407" y="1217"/>
                      </a:lnTo>
                      <a:lnTo>
                        <a:pt x="404" y="1207"/>
                      </a:lnTo>
                      <a:lnTo>
                        <a:pt x="406" y="1209"/>
                      </a:lnTo>
                      <a:lnTo>
                        <a:pt x="408" y="1209"/>
                      </a:lnTo>
                      <a:lnTo>
                        <a:pt x="410" y="1207"/>
                      </a:lnTo>
                      <a:lnTo>
                        <a:pt x="413" y="1207"/>
                      </a:lnTo>
                      <a:lnTo>
                        <a:pt x="414" y="1209"/>
                      </a:lnTo>
                      <a:lnTo>
                        <a:pt x="414" y="1211"/>
                      </a:lnTo>
                      <a:lnTo>
                        <a:pt x="415" y="1215"/>
                      </a:lnTo>
                      <a:lnTo>
                        <a:pt x="425" y="1213"/>
                      </a:lnTo>
                      <a:lnTo>
                        <a:pt x="426" y="1204"/>
                      </a:lnTo>
                      <a:lnTo>
                        <a:pt x="428" y="1198"/>
                      </a:lnTo>
                      <a:lnTo>
                        <a:pt x="446" y="1198"/>
                      </a:lnTo>
                      <a:lnTo>
                        <a:pt x="450" y="1196"/>
                      </a:lnTo>
                      <a:lnTo>
                        <a:pt x="451" y="1195"/>
                      </a:lnTo>
                      <a:lnTo>
                        <a:pt x="451" y="1189"/>
                      </a:lnTo>
                      <a:lnTo>
                        <a:pt x="453" y="1185"/>
                      </a:lnTo>
                      <a:lnTo>
                        <a:pt x="453" y="1182"/>
                      </a:lnTo>
                      <a:lnTo>
                        <a:pt x="454" y="1178"/>
                      </a:lnTo>
                      <a:lnTo>
                        <a:pt x="457" y="1175"/>
                      </a:lnTo>
                      <a:lnTo>
                        <a:pt x="458" y="1174"/>
                      </a:lnTo>
                      <a:lnTo>
                        <a:pt x="461" y="1173"/>
                      </a:lnTo>
                      <a:lnTo>
                        <a:pt x="464" y="1171"/>
                      </a:lnTo>
                      <a:lnTo>
                        <a:pt x="469" y="1171"/>
                      </a:lnTo>
                      <a:lnTo>
                        <a:pt x="476" y="1173"/>
                      </a:lnTo>
                      <a:lnTo>
                        <a:pt x="489" y="1178"/>
                      </a:lnTo>
                      <a:lnTo>
                        <a:pt x="500" y="1181"/>
                      </a:lnTo>
                      <a:lnTo>
                        <a:pt x="507" y="1180"/>
                      </a:lnTo>
                      <a:lnTo>
                        <a:pt x="511" y="1180"/>
                      </a:lnTo>
                      <a:lnTo>
                        <a:pt x="511" y="1178"/>
                      </a:lnTo>
                      <a:lnTo>
                        <a:pt x="508" y="1177"/>
                      </a:lnTo>
                      <a:lnTo>
                        <a:pt x="505" y="1175"/>
                      </a:lnTo>
                      <a:lnTo>
                        <a:pt x="500" y="1167"/>
                      </a:lnTo>
                      <a:lnTo>
                        <a:pt x="497" y="1163"/>
                      </a:lnTo>
                      <a:lnTo>
                        <a:pt x="494" y="1159"/>
                      </a:lnTo>
                      <a:lnTo>
                        <a:pt x="490" y="1156"/>
                      </a:lnTo>
                      <a:lnTo>
                        <a:pt x="487" y="1155"/>
                      </a:lnTo>
                      <a:lnTo>
                        <a:pt x="483" y="1155"/>
                      </a:lnTo>
                      <a:lnTo>
                        <a:pt x="479" y="1155"/>
                      </a:lnTo>
                      <a:lnTo>
                        <a:pt x="472" y="1156"/>
                      </a:lnTo>
                      <a:lnTo>
                        <a:pt x="466" y="1159"/>
                      </a:lnTo>
                      <a:lnTo>
                        <a:pt x="462" y="1160"/>
                      </a:lnTo>
                      <a:lnTo>
                        <a:pt x="455" y="1160"/>
                      </a:lnTo>
                      <a:lnTo>
                        <a:pt x="450" y="1159"/>
                      </a:lnTo>
                      <a:lnTo>
                        <a:pt x="444" y="1157"/>
                      </a:lnTo>
                      <a:lnTo>
                        <a:pt x="437" y="1155"/>
                      </a:lnTo>
                      <a:lnTo>
                        <a:pt x="418" y="1144"/>
                      </a:lnTo>
                      <a:lnTo>
                        <a:pt x="421" y="1141"/>
                      </a:lnTo>
                      <a:lnTo>
                        <a:pt x="422" y="1139"/>
                      </a:lnTo>
                      <a:lnTo>
                        <a:pt x="424" y="1134"/>
                      </a:lnTo>
                      <a:lnTo>
                        <a:pt x="424" y="1131"/>
                      </a:lnTo>
                      <a:lnTo>
                        <a:pt x="422" y="1123"/>
                      </a:lnTo>
                      <a:lnTo>
                        <a:pt x="414" y="1130"/>
                      </a:lnTo>
                      <a:lnTo>
                        <a:pt x="408" y="1133"/>
                      </a:lnTo>
                      <a:lnTo>
                        <a:pt x="403" y="1134"/>
                      </a:lnTo>
                      <a:lnTo>
                        <a:pt x="399" y="1133"/>
                      </a:lnTo>
                      <a:lnTo>
                        <a:pt x="400" y="1126"/>
                      </a:lnTo>
                      <a:lnTo>
                        <a:pt x="403" y="1116"/>
                      </a:lnTo>
                      <a:lnTo>
                        <a:pt x="404" y="1106"/>
                      </a:lnTo>
                      <a:lnTo>
                        <a:pt x="406" y="1102"/>
                      </a:lnTo>
                      <a:lnTo>
                        <a:pt x="407" y="1099"/>
                      </a:lnTo>
                      <a:lnTo>
                        <a:pt x="410" y="1094"/>
                      </a:lnTo>
                      <a:lnTo>
                        <a:pt x="411" y="1088"/>
                      </a:lnTo>
                      <a:lnTo>
                        <a:pt x="414" y="1081"/>
                      </a:lnTo>
                      <a:lnTo>
                        <a:pt x="415" y="1076"/>
                      </a:lnTo>
                      <a:lnTo>
                        <a:pt x="417" y="1072"/>
                      </a:lnTo>
                      <a:lnTo>
                        <a:pt x="418" y="1069"/>
                      </a:lnTo>
                      <a:lnTo>
                        <a:pt x="419" y="1065"/>
                      </a:lnTo>
                      <a:lnTo>
                        <a:pt x="424" y="1059"/>
                      </a:lnTo>
                      <a:lnTo>
                        <a:pt x="425" y="1056"/>
                      </a:lnTo>
                      <a:lnTo>
                        <a:pt x="428" y="1054"/>
                      </a:lnTo>
                      <a:lnTo>
                        <a:pt x="429" y="1050"/>
                      </a:lnTo>
                      <a:lnTo>
                        <a:pt x="432" y="1047"/>
                      </a:lnTo>
                      <a:lnTo>
                        <a:pt x="437" y="1040"/>
                      </a:lnTo>
                      <a:lnTo>
                        <a:pt x="439" y="1037"/>
                      </a:lnTo>
                      <a:lnTo>
                        <a:pt x="442" y="1033"/>
                      </a:lnTo>
                      <a:lnTo>
                        <a:pt x="443" y="1029"/>
                      </a:lnTo>
                      <a:lnTo>
                        <a:pt x="446" y="1026"/>
                      </a:lnTo>
                      <a:lnTo>
                        <a:pt x="449" y="1023"/>
                      </a:lnTo>
                      <a:lnTo>
                        <a:pt x="451" y="1018"/>
                      </a:lnTo>
                      <a:lnTo>
                        <a:pt x="454" y="1014"/>
                      </a:lnTo>
                      <a:lnTo>
                        <a:pt x="460" y="1009"/>
                      </a:lnTo>
                      <a:lnTo>
                        <a:pt x="468" y="998"/>
                      </a:lnTo>
                      <a:lnTo>
                        <a:pt x="478" y="987"/>
                      </a:lnTo>
                      <a:lnTo>
                        <a:pt x="483" y="979"/>
                      </a:lnTo>
                      <a:lnTo>
                        <a:pt x="487" y="973"/>
                      </a:lnTo>
                      <a:lnTo>
                        <a:pt x="489" y="968"/>
                      </a:lnTo>
                      <a:lnTo>
                        <a:pt x="490" y="962"/>
                      </a:lnTo>
                      <a:lnTo>
                        <a:pt x="491" y="957"/>
                      </a:lnTo>
                      <a:lnTo>
                        <a:pt x="493" y="951"/>
                      </a:lnTo>
                      <a:lnTo>
                        <a:pt x="494" y="944"/>
                      </a:lnTo>
                      <a:lnTo>
                        <a:pt x="496" y="939"/>
                      </a:lnTo>
                      <a:lnTo>
                        <a:pt x="497" y="933"/>
                      </a:lnTo>
                      <a:lnTo>
                        <a:pt x="498" y="926"/>
                      </a:lnTo>
                      <a:lnTo>
                        <a:pt x="508" y="899"/>
                      </a:lnTo>
                      <a:lnTo>
                        <a:pt x="512" y="889"/>
                      </a:lnTo>
                      <a:lnTo>
                        <a:pt x="516" y="881"/>
                      </a:lnTo>
                      <a:lnTo>
                        <a:pt x="518" y="877"/>
                      </a:lnTo>
                      <a:lnTo>
                        <a:pt x="519" y="873"/>
                      </a:lnTo>
                      <a:lnTo>
                        <a:pt x="520" y="868"/>
                      </a:lnTo>
                      <a:lnTo>
                        <a:pt x="520" y="861"/>
                      </a:lnTo>
                      <a:lnTo>
                        <a:pt x="520" y="856"/>
                      </a:lnTo>
                      <a:lnTo>
                        <a:pt x="522" y="850"/>
                      </a:lnTo>
                      <a:lnTo>
                        <a:pt x="523" y="846"/>
                      </a:lnTo>
                      <a:lnTo>
                        <a:pt x="523" y="843"/>
                      </a:lnTo>
                      <a:lnTo>
                        <a:pt x="522" y="841"/>
                      </a:lnTo>
                      <a:lnTo>
                        <a:pt x="520" y="839"/>
                      </a:lnTo>
                      <a:lnTo>
                        <a:pt x="518" y="838"/>
                      </a:lnTo>
                      <a:lnTo>
                        <a:pt x="515" y="838"/>
                      </a:lnTo>
                      <a:lnTo>
                        <a:pt x="512" y="835"/>
                      </a:lnTo>
                      <a:lnTo>
                        <a:pt x="508" y="832"/>
                      </a:lnTo>
                      <a:lnTo>
                        <a:pt x="505" y="830"/>
                      </a:lnTo>
                      <a:lnTo>
                        <a:pt x="501" y="827"/>
                      </a:lnTo>
                      <a:lnTo>
                        <a:pt x="497" y="825"/>
                      </a:lnTo>
                      <a:lnTo>
                        <a:pt x="493" y="824"/>
                      </a:lnTo>
                      <a:lnTo>
                        <a:pt x="489" y="821"/>
                      </a:lnTo>
                      <a:lnTo>
                        <a:pt x="480" y="814"/>
                      </a:lnTo>
                      <a:lnTo>
                        <a:pt x="476" y="813"/>
                      </a:lnTo>
                      <a:lnTo>
                        <a:pt x="473" y="812"/>
                      </a:lnTo>
                      <a:lnTo>
                        <a:pt x="468" y="810"/>
                      </a:lnTo>
                      <a:lnTo>
                        <a:pt x="462" y="808"/>
                      </a:lnTo>
                      <a:lnTo>
                        <a:pt x="460" y="805"/>
                      </a:lnTo>
                      <a:lnTo>
                        <a:pt x="457" y="803"/>
                      </a:lnTo>
                      <a:lnTo>
                        <a:pt x="453" y="796"/>
                      </a:lnTo>
                      <a:lnTo>
                        <a:pt x="449" y="792"/>
                      </a:lnTo>
                      <a:lnTo>
                        <a:pt x="446" y="788"/>
                      </a:lnTo>
                      <a:lnTo>
                        <a:pt x="436" y="780"/>
                      </a:lnTo>
                      <a:lnTo>
                        <a:pt x="429" y="774"/>
                      </a:lnTo>
                      <a:lnTo>
                        <a:pt x="429" y="773"/>
                      </a:lnTo>
                      <a:lnTo>
                        <a:pt x="432" y="773"/>
                      </a:lnTo>
                      <a:lnTo>
                        <a:pt x="435" y="773"/>
                      </a:lnTo>
                      <a:lnTo>
                        <a:pt x="436" y="772"/>
                      </a:lnTo>
                      <a:lnTo>
                        <a:pt x="437" y="772"/>
                      </a:lnTo>
                      <a:lnTo>
                        <a:pt x="442" y="767"/>
                      </a:lnTo>
                      <a:lnTo>
                        <a:pt x="444" y="765"/>
                      </a:lnTo>
                      <a:lnTo>
                        <a:pt x="447" y="762"/>
                      </a:lnTo>
                      <a:lnTo>
                        <a:pt x="450" y="758"/>
                      </a:lnTo>
                      <a:lnTo>
                        <a:pt x="450" y="756"/>
                      </a:lnTo>
                      <a:lnTo>
                        <a:pt x="450" y="755"/>
                      </a:lnTo>
                      <a:lnTo>
                        <a:pt x="449" y="754"/>
                      </a:lnTo>
                      <a:lnTo>
                        <a:pt x="447" y="752"/>
                      </a:lnTo>
                      <a:lnTo>
                        <a:pt x="444" y="747"/>
                      </a:lnTo>
                      <a:lnTo>
                        <a:pt x="443" y="744"/>
                      </a:lnTo>
                      <a:lnTo>
                        <a:pt x="443" y="741"/>
                      </a:lnTo>
                      <a:lnTo>
                        <a:pt x="443" y="740"/>
                      </a:lnTo>
                      <a:lnTo>
                        <a:pt x="444" y="738"/>
                      </a:lnTo>
                      <a:lnTo>
                        <a:pt x="444" y="737"/>
                      </a:lnTo>
                      <a:lnTo>
                        <a:pt x="444" y="734"/>
                      </a:lnTo>
                      <a:lnTo>
                        <a:pt x="443" y="734"/>
                      </a:lnTo>
                      <a:lnTo>
                        <a:pt x="442" y="733"/>
                      </a:lnTo>
                      <a:lnTo>
                        <a:pt x="437" y="733"/>
                      </a:lnTo>
                      <a:lnTo>
                        <a:pt x="435" y="731"/>
                      </a:lnTo>
                      <a:lnTo>
                        <a:pt x="433" y="730"/>
                      </a:lnTo>
                      <a:lnTo>
                        <a:pt x="429" y="726"/>
                      </a:lnTo>
                      <a:lnTo>
                        <a:pt x="426" y="722"/>
                      </a:lnTo>
                      <a:lnTo>
                        <a:pt x="424" y="718"/>
                      </a:lnTo>
                      <a:lnTo>
                        <a:pt x="421" y="713"/>
                      </a:lnTo>
                      <a:lnTo>
                        <a:pt x="421" y="711"/>
                      </a:lnTo>
                      <a:lnTo>
                        <a:pt x="421" y="709"/>
                      </a:lnTo>
                      <a:lnTo>
                        <a:pt x="421" y="705"/>
                      </a:lnTo>
                      <a:lnTo>
                        <a:pt x="421" y="704"/>
                      </a:lnTo>
                      <a:lnTo>
                        <a:pt x="422" y="702"/>
                      </a:lnTo>
                      <a:lnTo>
                        <a:pt x="422" y="701"/>
                      </a:lnTo>
                      <a:lnTo>
                        <a:pt x="422" y="697"/>
                      </a:lnTo>
                      <a:lnTo>
                        <a:pt x="421" y="694"/>
                      </a:lnTo>
                      <a:lnTo>
                        <a:pt x="419" y="691"/>
                      </a:lnTo>
                      <a:lnTo>
                        <a:pt x="418" y="690"/>
                      </a:lnTo>
                      <a:lnTo>
                        <a:pt x="417" y="690"/>
                      </a:lnTo>
                      <a:lnTo>
                        <a:pt x="415" y="689"/>
                      </a:lnTo>
                      <a:lnTo>
                        <a:pt x="414" y="689"/>
                      </a:lnTo>
                      <a:lnTo>
                        <a:pt x="410" y="690"/>
                      </a:lnTo>
                      <a:lnTo>
                        <a:pt x="407" y="690"/>
                      </a:lnTo>
                      <a:lnTo>
                        <a:pt x="400" y="693"/>
                      </a:lnTo>
                      <a:lnTo>
                        <a:pt x="397" y="693"/>
                      </a:lnTo>
                      <a:lnTo>
                        <a:pt x="396" y="691"/>
                      </a:lnTo>
                      <a:lnTo>
                        <a:pt x="395" y="687"/>
                      </a:lnTo>
                      <a:lnTo>
                        <a:pt x="392" y="684"/>
                      </a:lnTo>
                      <a:lnTo>
                        <a:pt x="392" y="682"/>
                      </a:lnTo>
                      <a:lnTo>
                        <a:pt x="390" y="680"/>
                      </a:lnTo>
                      <a:lnTo>
                        <a:pt x="390" y="679"/>
                      </a:lnTo>
                      <a:lnTo>
                        <a:pt x="392" y="678"/>
                      </a:lnTo>
                      <a:lnTo>
                        <a:pt x="392" y="676"/>
                      </a:lnTo>
                      <a:lnTo>
                        <a:pt x="393" y="675"/>
                      </a:lnTo>
                      <a:lnTo>
                        <a:pt x="396" y="675"/>
                      </a:lnTo>
                      <a:lnTo>
                        <a:pt x="399" y="673"/>
                      </a:lnTo>
                      <a:lnTo>
                        <a:pt x="400" y="672"/>
                      </a:lnTo>
                      <a:lnTo>
                        <a:pt x="400" y="669"/>
                      </a:lnTo>
                      <a:lnTo>
                        <a:pt x="399" y="666"/>
                      </a:lnTo>
                      <a:lnTo>
                        <a:pt x="399" y="665"/>
                      </a:lnTo>
                      <a:lnTo>
                        <a:pt x="399" y="664"/>
                      </a:lnTo>
                      <a:lnTo>
                        <a:pt x="400" y="662"/>
                      </a:lnTo>
                      <a:lnTo>
                        <a:pt x="399" y="661"/>
                      </a:lnTo>
                      <a:lnTo>
                        <a:pt x="399" y="660"/>
                      </a:lnTo>
                      <a:lnTo>
                        <a:pt x="396" y="660"/>
                      </a:lnTo>
                      <a:lnTo>
                        <a:pt x="390" y="661"/>
                      </a:lnTo>
                      <a:lnTo>
                        <a:pt x="388" y="662"/>
                      </a:lnTo>
                      <a:lnTo>
                        <a:pt x="386" y="662"/>
                      </a:lnTo>
                      <a:lnTo>
                        <a:pt x="383" y="661"/>
                      </a:lnTo>
                      <a:lnTo>
                        <a:pt x="383" y="658"/>
                      </a:lnTo>
                      <a:lnTo>
                        <a:pt x="383" y="657"/>
                      </a:lnTo>
                      <a:lnTo>
                        <a:pt x="385" y="655"/>
                      </a:lnTo>
                      <a:lnTo>
                        <a:pt x="386" y="653"/>
                      </a:lnTo>
                      <a:lnTo>
                        <a:pt x="388" y="651"/>
                      </a:lnTo>
                      <a:lnTo>
                        <a:pt x="388" y="647"/>
                      </a:lnTo>
                      <a:lnTo>
                        <a:pt x="388" y="644"/>
                      </a:lnTo>
                      <a:lnTo>
                        <a:pt x="383" y="636"/>
                      </a:lnTo>
                      <a:lnTo>
                        <a:pt x="382" y="629"/>
                      </a:lnTo>
                      <a:lnTo>
                        <a:pt x="382" y="624"/>
                      </a:lnTo>
                      <a:lnTo>
                        <a:pt x="381" y="618"/>
                      </a:lnTo>
                      <a:lnTo>
                        <a:pt x="379" y="615"/>
                      </a:lnTo>
                      <a:lnTo>
                        <a:pt x="377" y="613"/>
                      </a:lnTo>
                      <a:lnTo>
                        <a:pt x="375" y="611"/>
                      </a:lnTo>
                      <a:lnTo>
                        <a:pt x="372" y="611"/>
                      </a:lnTo>
                      <a:lnTo>
                        <a:pt x="370" y="610"/>
                      </a:lnTo>
                      <a:lnTo>
                        <a:pt x="370" y="608"/>
                      </a:lnTo>
                      <a:lnTo>
                        <a:pt x="370" y="607"/>
                      </a:lnTo>
                      <a:lnTo>
                        <a:pt x="371" y="606"/>
                      </a:lnTo>
                      <a:lnTo>
                        <a:pt x="378" y="603"/>
                      </a:lnTo>
                      <a:lnTo>
                        <a:pt x="386" y="600"/>
                      </a:lnTo>
                      <a:lnTo>
                        <a:pt x="388" y="599"/>
                      </a:lnTo>
                      <a:lnTo>
                        <a:pt x="388" y="597"/>
                      </a:lnTo>
                      <a:lnTo>
                        <a:pt x="388" y="596"/>
                      </a:lnTo>
                      <a:lnTo>
                        <a:pt x="385" y="590"/>
                      </a:lnTo>
                      <a:lnTo>
                        <a:pt x="381" y="586"/>
                      </a:lnTo>
                      <a:lnTo>
                        <a:pt x="372" y="578"/>
                      </a:lnTo>
                      <a:lnTo>
                        <a:pt x="366" y="568"/>
                      </a:lnTo>
                      <a:lnTo>
                        <a:pt x="357" y="557"/>
                      </a:lnTo>
                      <a:lnTo>
                        <a:pt x="353" y="549"/>
                      </a:lnTo>
                      <a:lnTo>
                        <a:pt x="349" y="541"/>
                      </a:lnTo>
                      <a:lnTo>
                        <a:pt x="342" y="525"/>
                      </a:lnTo>
                      <a:lnTo>
                        <a:pt x="335" y="513"/>
                      </a:lnTo>
                      <a:lnTo>
                        <a:pt x="327" y="500"/>
                      </a:lnTo>
                      <a:lnTo>
                        <a:pt x="321" y="492"/>
                      </a:lnTo>
                      <a:lnTo>
                        <a:pt x="316" y="485"/>
                      </a:lnTo>
                      <a:lnTo>
                        <a:pt x="313" y="483"/>
                      </a:lnTo>
                      <a:lnTo>
                        <a:pt x="312" y="478"/>
                      </a:lnTo>
                      <a:lnTo>
                        <a:pt x="310" y="476"/>
                      </a:lnTo>
                      <a:lnTo>
                        <a:pt x="312" y="470"/>
                      </a:lnTo>
                      <a:lnTo>
                        <a:pt x="313" y="466"/>
                      </a:lnTo>
                      <a:lnTo>
                        <a:pt x="314" y="462"/>
                      </a:lnTo>
                      <a:lnTo>
                        <a:pt x="317" y="455"/>
                      </a:lnTo>
                      <a:lnTo>
                        <a:pt x="321" y="449"/>
                      </a:lnTo>
                      <a:lnTo>
                        <a:pt x="324" y="444"/>
                      </a:lnTo>
                      <a:lnTo>
                        <a:pt x="328" y="437"/>
                      </a:lnTo>
                      <a:lnTo>
                        <a:pt x="330" y="431"/>
                      </a:lnTo>
                      <a:lnTo>
                        <a:pt x="331" y="426"/>
                      </a:lnTo>
                      <a:lnTo>
                        <a:pt x="331" y="420"/>
                      </a:lnTo>
                      <a:lnTo>
                        <a:pt x="330" y="416"/>
                      </a:lnTo>
                      <a:lnTo>
                        <a:pt x="324" y="406"/>
                      </a:lnTo>
                      <a:lnTo>
                        <a:pt x="321" y="404"/>
                      </a:lnTo>
                      <a:lnTo>
                        <a:pt x="320" y="401"/>
                      </a:lnTo>
                      <a:lnTo>
                        <a:pt x="317" y="397"/>
                      </a:lnTo>
                      <a:lnTo>
                        <a:pt x="314" y="393"/>
                      </a:lnTo>
                      <a:lnTo>
                        <a:pt x="312" y="384"/>
                      </a:lnTo>
                      <a:lnTo>
                        <a:pt x="310" y="382"/>
                      </a:lnTo>
                      <a:lnTo>
                        <a:pt x="310" y="380"/>
                      </a:lnTo>
                      <a:lnTo>
                        <a:pt x="309" y="379"/>
                      </a:lnTo>
                      <a:lnTo>
                        <a:pt x="307" y="377"/>
                      </a:lnTo>
                      <a:lnTo>
                        <a:pt x="298" y="373"/>
                      </a:lnTo>
                      <a:lnTo>
                        <a:pt x="287" y="366"/>
                      </a:lnTo>
                      <a:lnTo>
                        <a:pt x="277" y="361"/>
                      </a:lnTo>
                      <a:lnTo>
                        <a:pt x="274" y="358"/>
                      </a:lnTo>
                      <a:lnTo>
                        <a:pt x="273" y="357"/>
                      </a:lnTo>
                      <a:lnTo>
                        <a:pt x="269" y="348"/>
                      </a:lnTo>
                      <a:lnTo>
                        <a:pt x="267" y="343"/>
                      </a:lnTo>
                      <a:lnTo>
                        <a:pt x="263" y="322"/>
                      </a:lnTo>
                      <a:lnTo>
                        <a:pt x="263" y="321"/>
                      </a:lnTo>
                      <a:lnTo>
                        <a:pt x="263" y="319"/>
                      </a:lnTo>
                      <a:lnTo>
                        <a:pt x="265" y="317"/>
                      </a:lnTo>
                      <a:lnTo>
                        <a:pt x="270" y="310"/>
                      </a:lnTo>
                      <a:lnTo>
                        <a:pt x="273" y="307"/>
                      </a:lnTo>
                      <a:lnTo>
                        <a:pt x="274" y="304"/>
                      </a:lnTo>
                      <a:lnTo>
                        <a:pt x="274" y="301"/>
                      </a:lnTo>
                      <a:lnTo>
                        <a:pt x="273" y="300"/>
                      </a:lnTo>
                      <a:lnTo>
                        <a:pt x="270" y="299"/>
                      </a:lnTo>
                      <a:lnTo>
                        <a:pt x="266" y="299"/>
                      </a:lnTo>
                      <a:lnTo>
                        <a:pt x="263" y="299"/>
                      </a:lnTo>
                      <a:lnTo>
                        <a:pt x="262" y="299"/>
                      </a:lnTo>
                      <a:lnTo>
                        <a:pt x="262" y="297"/>
                      </a:lnTo>
                      <a:lnTo>
                        <a:pt x="262" y="294"/>
                      </a:lnTo>
                      <a:lnTo>
                        <a:pt x="263" y="293"/>
                      </a:lnTo>
                      <a:lnTo>
                        <a:pt x="266" y="292"/>
                      </a:lnTo>
                      <a:lnTo>
                        <a:pt x="269" y="290"/>
                      </a:lnTo>
                      <a:lnTo>
                        <a:pt x="273" y="286"/>
                      </a:lnTo>
                      <a:lnTo>
                        <a:pt x="277" y="283"/>
                      </a:lnTo>
                      <a:lnTo>
                        <a:pt x="278" y="285"/>
                      </a:lnTo>
                      <a:lnTo>
                        <a:pt x="281" y="286"/>
                      </a:lnTo>
                      <a:lnTo>
                        <a:pt x="284" y="286"/>
                      </a:lnTo>
                      <a:lnTo>
                        <a:pt x="285" y="285"/>
                      </a:lnTo>
                      <a:lnTo>
                        <a:pt x="287" y="281"/>
                      </a:lnTo>
                      <a:lnTo>
                        <a:pt x="287" y="276"/>
                      </a:lnTo>
                      <a:lnTo>
                        <a:pt x="285" y="274"/>
                      </a:lnTo>
                      <a:lnTo>
                        <a:pt x="284" y="271"/>
                      </a:lnTo>
                      <a:lnTo>
                        <a:pt x="284" y="268"/>
                      </a:lnTo>
                      <a:lnTo>
                        <a:pt x="285" y="265"/>
                      </a:lnTo>
                      <a:lnTo>
                        <a:pt x="287" y="264"/>
                      </a:lnTo>
                      <a:lnTo>
                        <a:pt x="289" y="261"/>
                      </a:lnTo>
                      <a:lnTo>
                        <a:pt x="291" y="258"/>
                      </a:lnTo>
                      <a:lnTo>
                        <a:pt x="294" y="257"/>
                      </a:lnTo>
                      <a:lnTo>
                        <a:pt x="294" y="254"/>
                      </a:lnTo>
                      <a:lnTo>
                        <a:pt x="294" y="253"/>
                      </a:lnTo>
                      <a:lnTo>
                        <a:pt x="294" y="249"/>
                      </a:lnTo>
                      <a:lnTo>
                        <a:pt x="295" y="246"/>
                      </a:lnTo>
                      <a:lnTo>
                        <a:pt x="296" y="243"/>
                      </a:lnTo>
                      <a:lnTo>
                        <a:pt x="302" y="240"/>
                      </a:lnTo>
                      <a:lnTo>
                        <a:pt x="307" y="236"/>
                      </a:lnTo>
                      <a:lnTo>
                        <a:pt x="309" y="235"/>
                      </a:lnTo>
                      <a:lnTo>
                        <a:pt x="310" y="232"/>
                      </a:lnTo>
                      <a:lnTo>
                        <a:pt x="312" y="228"/>
                      </a:lnTo>
                      <a:lnTo>
                        <a:pt x="312" y="224"/>
                      </a:lnTo>
                      <a:lnTo>
                        <a:pt x="307" y="217"/>
                      </a:lnTo>
                      <a:lnTo>
                        <a:pt x="306" y="213"/>
                      </a:lnTo>
                      <a:lnTo>
                        <a:pt x="306" y="210"/>
                      </a:lnTo>
                      <a:lnTo>
                        <a:pt x="306" y="209"/>
                      </a:lnTo>
                      <a:lnTo>
                        <a:pt x="306" y="207"/>
                      </a:lnTo>
                      <a:lnTo>
                        <a:pt x="307" y="206"/>
                      </a:lnTo>
                      <a:lnTo>
                        <a:pt x="309" y="205"/>
                      </a:lnTo>
                      <a:lnTo>
                        <a:pt x="310" y="206"/>
                      </a:lnTo>
                      <a:lnTo>
                        <a:pt x="313" y="207"/>
                      </a:lnTo>
                      <a:lnTo>
                        <a:pt x="320" y="213"/>
                      </a:lnTo>
                      <a:lnTo>
                        <a:pt x="321" y="216"/>
                      </a:lnTo>
                      <a:lnTo>
                        <a:pt x="323" y="218"/>
                      </a:lnTo>
                      <a:lnTo>
                        <a:pt x="325" y="221"/>
                      </a:lnTo>
                      <a:lnTo>
                        <a:pt x="328" y="221"/>
                      </a:lnTo>
                      <a:lnTo>
                        <a:pt x="331" y="221"/>
                      </a:lnTo>
                      <a:lnTo>
                        <a:pt x="334" y="221"/>
                      </a:lnTo>
                      <a:lnTo>
                        <a:pt x="336" y="218"/>
                      </a:lnTo>
                      <a:lnTo>
                        <a:pt x="339" y="217"/>
                      </a:lnTo>
                      <a:lnTo>
                        <a:pt x="341" y="214"/>
                      </a:lnTo>
                      <a:lnTo>
                        <a:pt x="342" y="213"/>
                      </a:lnTo>
                      <a:lnTo>
                        <a:pt x="343" y="210"/>
                      </a:lnTo>
                      <a:lnTo>
                        <a:pt x="343" y="206"/>
                      </a:lnTo>
                      <a:lnTo>
                        <a:pt x="342" y="202"/>
                      </a:lnTo>
                      <a:lnTo>
                        <a:pt x="339" y="193"/>
                      </a:lnTo>
                      <a:lnTo>
                        <a:pt x="338" y="189"/>
                      </a:lnTo>
                      <a:lnTo>
                        <a:pt x="336" y="185"/>
                      </a:lnTo>
                      <a:lnTo>
                        <a:pt x="342" y="184"/>
                      </a:lnTo>
                      <a:lnTo>
                        <a:pt x="349" y="185"/>
                      </a:lnTo>
                      <a:lnTo>
                        <a:pt x="349" y="187"/>
                      </a:lnTo>
                      <a:lnTo>
                        <a:pt x="350" y="188"/>
                      </a:lnTo>
                      <a:lnTo>
                        <a:pt x="352" y="189"/>
                      </a:lnTo>
                      <a:lnTo>
                        <a:pt x="353" y="191"/>
                      </a:lnTo>
                      <a:lnTo>
                        <a:pt x="354" y="191"/>
                      </a:lnTo>
                      <a:lnTo>
                        <a:pt x="357" y="182"/>
                      </a:lnTo>
                      <a:lnTo>
                        <a:pt x="359" y="175"/>
                      </a:lnTo>
                      <a:lnTo>
                        <a:pt x="361" y="175"/>
                      </a:lnTo>
                      <a:lnTo>
                        <a:pt x="363" y="175"/>
                      </a:lnTo>
                      <a:lnTo>
                        <a:pt x="364" y="177"/>
                      </a:lnTo>
                      <a:lnTo>
                        <a:pt x="367" y="177"/>
                      </a:lnTo>
                      <a:lnTo>
                        <a:pt x="368" y="177"/>
                      </a:lnTo>
                      <a:lnTo>
                        <a:pt x="370" y="175"/>
                      </a:lnTo>
                      <a:lnTo>
                        <a:pt x="370" y="173"/>
                      </a:lnTo>
                      <a:lnTo>
                        <a:pt x="368" y="170"/>
                      </a:lnTo>
                      <a:lnTo>
                        <a:pt x="367" y="167"/>
                      </a:lnTo>
                      <a:lnTo>
                        <a:pt x="366" y="164"/>
                      </a:lnTo>
                      <a:lnTo>
                        <a:pt x="364" y="162"/>
                      </a:lnTo>
                      <a:lnTo>
                        <a:pt x="372" y="162"/>
                      </a:lnTo>
                      <a:lnTo>
                        <a:pt x="375" y="162"/>
                      </a:lnTo>
                      <a:lnTo>
                        <a:pt x="377" y="164"/>
                      </a:lnTo>
                      <a:lnTo>
                        <a:pt x="382" y="169"/>
                      </a:lnTo>
                      <a:lnTo>
                        <a:pt x="388" y="175"/>
                      </a:lnTo>
                      <a:lnTo>
                        <a:pt x="392" y="174"/>
                      </a:lnTo>
                      <a:lnTo>
                        <a:pt x="395" y="173"/>
                      </a:lnTo>
                      <a:lnTo>
                        <a:pt x="395" y="171"/>
                      </a:lnTo>
                      <a:lnTo>
                        <a:pt x="396" y="170"/>
                      </a:lnTo>
                      <a:lnTo>
                        <a:pt x="399" y="169"/>
                      </a:lnTo>
                      <a:lnTo>
                        <a:pt x="401" y="170"/>
                      </a:lnTo>
                      <a:lnTo>
                        <a:pt x="403" y="170"/>
                      </a:lnTo>
                      <a:lnTo>
                        <a:pt x="404" y="171"/>
                      </a:lnTo>
                      <a:lnTo>
                        <a:pt x="407" y="174"/>
                      </a:lnTo>
                      <a:lnTo>
                        <a:pt x="410" y="175"/>
                      </a:lnTo>
                      <a:lnTo>
                        <a:pt x="410" y="177"/>
                      </a:lnTo>
                      <a:lnTo>
                        <a:pt x="408" y="180"/>
                      </a:lnTo>
                      <a:lnTo>
                        <a:pt x="407" y="182"/>
                      </a:lnTo>
                      <a:lnTo>
                        <a:pt x="407" y="188"/>
                      </a:lnTo>
                      <a:lnTo>
                        <a:pt x="397" y="191"/>
                      </a:lnTo>
                      <a:lnTo>
                        <a:pt x="393" y="191"/>
                      </a:lnTo>
                      <a:lnTo>
                        <a:pt x="389" y="191"/>
                      </a:lnTo>
                      <a:lnTo>
                        <a:pt x="381" y="188"/>
                      </a:lnTo>
                      <a:lnTo>
                        <a:pt x="381" y="196"/>
                      </a:lnTo>
                      <a:lnTo>
                        <a:pt x="386" y="199"/>
                      </a:lnTo>
                      <a:lnTo>
                        <a:pt x="395" y="202"/>
                      </a:lnTo>
                      <a:lnTo>
                        <a:pt x="401" y="203"/>
                      </a:lnTo>
                      <a:lnTo>
                        <a:pt x="406" y="205"/>
                      </a:lnTo>
                      <a:lnTo>
                        <a:pt x="410" y="205"/>
                      </a:lnTo>
                      <a:lnTo>
                        <a:pt x="417" y="200"/>
                      </a:lnTo>
                      <a:lnTo>
                        <a:pt x="422" y="198"/>
                      </a:lnTo>
                      <a:lnTo>
                        <a:pt x="425" y="196"/>
                      </a:lnTo>
                      <a:lnTo>
                        <a:pt x="428" y="196"/>
                      </a:lnTo>
                      <a:lnTo>
                        <a:pt x="429" y="199"/>
                      </a:lnTo>
                      <a:lnTo>
                        <a:pt x="431" y="200"/>
                      </a:lnTo>
                      <a:lnTo>
                        <a:pt x="431" y="202"/>
                      </a:lnTo>
                      <a:lnTo>
                        <a:pt x="433" y="202"/>
                      </a:lnTo>
                      <a:lnTo>
                        <a:pt x="436" y="202"/>
                      </a:lnTo>
                      <a:lnTo>
                        <a:pt x="439" y="200"/>
                      </a:lnTo>
                      <a:lnTo>
                        <a:pt x="443" y="199"/>
                      </a:lnTo>
                      <a:lnTo>
                        <a:pt x="447" y="199"/>
                      </a:lnTo>
                      <a:lnTo>
                        <a:pt x="447" y="205"/>
                      </a:lnTo>
                      <a:lnTo>
                        <a:pt x="447" y="209"/>
                      </a:lnTo>
                      <a:lnTo>
                        <a:pt x="450" y="210"/>
                      </a:lnTo>
                      <a:lnTo>
                        <a:pt x="453" y="211"/>
                      </a:lnTo>
                      <a:lnTo>
                        <a:pt x="465" y="196"/>
                      </a:lnTo>
                      <a:lnTo>
                        <a:pt x="468" y="196"/>
                      </a:lnTo>
                      <a:lnTo>
                        <a:pt x="469" y="196"/>
                      </a:lnTo>
                      <a:lnTo>
                        <a:pt x="472" y="196"/>
                      </a:lnTo>
                      <a:lnTo>
                        <a:pt x="473" y="196"/>
                      </a:lnTo>
                      <a:lnTo>
                        <a:pt x="476" y="198"/>
                      </a:lnTo>
                      <a:lnTo>
                        <a:pt x="476" y="199"/>
                      </a:lnTo>
                      <a:lnTo>
                        <a:pt x="479" y="203"/>
                      </a:lnTo>
                      <a:lnTo>
                        <a:pt x="479" y="205"/>
                      </a:lnTo>
                      <a:lnTo>
                        <a:pt x="482" y="206"/>
                      </a:lnTo>
                      <a:lnTo>
                        <a:pt x="484" y="206"/>
                      </a:lnTo>
                      <a:lnTo>
                        <a:pt x="489" y="207"/>
                      </a:lnTo>
                      <a:lnTo>
                        <a:pt x="493" y="206"/>
                      </a:lnTo>
                      <a:lnTo>
                        <a:pt x="496" y="205"/>
                      </a:lnTo>
                      <a:lnTo>
                        <a:pt x="505" y="200"/>
                      </a:lnTo>
                      <a:lnTo>
                        <a:pt x="509" y="198"/>
                      </a:lnTo>
                      <a:lnTo>
                        <a:pt x="515" y="196"/>
                      </a:lnTo>
                      <a:lnTo>
                        <a:pt x="520" y="195"/>
                      </a:lnTo>
                      <a:lnTo>
                        <a:pt x="523" y="196"/>
                      </a:lnTo>
                      <a:lnTo>
                        <a:pt x="526" y="196"/>
                      </a:lnTo>
                      <a:lnTo>
                        <a:pt x="529" y="198"/>
                      </a:lnTo>
                      <a:lnTo>
                        <a:pt x="532" y="199"/>
                      </a:lnTo>
                      <a:lnTo>
                        <a:pt x="534" y="205"/>
                      </a:lnTo>
                      <a:lnTo>
                        <a:pt x="537" y="210"/>
                      </a:lnTo>
                      <a:lnTo>
                        <a:pt x="538" y="211"/>
                      </a:lnTo>
                      <a:lnTo>
                        <a:pt x="540" y="211"/>
                      </a:lnTo>
                      <a:lnTo>
                        <a:pt x="541" y="211"/>
                      </a:lnTo>
                      <a:lnTo>
                        <a:pt x="544" y="211"/>
                      </a:lnTo>
                      <a:lnTo>
                        <a:pt x="551" y="210"/>
                      </a:lnTo>
                      <a:lnTo>
                        <a:pt x="559" y="209"/>
                      </a:lnTo>
                      <a:lnTo>
                        <a:pt x="563" y="209"/>
                      </a:lnTo>
                      <a:lnTo>
                        <a:pt x="566" y="209"/>
                      </a:lnTo>
                      <a:lnTo>
                        <a:pt x="572" y="213"/>
                      </a:lnTo>
                      <a:lnTo>
                        <a:pt x="579" y="218"/>
                      </a:lnTo>
                      <a:lnTo>
                        <a:pt x="590" y="228"/>
                      </a:lnTo>
                      <a:lnTo>
                        <a:pt x="599" y="231"/>
                      </a:lnTo>
                      <a:lnTo>
                        <a:pt x="609" y="234"/>
                      </a:lnTo>
                      <a:lnTo>
                        <a:pt x="619" y="235"/>
                      </a:lnTo>
                      <a:lnTo>
                        <a:pt x="623" y="236"/>
                      </a:lnTo>
                      <a:lnTo>
                        <a:pt x="627" y="239"/>
                      </a:lnTo>
                      <a:lnTo>
                        <a:pt x="631" y="242"/>
                      </a:lnTo>
                      <a:lnTo>
                        <a:pt x="634" y="246"/>
                      </a:lnTo>
                      <a:lnTo>
                        <a:pt x="638" y="249"/>
                      </a:lnTo>
                      <a:lnTo>
                        <a:pt x="641" y="252"/>
                      </a:lnTo>
                      <a:lnTo>
                        <a:pt x="650" y="252"/>
                      </a:lnTo>
                      <a:lnTo>
                        <a:pt x="657" y="253"/>
                      </a:lnTo>
                      <a:lnTo>
                        <a:pt x="664" y="254"/>
                      </a:lnTo>
                      <a:lnTo>
                        <a:pt x="670" y="257"/>
                      </a:lnTo>
                      <a:lnTo>
                        <a:pt x="677" y="263"/>
                      </a:lnTo>
                      <a:lnTo>
                        <a:pt x="684" y="268"/>
                      </a:lnTo>
                      <a:lnTo>
                        <a:pt x="688" y="271"/>
                      </a:lnTo>
                      <a:lnTo>
                        <a:pt x="693" y="272"/>
                      </a:lnTo>
                      <a:lnTo>
                        <a:pt x="696" y="272"/>
                      </a:lnTo>
                      <a:lnTo>
                        <a:pt x="699" y="272"/>
                      </a:lnTo>
                      <a:lnTo>
                        <a:pt x="702" y="272"/>
                      </a:lnTo>
                      <a:lnTo>
                        <a:pt x="703" y="271"/>
                      </a:lnTo>
                      <a:lnTo>
                        <a:pt x="703" y="270"/>
                      </a:lnTo>
                      <a:lnTo>
                        <a:pt x="704" y="267"/>
                      </a:lnTo>
                      <a:lnTo>
                        <a:pt x="704" y="261"/>
                      </a:lnTo>
                      <a:lnTo>
                        <a:pt x="704" y="260"/>
                      </a:lnTo>
                      <a:lnTo>
                        <a:pt x="707" y="260"/>
                      </a:lnTo>
                      <a:lnTo>
                        <a:pt x="711" y="263"/>
                      </a:lnTo>
                      <a:lnTo>
                        <a:pt x="715" y="267"/>
                      </a:lnTo>
                      <a:lnTo>
                        <a:pt x="720" y="272"/>
                      </a:lnTo>
                      <a:lnTo>
                        <a:pt x="721" y="274"/>
                      </a:lnTo>
                      <a:lnTo>
                        <a:pt x="722" y="275"/>
                      </a:lnTo>
                      <a:lnTo>
                        <a:pt x="725" y="276"/>
                      </a:lnTo>
                      <a:lnTo>
                        <a:pt x="728" y="276"/>
                      </a:lnTo>
                      <a:lnTo>
                        <a:pt x="731" y="278"/>
                      </a:lnTo>
                      <a:lnTo>
                        <a:pt x="733" y="278"/>
                      </a:lnTo>
                      <a:lnTo>
                        <a:pt x="735" y="282"/>
                      </a:lnTo>
                      <a:lnTo>
                        <a:pt x="736" y="286"/>
                      </a:lnTo>
                      <a:lnTo>
                        <a:pt x="738" y="289"/>
                      </a:lnTo>
                      <a:lnTo>
                        <a:pt x="740" y="290"/>
                      </a:lnTo>
                      <a:lnTo>
                        <a:pt x="743" y="292"/>
                      </a:lnTo>
                      <a:lnTo>
                        <a:pt x="747" y="292"/>
                      </a:lnTo>
                      <a:lnTo>
                        <a:pt x="745" y="283"/>
                      </a:lnTo>
                      <a:lnTo>
                        <a:pt x="751" y="285"/>
                      </a:lnTo>
                      <a:lnTo>
                        <a:pt x="757" y="283"/>
                      </a:lnTo>
                      <a:lnTo>
                        <a:pt x="764" y="292"/>
                      </a:lnTo>
                      <a:lnTo>
                        <a:pt x="767" y="296"/>
                      </a:lnTo>
                      <a:lnTo>
                        <a:pt x="768" y="300"/>
                      </a:lnTo>
                      <a:lnTo>
                        <a:pt x="768" y="303"/>
                      </a:lnTo>
                      <a:lnTo>
                        <a:pt x="768" y="305"/>
                      </a:lnTo>
                      <a:lnTo>
                        <a:pt x="768" y="308"/>
                      </a:lnTo>
                      <a:lnTo>
                        <a:pt x="768" y="310"/>
                      </a:lnTo>
                      <a:lnTo>
                        <a:pt x="769" y="311"/>
                      </a:lnTo>
                      <a:lnTo>
                        <a:pt x="772" y="311"/>
                      </a:lnTo>
                      <a:lnTo>
                        <a:pt x="774" y="310"/>
                      </a:lnTo>
                      <a:lnTo>
                        <a:pt x="776" y="310"/>
                      </a:lnTo>
                      <a:lnTo>
                        <a:pt x="778" y="317"/>
                      </a:lnTo>
                      <a:lnTo>
                        <a:pt x="779" y="323"/>
                      </a:lnTo>
                      <a:lnTo>
                        <a:pt x="781" y="325"/>
                      </a:lnTo>
                      <a:lnTo>
                        <a:pt x="783" y="328"/>
                      </a:lnTo>
                      <a:lnTo>
                        <a:pt x="789" y="329"/>
                      </a:lnTo>
                      <a:lnTo>
                        <a:pt x="792" y="330"/>
                      </a:lnTo>
                      <a:lnTo>
                        <a:pt x="793" y="333"/>
                      </a:lnTo>
                      <a:lnTo>
                        <a:pt x="796" y="336"/>
                      </a:lnTo>
                      <a:lnTo>
                        <a:pt x="797" y="340"/>
                      </a:lnTo>
                      <a:lnTo>
                        <a:pt x="798" y="341"/>
                      </a:lnTo>
                      <a:lnTo>
                        <a:pt x="797" y="344"/>
                      </a:lnTo>
                      <a:lnTo>
                        <a:pt x="797" y="347"/>
                      </a:lnTo>
                      <a:lnTo>
                        <a:pt x="796" y="350"/>
                      </a:lnTo>
                      <a:lnTo>
                        <a:pt x="794" y="351"/>
                      </a:lnTo>
                      <a:lnTo>
                        <a:pt x="794" y="353"/>
                      </a:lnTo>
                      <a:lnTo>
                        <a:pt x="800" y="355"/>
                      </a:lnTo>
                      <a:lnTo>
                        <a:pt x="800" y="369"/>
                      </a:lnTo>
                      <a:lnTo>
                        <a:pt x="798" y="383"/>
                      </a:lnTo>
                      <a:lnTo>
                        <a:pt x="796" y="394"/>
                      </a:lnTo>
                      <a:lnTo>
                        <a:pt x="792" y="406"/>
                      </a:lnTo>
                      <a:lnTo>
                        <a:pt x="787" y="411"/>
                      </a:lnTo>
                      <a:lnTo>
                        <a:pt x="786" y="412"/>
                      </a:lnTo>
                      <a:lnTo>
                        <a:pt x="785" y="413"/>
                      </a:lnTo>
                      <a:lnTo>
                        <a:pt x="783" y="418"/>
                      </a:lnTo>
                      <a:lnTo>
                        <a:pt x="783" y="420"/>
                      </a:lnTo>
                      <a:lnTo>
                        <a:pt x="783" y="423"/>
                      </a:lnTo>
                      <a:lnTo>
                        <a:pt x="782" y="427"/>
                      </a:lnTo>
                      <a:lnTo>
                        <a:pt x="779" y="430"/>
                      </a:lnTo>
                      <a:lnTo>
                        <a:pt x="778" y="433"/>
                      </a:lnTo>
                      <a:lnTo>
                        <a:pt x="771" y="440"/>
                      </a:lnTo>
                      <a:lnTo>
                        <a:pt x="764" y="447"/>
                      </a:lnTo>
                      <a:lnTo>
                        <a:pt x="756" y="453"/>
                      </a:lnTo>
                      <a:lnTo>
                        <a:pt x="738" y="466"/>
                      </a:lnTo>
                      <a:lnTo>
                        <a:pt x="729" y="471"/>
                      </a:lnTo>
                      <a:lnTo>
                        <a:pt x="722" y="474"/>
                      </a:lnTo>
                      <a:lnTo>
                        <a:pt x="717" y="477"/>
                      </a:lnTo>
                      <a:lnTo>
                        <a:pt x="711" y="478"/>
                      </a:lnTo>
                      <a:lnTo>
                        <a:pt x="707" y="478"/>
                      </a:lnTo>
                      <a:lnTo>
                        <a:pt x="702" y="478"/>
                      </a:lnTo>
                      <a:lnTo>
                        <a:pt x="693" y="477"/>
                      </a:lnTo>
                      <a:lnTo>
                        <a:pt x="684" y="474"/>
                      </a:lnTo>
                      <a:lnTo>
                        <a:pt x="673" y="474"/>
                      </a:lnTo>
                      <a:lnTo>
                        <a:pt x="663" y="476"/>
                      </a:lnTo>
                      <a:lnTo>
                        <a:pt x="644" y="480"/>
                      </a:lnTo>
                      <a:lnTo>
                        <a:pt x="637" y="481"/>
                      </a:lnTo>
                      <a:lnTo>
                        <a:pt x="630" y="481"/>
                      </a:lnTo>
                      <a:lnTo>
                        <a:pt x="617" y="480"/>
                      </a:lnTo>
                      <a:lnTo>
                        <a:pt x="606" y="478"/>
                      </a:lnTo>
                      <a:lnTo>
                        <a:pt x="598" y="477"/>
                      </a:lnTo>
                      <a:lnTo>
                        <a:pt x="594" y="478"/>
                      </a:lnTo>
                      <a:lnTo>
                        <a:pt x="590" y="480"/>
                      </a:lnTo>
                      <a:lnTo>
                        <a:pt x="585" y="481"/>
                      </a:lnTo>
                      <a:lnTo>
                        <a:pt x="580" y="480"/>
                      </a:lnTo>
                      <a:lnTo>
                        <a:pt x="577" y="473"/>
                      </a:lnTo>
                      <a:lnTo>
                        <a:pt x="570" y="474"/>
                      </a:lnTo>
                      <a:lnTo>
                        <a:pt x="565" y="474"/>
                      </a:lnTo>
                      <a:lnTo>
                        <a:pt x="559" y="476"/>
                      </a:lnTo>
                      <a:lnTo>
                        <a:pt x="554" y="477"/>
                      </a:lnTo>
                      <a:lnTo>
                        <a:pt x="548" y="470"/>
                      </a:lnTo>
                      <a:lnTo>
                        <a:pt x="543" y="462"/>
                      </a:lnTo>
                      <a:lnTo>
                        <a:pt x="540" y="463"/>
                      </a:lnTo>
                      <a:lnTo>
                        <a:pt x="538" y="465"/>
                      </a:lnTo>
                      <a:lnTo>
                        <a:pt x="534" y="467"/>
                      </a:lnTo>
                      <a:lnTo>
                        <a:pt x="532" y="467"/>
                      </a:lnTo>
                      <a:lnTo>
                        <a:pt x="529" y="466"/>
                      </a:lnTo>
                      <a:lnTo>
                        <a:pt x="525" y="463"/>
                      </a:lnTo>
                      <a:lnTo>
                        <a:pt x="522" y="460"/>
                      </a:lnTo>
                      <a:lnTo>
                        <a:pt x="519" y="459"/>
                      </a:lnTo>
                      <a:lnTo>
                        <a:pt x="516" y="459"/>
                      </a:lnTo>
                      <a:lnTo>
                        <a:pt x="516" y="460"/>
                      </a:lnTo>
                      <a:lnTo>
                        <a:pt x="518" y="463"/>
                      </a:lnTo>
                      <a:lnTo>
                        <a:pt x="520" y="470"/>
                      </a:lnTo>
                      <a:lnTo>
                        <a:pt x="519" y="469"/>
                      </a:lnTo>
                      <a:lnTo>
                        <a:pt x="516" y="470"/>
                      </a:lnTo>
                      <a:lnTo>
                        <a:pt x="514" y="470"/>
                      </a:lnTo>
                      <a:lnTo>
                        <a:pt x="511" y="470"/>
                      </a:lnTo>
                      <a:lnTo>
                        <a:pt x="505" y="467"/>
                      </a:lnTo>
                      <a:lnTo>
                        <a:pt x="496" y="462"/>
                      </a:lnTo>
                      <a:lnTo>
                        <a:pt x="482" y="451"/>
                      </a:lnTo>
                      <a:lnTo>
                        <a:pt x="479" y="442"/>
                      </a:lnTo>
                      <a:lnTo>
                        <a:pt x="471" y="442"/>
                      </a:lnTo>
                      <a:lnTo>
                        <a:pt x="465" y="442"/>
                      </a:lnTo>
                      <a:lnTo>
                        <a:pt x="454" y="442"/>
                      </a:lnTo>
                      <a:lnTo>
                        <a:pt x="461" y="447"/>
                      </a:lnTo>
                      <a:lnTo>
                        <a:pt x="465" y="448"/>
                      </a:lnTo>
                      <a:lnTo>
                        <a:pt x="468" y="451"/>
                      </a:lnTo>
                      <a:lnTo>
                        <a:pt x="468" y="452"/>
                      </a:lnTo>
                      <a:lnTo>
                        <a:pt x="468" y="455"/>
                      </a:lnTo>
                      <a:lnTo>
                        <a:pt x="468" y="458"/>
                      </a:lnTo>
                      <a:lnTo>
                        <a:pt x="468" y="459"/>
                      </a:lnTo>
                      <a:lnTo>
                        <a:pt x="482" y="473"/>
                      </a:lnTo>
                      <a:lnTo>
                        <a:pt x="487" y="474"/>
                      </a:lnTo>
                      <a:lnTo>
                        <a:pt x="493" y="476"/>
                      </a:lnTo>
                      <a:lnTo>
                        <a:pt x="500" y="477"/>
                      </a:lnTo>
                      <a:lnTo>
                        <a:pt x="505" y="477"/>
                      </a:lnTo>
                      <a:lnTo>
                        <a:pt x="505" y="481"/>
                      </a:lnTo>
                      <a:lnTo>
                        <a:pt x="505" y="483"/>
                      </a:lnTo>
                      <a:lnTo>
                        <a:pt x="504" y="484"/>
                      </a:lnTo>
                      <a:lnTo>
                        <a:pt x="516" y="485"/>
                      </a:lnTo>
                      <a:lnTo>
                        <a:pt x="512" y="488"/>
                      </a:lnTo>
                      <a:lnTo>
                        <a:pt x="509" y="489"/>
                      </a:lnTo>
                      <a:lnTo>
                        <a:pt x="507" y="492"/>
                      </a:lnTo>
                      <a:lnTo>
                        <a:pt x="505" y="494"/>
                      </a:lnTo>
                      <a:lnTo>
                        <a:pt x="507" y="495"/>
                      </a:lnTo>
                      <a:lnTo>
                        <a:pt x="509" y="496"/>
                      </a:lnTo>
                      <a:lnTo>
                        <a:pt x="519" y="498"/>
                      </a:lnTo>
                      <a:lnTo>
                        <a:pt x="525" y="499"/>
                      </a:lnTo>
                      <a:lnTo>
                        <a:pt x="529" y="502"/>
                      </a:lnTo>
                      <a:lnTo>
                        <a:pt x="526" y="512"/>
                      </a:lnTo>
                      <a:lnTo>
                        <a:pt x="536" y="514"/>
                      </a:lnTo>
                      <a:lnTo>
                        <a:pt x="545" y="517"/>
                      </a:lnTo>
                      <a:lnTo>
                        <a:pt x="561" y="523"/>
                      </a:lnTo>
                      <a:lnTo>
                        <a:pt x="562" y="524"/>
                      </a:lnTo>
                      <a:lnTo>
                        <a:pt x="563" y="525"/>
                      </a:lnTo>
                      <a:lnTo>
                        <a:pt x="567" y="528"/>
                      </a:lnTo>
                      <a:lnTo>
                        <a:pt x="573" y="531"/>
                      </a:lnTo>
                      <a:lnTo>
                        <a:pt x="579" y="534"/>
                      </a:lnTo>
                      <a:lnTo>
                        <a:pt x="583" y="536"/>
                      </a:lnTo>
                      <a:lnTo>
                        <a:pt x="583" y="538"/>
                      </a:lnTo>
                      <a:lnTo>
                        <a:pt x="583" y="539"/>
                      </a:lnTo>
                      <a:lnTo>
                        <a:pt x="583" y="542"/>
                      </a:lnTo>
                      <a:lnTo>
                        <a:pt x="583" y="543"/>
                      </a:lnTo>
                      <a:lnTo>
                        <a:pt x="584" y="546"/>
                      </a:lnTo>
                      <a:lnTo>
                        <a:pt x="587" y="550"/>
                      </a:lnTo>
                      <a:lnTo>
                        <a:pt x="592" y="557"/>
                      </a:lnTo>
                      <a:lnTo>
                        <a:pt x="580" y="554"/>
                      </a:lnTo>
                      <a:lnTo>
                        <a:pt x="574" y="554"/>
                      </a:lnTo>
                      <a:lnTo>
                        <a:pt x="573" y="554"/>
                      </a:lnTo>
                      <a:lnTo>
                        <a:pt x="574" y="554"/>
                      </a:lnTo>
                      <a:lnTo>
                        <a:pt x="579" y="557"/>
                      </a:lnTo>
                      <a:lnTo>
                        <a:pt x="583" y="560"/>
                      </a:lnTo>
                      <a:lnTo>
                        <a:pt x="585" y="563"/>
                      </a:lnTo>
                      <a:lnTo>
                        <a:pt x="588" y="565"/>
                      </a:lnTo>
                      <a:lnTo>
                        <a:pt x="590" y="571"/>
                      </a:lnTo>
                      <a:lnTo>
                        <a:pt x="591" y="575"/>
                      </a:lnTo>
                      <a:lnTo>
                        <a:pt x="590" y="581"/>
                      </a:lnTo>
                      <a:lnTo>
                        <a:pt x="587" y="586"/>
                      </a:lnTo>
                      <a:lnTo>
                        <a:pt x="585" y="588"/>
                      </a:lnTo>
                      <a:lnTo>
                        <a:pt x="584" y="589"/>
                      </a:lnTo>
                      <a:lnTo>
                        <a:pt x="581" y="590"/>
                      </a:lnTo>
                      <a:lnTo>
                        <a:pt x="580" y="592"/>
                      </a:lnTo>
                      <a:lnTo>
                        <a:pt x="579" y="593"/>
                      </a:lnTo>
                      <a:lnTo>
                        <a:pt x="580" y="596"/>
                      </a:lnTo>
                      <a:lnTo>
                        <a:pt x="580" y="597"/>
                      </a:lnTo>
                      <a:lnTo>
                        <a:pt x="580" y="600"/>
                      </a:lnTo>
                      <a:lnTo>
                        <a:pt x="591" y="610"/>
                      </a:lnTo>
                      <a:lnTo>
                        <a:pt x="597" y="615"/>
                      </a:lnTo>
                      <a:lnTo>
                        <a:pt x="601" y="621"/>
                      </a:lnTo>
                      <a:lnTo>
                        <a:pt x="602" y="624"/>
                      </a:lnTo>
                      <a:lnTo>
                        <a:pt x="602" y="626"/>
                      </a:lnTo>
                      <a:lnTo>
                        <a:pt x="602" y="629"/>
                      </a:lnTo>
                      <a:lnTo>
                        <a:pt x="603" y="632"/>
                      </a:lnTo>
                      <a:lnTo>
                        <a:pt x="606" y="633"/>
                      </a:lnTo>
                      <a:lnTo>
                        <a:pt x="609" y="635"/>
                      </a:lnTo>
                      <a:lnTo>
                        <a:pt x="612" y="635"/>
                      </a:lnTo>
                      <a:lnTo>
                        <a:pt x="615" y="637"/>
                      </a:lnTo>
                      <a:lnTo>
                        <a:pt x="612" y="643"/>
                      </a:lnTo>
                      <a:lnTo>
                        <a:pt x="612" y="648"/>
                      </a:lnTo>
                      <a:lnTo>
                        <a:pt x="610" y="654"/>
                      </a:lnTo>
                      <a:lnTo>
                        <a:pt x="609" y="661"/>
                      </a:lnTo>
                      <a:lnTo>
                        <a:pt x="613" y="658"/>
                      </a:lnTo>
                      <a:lnTo>
                        <a:pt x="620" y="655"/>
                      </a:lnTo>
                      <a:lnTo>
                        <a:pt x="621" y="669"/>
                      </a:lnTo>
                      <a:lnTo>
                        <a:pt x="623" y="673"/>
                      </a:lnTo>
                      <a:lnTo>
                        <a:pt x="624" y="678"/>
                      </a:lnTo>
                      <a:lnTo>
                        <a:pt x="627" y="680"/>
                      </a:lnTo>
                      <a:lnTo>
                        <a:pt x="631" y="684"/>
                      </a:lnTo>
                      <a:lnTo>
                        <a:pt x="635" y="687"/>
                      </a:lnTo>
                      <a:lnTo>
                        <a:pt x="641" y="690"/>
                      </a:lnTo>
                      <a:lnTo>
                        <a:pt x="642" y="689"/>
                      </a:lnTo>
                      <a:lnTo>
                        <a:pt x="646" y="689"/>
                      </a:lnTo>
                      <a:lnTo>
                        <a:pt x="649" y="689"/>
                      </a:lnTo>
                      <a:lnTo>
                        <a:pt x="652" y="687"/>
                      </a:lnTo>
                      <a:lnTo>
                        <a:pt x="652" y="686"/>
                      </a:lnTo>
                      <a:lnTo>
                        <a:pt x="652" y="682"/>
                      </a:lnTo>
                      <a:lnTo>
                        <a:pt x="652" y="676"/>
                      </a:lnTo>
                      <a:lnTo>
                        <a:pt x="662" y="679"/>
                      </a:lnTo>
                      <a:lnTo>
                        <a:pt x="667" y="680"/>
                      </a:lnTo>
                      <a:lnTo>
                        <a:pt x="673" y="682"/>
                      </a:lnTo>
                      <a:lnTo>
                        <a:pt x="675" y="684"/>
                      </a:lnTo>
                      <a:lnTo>
                        <a:pt x="680" y="687"/>
                      </a:lnTo>
                      <a:lnTo>
                        <a:pt x="685" y="694"/>
                      </a:lnTo>
                      <a:lnTo>
                        <a:pt x="692" y="702"/>
                      </a:lnTo>
                      <a:lnTo>
                        <a:pt x="696" y="704"/>
                      </a:lnTo>
                      <a:lnTo>
                        <a:pt x="699" y="707"/>
                      </a:lnTo>
                      <a:lnTo>
                        <a:pt x="703" y="707"/>
                      </a:lnTo>
                      <a:lnTo>
                        <a:pt x="706" y="707"/>
                      </a:lnTo>
                      <a:lnTo>
                        <a:pt x="710" y="705"/>
                      </a:lnTo>
                      <a:lnTo>
                        <a:pt x="715" y="704"/>
                      </a:lnTo>
                      <a:lnTo>
                        <a:pt x="720" y="704"/>
                      </a:lnTo>
                      <a:lnTo>
                        <a:pt x="722" y="704"/>
                      </a:lnTo>
                      <a:lnTo>
                        <a:pt x="731" y="704"/>
                      </a:lnTo>
                      <a:lnTo>
                        <a:pt x="739" y="707"/>
                      </a:lnTo>
                      <a:lnTo>
                        <a:pt x="747" y="708"/>
                      </a:lnTo>
                      <a:lnTo>
                        <a:pt x="754" y="708"/>
                      </a:lnTo>
                      <a:lnTo>
                        <a:pt x="756" y="707"/>
                      </a:lnTo>
                      <a:lnTo>
                        <a:pt x="756" y="705"/>
                      </a:lnTo>
                      <a:lnTo>
                        <a:pt x="754" y="701"/>
                      </a:lnTo>
                      <a:lnTo>
                        <a:pt x="757" y="697"/>
                      </a:lnTo>
                      <a:lnTo>
                        <a:pt x="761" y="694"/>
                      </a:lnTo>
                      <a:lnTo>
                        <a:pt x="768" y="690"/>
                      </a:lnTo>
                      <a:lnTo>
                        <a:pt x="763" y="680"/>
                      </a:lnTo>
                      <a:lnTo>
                        <a:pt x="754" y="666"/>
                      </a:lnTo>
                      <a:lnTo>
                        <a:pt x="750" y="660"/>
                      </a:lnTo>
                      <a:lnTo>
                        <a:pt x="746" y="654"/>
                      </a:lnTo>
                      <a:lnTo>
                        <a:pt x="740" y="651"/>
                      </a:lnTo>
                      <a:lnTo>
                        <a:pt x="739" y="650"/>
                      </a:lnTo>
                      <a:lnTo>
                        <a:pt x="736" y="650"/>
                      </a:lnTo>
                      <a:lnTo>
                        <a:pt x="736" y="651"/>
                      </a:lnTo>
                      <a:lnTo>
                        <a:pt x="736" y="654"/>
                      </a:lnTo>
                      <a:lnTo>
                        <a:pt x="739" y="658"/>
                      </a:lnTo>
                      <a:lnTo>
                        <a:pt x="735" y="658"/>
                      </a:lnTo>
                      <a:lnTo>
                        <a:pt x="731" y="658"/>
                      </a:lnTo>
                      <a:lnTo>
                        <a:pt x="725" y="658"/>
                      </a:lnTo>
                      <a:lnTo>
                        <a:pt x="721" y="658"/>
                      </a:lnTo>
                      <a:lnTo>
                        <a:pt x="718" y="658"/>
                      </a:lnTo>
                      <a:lnTo>
                        <a:pt x="714" y="655"/>
                      </a:lnTo>
                      <a:lnTo>
                        <a:pt x="711" y="653"/>
                      </a:lnTo>
                      <a:lnTo>
                        <a:pt x="707" y="647"/>
                      </a:lnTo>
                      <a:lnTo>
                        <a:pt x="704" y="647"/>
                      </a:lnTo>
                      <a:lnTo>
                        <a:pt x="703" y="647"/>
                      </a:lnTo>
                      <a:lnTo>
                        <a:pt x="702" y="647"/>
                      </a:lnTo>
                      <a:lnTo>
                        <a:pt x="699" y="647"/>
                      </a:lnTo>
                      <a:lnTo>
                        <a:pt x="695" y="646"/>
                      </a:lnTo>
                      <a:lnTo>
                        <a:pt x="692" y="643"/>
                      </a:lnTo>
                      <a:lnTo>
                        <a:pt x="688" y="639"/>
                      </a:lnTo>
                      <a:lnTo>
                        <a:pt x="685" y="635"/>
                      </a:lnTo>
                      <a:lnTo>
                        <a:pt x="682" y="629"/>
                      </a:lnTo>
                      <a:lnTo>
                        <a:pt x="680" y="625"/>
                      </a:lnTo>
                      <a:lnTo>
                        <a:pt x="675" y="615"/>
                      </a:lnTo>
                      <a:lnTo>
                        <a:pt x="686" y="618"/>
                      </a:lnTo>
                      <a:lnTo>
                        <a:pt x="688" y="617"/>
                      </a:lnTo>
                      <a:lnTo>
                        <a:pt x="688" y="614"/>
                      </a:lnTo>
                      <a:lnTo>
                        <a:pt x="689" y="613"/>
                      </a:lnTo>
                      <a:lnTo>
                        <a:pt x="689" y="611"/>
                      </a:lnTo>
                      <a:lnTo>
                        <a:pt x="691" y="610"/>
                      </a:lnTo>
                      <a:lnTo>
                        <a:pt x="689" y="603"/>
                      </a:lnTo>
                      <a:lnTo>
                        <a:pt x="688" y="599"/>
                      </a:lnTo>
                      <a:lnTo>
                        <a:pt x="686" y="596"/>
                      </a:lnTo>
                      <a:lnTo>
                        <a:pt x="688" y="593"/>
                      </a:lnTo>
                      <a:lnTo>
                        <a:pt x="688" y="590"/>
                      </a:lnTo>
                      <a:lnTo>
                        <a:pt x="691" y="588"/>
                      </a:lnTo>
                      <a:lnTo>
                        <a:pt x="693" y="586"/>
                      </a:lnTo>
                      <a:lnTo>
                        <a:pt x="698" y="585"/>
                      </a:lnTo>
                      <a:lnTo>
                        <a:pt x="700" y="585"/>
                      </a:lnTo>
                      <a:lnTo>
                        <a:pt x="703" y="585"/>
                      </a:lnTo>
                      <a:lnTo>
                        <a:pt x="706" y="585"/>
                      </a:lnTo>
                      <a:lnTo>
                        <a:pt x="711" y="586"/>
                      </a:lnTo>
                      <a:lnTo>
                        <a:pt x="718" y="589"/>
                      </a:lnTo>
                      <a:lnTo>
                        <a:pt x="722" y="592"/>
                      </a:lnTo>
                      <a:lnTo>
                        <a:pt x="725" y="596"/>
                      </a:lnTo>
                      <a:lnTo>
                        <a:pt x="729" y="600"/>
                      </a:lnTo>
                      <a:lnTo>
                        <a:pt x="733" y="603"/>
                      </a:lnTo>
                      <a:lnTo>
                        <a:pt x="739" y="603"/>
                      </a:lnTo>
                      <a:lnTo>
                        <a:pt x="743" y="601"/>
                      </a:lnTo>
                      <a:lnTo>
                        <a:pt x="746" y="600"/>
                      </a:lnTo>
                      <a:lnTo>
                        <a:pt x="750" y="600"/>
                      </a:lnTo>
                      <a:lnTo>
                        <a:pt x="750" y="606"/>
                      </a:lnTo>
                      <a:lnTo>
                        <a:pt x="747" y="606"/>
                      </a:lnTo>
                      <a:lnTo>
                        <a:pt x="745" y="606"/>
                      </a:lnTo>
                      <a:lnTo>
                        <a:pt x="743" y="606"/>
                      </a:lnTo>
                      <a:lnTo>
                        <a:pt x="742" y="607"/>
                      </a:lnTo>
                      <a:lnTo>
                        <a:pt x="742" y="608"/>
                      </a:lnTo>
                      <a:lnTo>
                        <a:pt x="742" y="610"/>
                      </a:lnTo>
                      <a:lnTo>
                        <a:pt x="742" y="611"/>
                      </a:lnTo>
                      <a:lnTo>
                        <a:pt x="742" y="614"/>
                      </a:lnTo>
                      <a:lnTo>
                        <a:pt x="742" y="615"/>
                      </a:lnTo>
                      <a:lnTo>
                        <a:pt x="745" y="614"/>
                      </a:lnTo>
                      <a:lnTo>
                        <a:pt x="749" y="614"/>
                      </a:lnTo>
                      <a:lnTo>
                        <a:pt x="751" y="614"/>
                      </a:lnTo>
                      <a:lnTo>
                        <a:pt x="754" y="613"/>
                      </a:lnTo>
                      <a:lnTo>
                        <a:pt x="757" y="610"/>
                      </a:lnTo>
                      <a:lnTo>
                        <a:pt x="758" y="606"/>
                      </a:lnTo>
                      <a:lnTo>
                        <a:pt x="760" y="601"/>
                      </a:lnTo>
                      <a:lnTo>
                        <a:pt x="761" y="600"/>
                      </a:lnTo>
                      <a:lnTo>
                        <a:pt x="763" y="600"/>
                      </a:lnTo>
                      <a:lnTo>
                        <a:pt x="767" y="600"/>
                      </a:lnTo>
                      <a:lnTo>
                        <a:pt x="772" y="600"/>
                      </a:lnTo>
                      <a:lnTo>
                        <a:pt x="789" y="603"/>
                      </a:lnTo>
                      <a:lnTo>
                        <a:pt x="807" y="607"/>
                      </a:lnTo>
                      <a:lnTo>
                        <a:pt x="819" y="610"/>
                      </a:lnTo>
                      <a:lnTo>
                        <a:pt x="821" y="601"/>
                      </a:lnTo>
                      <a:lnTo>
                        <a:pt x="821" y="595"/>
                      </a:lnTo>
                      <a:lnTo>
                        <a:pt x="828" y="599"/>
                      </a:lnTo>
                      <a:lnTo>
                        <a:pt x="830" y="600"/>
                      </a:lnTo>
                      <a:lnTo>
                        <a:pt x="832" y="601"/>
                      </a:lnTo>
                      <a:lnTo>
                        <a:pt x="834" y="603"/>
                      </a:lnTo>
                      <a:lnTo>
                        <a:pt x="841" y="603"/>
                      </a:lnTo>
                      <a:lnTo>
                        <a:pt x="848" y="601"/>
                      </a:lnTo>
                      <a:lnTo>
                        <a:pt x="855" y="600"/>
                      </a:lnTo>
                      <a:lnTo>
                        <a:pt x="864" y="600"/>
                      </a:lnTo>
                      <a:lnTo>
                        <a:pt x="868" y="601"/>
                      </a:lnTo>
                      <a:lnTo>
                        <a:pt x="873" y="603"/>
                      </a:lnTo>
                      <a:lnTo>
                        <a:pt x="883" y="608"/>
                      </a:lnTo>
                      <a:lnTo>
                        <a:pt x="880" y="606"/>
                      </a:lnTo>
                      <a:lnTo>
                        <a:pt x="879" y="604"/>
                      </a:lnTo>
                      <a:lnTo>
                        <a:pt x="875" y="600"/>
                      </a:lnTo>
                      <a:lnTo>
                        <a:pt x="869" y="599"/>
                      </a:lnTo>
                      <a:lnTo>
                        <a:pt x="864" y="597"/>
                      </a:lnTo>
                      <a:lnTo>
                        <a:pt x="858" y="597"/>
                      </a:lnTo>
                      <a:lnTo>
                        <a:pt x="855" y="596"/>
                      </a:lnTo>
                      <a:lnTo>
                        <a:pt x="852" y="595"/>
                      </a:lnTo>
                      <a:lnTo>
                        <a:pt x="852" y="593"/>
                      </a:lnTo>
                      <a:lnTo>
                        <a:pt x="851" y="590"/>
                      </a:lnTo>
                      <a:lnTo>
                        <a:pt x="851" y="585"/>
                      </a:lnTo>
                      <a:lnTo>
                        <a:pt x="851" y="579"/>
                      </a:lnTo>
                      <a:lnTo>
                        <a:pt x="851" y="578"/>
                      </a:lnTo>
                      <a:lnTo>
                        <a:pt x="851" y="575"/>
                      </a:lnTo>
                      <a:lnTo>
                        <a:pt x="848" y="575"/>
                      </a:lnTo>
                      <a:lnTo>
                        <a:pt x="846" y="574"/>
                      </a:lnTo>
                      <a:lnTo>
                        <a:pt x="841" y="572"/>
                      </a:lnTo>
                      <a:lnTo>
                        <a:pt x="840" y="571"/>
                      </a:lnTo>
                      <a:lnTo>
                        <a:pt x="839" y="570"/>
                      </a:lnTo>
                      <a:lnTo>
                        <a:pt x="839" y="567"/>
                      </a:lnTo>
                      <a:lnTo>
                        <a:pt x="839" y="564"/>
                      </a:lnTo>
                      <a:lnTo>
                        <a:pt x="839" y="561"/>
                      </a:lnTo>
                      <a:lnTo>
                        <a:pt x="837" y="560"/>
                      </a:lnTo>
                      <a:lnTo>
                        <a:pt x="833" y="559"/>
                      </a:lnTo>
                      <a:lnTo>
                        <a:pt x="829" y="559"/>
                      </a:lnTo>
                      <a:lnTo>
                        <a:pt x="825" y="559"/>
                      </a:lnTo>
                      <a:lnTo>
                        <a:pt x="821" y="557"/>
                      </a:lnTo>
                      <a:lnTo>
                        <a:pt x="818" y="554"/>
                      </a:lnTo>
                      <a:lnTo>
                        <a:pt x="816" y="550"/>
                      </a:lnTo>
                      <a:lnTo>
                        <a:pt x="814" y="546"/>
                      </a:lnTo>
                      <a:lnTo>
                        <a:pt x="811" y="543"/>
                      </a:lnTo>
                      <a:lnTo>
                        <a:pt x="807" y="542"/>
                      </a:lnTo>
                      <a:lnTo>
                        <a:pt x="803" y="541"/>
                      </a:lnTo>
                      <a:lnTo>
                        <a:pt x="798" y="541"/>
                      </a:lnTo>
                      <a:lnTo>
                        <a:pt x="794" y="539"/>
                      </a:lnTo>
                      <a:lnTo>
                        <a:pt x="793" y="536"/>
                      </a:lnTo>
                      <a:lnTo>
                        <a:pt x="790" y="534"/>
                      </a:lnTo>
                      <a:lnTo>
                        <a:pt x="786" y="528"/>
                      </a:lnTo>
                      <a:lnTo>
                        <a:pt x="793" y="514"/>
                      </a:lnTo>
                      <a:lnTo>
                        <a:pt x="797" y="507"/>
                      </a:lnTo>
                      <a:lnTo>
                        <a:pt x="798" y="506"/>
                      </a:lnTo>
                      <a:lnTo>
                        <a:pt x="800" y="505"/>
                      </a:lnTo>
                      <a:lnTo>
                        <a:pt x="803" y="505"/>
                      </a:lnTo>
                      <a:lnTo>
                        <a:pt x="803" y="502"/>
                      </a:lnTo>
                      <a:lnTo>
                        <a:pt x="803" y="499"/>
                      </a:lnTo>
                      <a:lnTo>
                        <a:pt x="803" y="496"/>
                      </a:lnTo>
                      <a:lnTo>
                        <a:pt x="803" y="494"/>
                      </a:lnTo>
                      <a:lnTo>
                        <a:pt x="805" y="489"/>
                      </a:lnTo>
                      <a:lnTo>
                        <a:pt x="810" y="484"/>
                      </a:lnTo>
                      <a:lnTo>
                        <a:pt x="814" y="480"/>
                      </a:lnTo>
                      <a:lnTo>
                        <a:pt x="816" y="474"/>
                      </a:lnTo>
                      <a:lnTo>
                        <a:pt x="816" y="471"/>
                      </a:lnTo>
                      <a:lnTo>
                        <a:pt x="816" y="467"/>
                      </a:lnTo>
                      <a:lnTo>
                        <a:pt x="816" y="463"/>
                      </a:lnTo>
                      <a:lnTo>
                        <a:pt x="819" y="459"/>
                      </a:lnTo>
                      <a:lnTo>
                        <a:pt x="821" y="458"/>
                      </a:lnTo>
                      <a:lnTo>
                        <a:pt x="822" y="456"/>
                      </a:lnTo>
                      <a:lnTo>
                        <a:pt x="829" y="453"/>
                      </a:lnTo>
                      <a:lnTo>
                        <a:pt x="836" y="449"/>
                      </a:lnTo>
                      <a:lnTo>
                        <a:pt x="840" y="445"/>
                      </a:lnTo>
                      <a:lnTo>
                        <a:pt x="843" y="441"/>
                      </a:lnTo>
                      <a:lnTo>
                        <a:pt x="844" y="434"/>
                      </a:lnTo>
                      <a:lnTo>
                        <a:pt x="847" y="419"/>
                      </a:lnTo>
                      <a:lnTo>
                        <a:pt x="848" y="404"/>
                      </a:lnTo>
                      <a:lnTo>
                        <a:pt x="851" y="390"/>
                      </a:lnTo>
                      <a:lnTo>
                        <a:pt x="864" y="390"/>
                      </a:lnTo>
                      <a:lnTo>
                        <a:pt x="870" y="391"/>
                      </a:lnTo>
                      <a:lnTo>
                        <a:pt x="877" y="390"/>
                      </a:lnTo>
                      <a:lnTo>
                        <a:pt x="881" y="388"/>
                      </a:lnTo>
                      <a:lnTo>
                        <a:pt x="887" y="386"/>
                      </a:lnTo>
                      <a:lnTo>
                        <a:pt x="891" y="384"/>
                      </a:lnTo>
                      <a:lnTo>
                        <a:pt x="894" y="383"/>
                      </a:lnTo>
                      <a:lnTo>
                        <a:pt x="897" y="382"/>
                      </a:lnTo>
                      <a:lnTo>
                        <a:pt x="901" y="382"/>
                      </a:lnTo>
                      <a:lnTo>
                        <a:pt x="906" y="383"/>
                      </a:lnTo>
                      <a:lnTo>
                        <a:pt x="912" y="386"/>
                      </a:lnTo>
                      <a:lnTo>
                        <a:pt x="915" y="387"/>
                      </a:lnTo>
                      <a:lnTo>
                        <a:pt x="915" y="390"/>
                      </a:lnTo>
                      <a:lnTo>
                        <a:pt x="915" y="391"/>
                      </a:lnTo>
                      <a:lnTo>
                        <a:pt x="912" y="393"/>
                      </a:lnTo>
                      <a:lnTo>
                        <a:pt x="909" y="395"/>
                      </a:lnTo>
                      <a:lnTo>
                        <a:pt x="909" y="401"/>
                      </a:lnTo>
                      <a:lnTo>
                        <a:pt x="919" y="398"/>
                      </a:lnTo>
                      <a:lnTo>
                        <a:pt x="923" y="398"/>
                      </a:lnTo>
                      <a:lnTo>
                        <a:pt x="926" y="398"/>
                      </a:lnTo>
                      <a:lnTo>
                        <a:pt x="933" y="400"/>
                      </a:lnTo>
                      <a:lnTo>
                        <a:pt x="937" y="402"/>
                      </a:lnTo>
                      <a:lnTo>
                        <a:pt x="941" y="406"/>
                      </a:lnTo>
                      <a:lnTo>
                        <a:pt x="934" y="395"/>
                      </a:lnTo>
                      <a:lnTo>
                        <a:pt x="933" y="391"/>
                      </a:lnTo>
                      <a:lnTo>
                        <a:pt x="931" y="386"/>
                      </a:lnTo>
                      <a:lnTo>
                        <a:pt x="930" y="377"/>
                      </a:lnTo>
                      <a:lnTo>
                        <a:pt x="930" y="368"/>
                      </a:lnTo>
                      <a:lnTo>
                        <a:pt x="929" y="348"/>
                      </a:lnTo>
                      <a:lnTo>
                        <a:pt x="927" y="339"/>
                      </a:lnTo>
                      <a:lnTo>
                        <a:pt x="924" y="326"/>
                      </a:lnTo>
                      <a:lnTo>
                        <a:pt x="923" y="322"/>
                      </a:lnTo>
                      <a:lnTo>
                        <a:pt x="920" y="318"/>
                      </a:lnTo>
                      <a:lnTo>
                        <a:pt x="917" y="312"/>
                      </a:lnTo>
                      <a:lnTo>
                        <a:pt x="913" y="308"/>
                      </a:lnTo>
                      <a:lnTo>
                        <a:pt x="909" y="304"/>
                      </a:lnTo>
                      <a:lnTo>
                        <a:pt x="905" y="301"/>
                      </a:lnTo>
                      <a:lnTo>
                        <a:pt x="899" y="299"/>
                      </a:lnTo>
                      <a:lnTo>
                        <a:pt x="895" y="297"/>
                      </a:lnTo>
                      <a:lnTo>
                        <a:pt x="891" y="297"/>
                      </a:lnTo>
                      <a:lnTo>
                        <a:pt x="888" y="299"/>
                      </a:lnTo>
                      <a:lnTo>
                        <a:pt x="886" y="300"/>
                      </a:lnTo>
                      <a:lnTo>
                        <a:pt x="883" y="300"/>
                      </a:lnTo>
                      <a:lnTo>
                        <a:pt x="880" y="297"/>
                      </a:lnTo>
                      <a:lnTo>
                        <a:pt x="879" y="296"/>
                      </a:lnTo>
                      <a:lnTo>
                        <a:pt x="877" y="294"/>
                      </a:lnTo>
                      <a:lnTo>
                        <a:pt x="875" y="272"/>
                      </a:lnTo>
                      <a:lnTo>
                        <a:pt x="873" y="258"/>
                      </a:lnTo>
                      <a:lnTo>
                        <a:pt x="872" y="245"/>
                      </a:lnTo>
                      <a:lnTo>
                        <a:pt x="869" y="231"/>
                      </a:lnTo>
                      <a:lnTo>
                        <a:pt x="866" y="218"/>
                      </a:lnTo>
                      <a:lnTo>
                        <a:pt x="862" y="207"/>
                      </a:lnTo>
                      <a:lnTo>
                        <a:pt x="861" y="203"/>
                      </a:lnTo>
                      <a:lnTo>
                        <a:pt x="858" y="199"/>
                      </a:lnTo>
                      <a:lnTo>
                        <a:pt x="855" y="196"/>
                      </a:lnTo>
                      <a:lnTo>
                        <a:pt x="852" y="195"/>
                      </a:lnTo>
                      <a:lnTo>
                        <a:pt x="848" y="193"/>
                      </a:lnTo>
                      <a:lnTo>
                        <a:pt x="846" y="191"/>
                      </a:lnTo>
                      <a:lnTo>
                        <a:pt x="843" y="187"/>
                      </a:lnTo>
                      <a:lnTo>
                        <a:pt x="841" y="184"/>
                      </a:lnTo>
                      <a:lnTo>
                        <a:pt x="840" y="182"/>
                      </a:lnTo>
                      <a:lnTo>
                        <a:pt x="837" y="182"/>
                      </a:lnTo>
                      <a:lnTo>
                        <a:pt x="834" y="182"/>
                      </a:lnTo>
                      <a:lnTo>
                        <a:pt x="832" y="182"/>
                      </a:lnTo>
                      <a:lnTo>
                        <a:pt x="829" y="182"/>
                      </a:lnTo>
                      <a:lnTo>
                        <a:pt x="826" y="177"/>
                      </a:lnTo>
                      <a:lnTo>
                        <a:pt x="822" y="177"/>
                      </a:lnTo>
                      <a:lnTo>
                        <a:pt x="818" y="175"/>
                      </a:lnTo>
                      <a:lnTo>
                        <a:pt x="814" y="175"/>
                      </a:lnTo>
                      <a:lnTo>
                        <a:pt x="808" y="175"/>
                      </a:lnTo>
                      <a:lnTo>
                        <a:pt x="808" y="164"/>
                      </a:lnTo>
                      <a:lnTo>
                        <a:pt x="829" y="166"/>
                      </a:lnTo>
                      <a:lnTo>
                        <a:pt x="839" y="166"/>
                      </a:lnTo>
                      <a:lnTo>
                        <a:pt x="843" y="166"/>
                      </a:lnTo>
                      <a:lnTo>
                        <a:pt x="848" y="164"/>
                      </a:lnTo>
                      <a:lnTo>
                        <a:pt x="850" y="163"/>
                      </a:lnTo>
                      <a:lnTo>
                        <a:pt x="851" y="162"/>
                      </a:lnTo>
                      <a:lnTo>
                        <a:pt x="855" y="158"/>
                      </a:lnTo>
                      <a:lnTo>
                        <a:pt x="858" y="153"/>
                      </a:lnTo>
                      <a:lnTo>
                        <a:pt x="861" y="151"/>
                      </a:lnTo>
                      <a:lnTo>
                        <a:pt x="864" y="151"/>
                      </a:lnTo>
                      <a:lnTo>
                        <a:pt x="866" y="151"/>
                      </a:lnTo>
                      <a:lnTo>
                        <a:pt x="869" y="151"/>
                      </a:lnTo>
                      <a:lnTo>
                        <a:pt x="872" y="151"/>
                      </a:lnTo>
                      <a:lnTo>
                        <a:pt x="875" y="149"/>
                      </a:lnTo>
                      <a:lnTo>
                        <a:pt x="877" y="148"/>
                      </a:lnTo>
                      <a:lnTo>
                        <a:pt x="886" y="144"/>
                      </a:lnTo>
                      <a:lnTo>
                        <a:pt x="890" y="142"/>
                      </a:lnTo>
                      <a:lnTo>
                        <a:pt x="895" y="141"/>
                      </a:lnTo>
                      <a:lnTo>
                        <a:pt x="901" y="141"/>
                      </a:lnTo>
                      <a:lnTo>
                        <a:pt x="906" y="142"/>
                      </a:lnTo>
                      <a:lnTo>
                        <a:pt x="906" y="145"/>
                      </a:lnTo>
                      <a:lnTo>
                        <a:pt x="906" y="148"/>
                      </a:lnTo>
                      <a:lnTo>
                        <a:pt x="908" y="151"/>
                      </a:lnTo>
                      <a:lnTo>
                        <a:pt x="909" y="153"/>
                      </a:lnTo>
                      <a:lnTo>
                        <a:pt x="913" y="156"/>
                      </a:lnTo>
                      <a:lnTo>
                        <a:pt x="917" y="159"/>
                      </a:lnTo>
                      <a:lnTo>
                        <a:pt x="917" y="162"/>
                      </a:lnTo>
                      <a:lnTo>
                        <a:pt x="920" y="162"/>
                      </a:lnTo>
                      <a:lnTo>
                        <a:pt x="924" y="162"/>
                      </a:lnTo>
                      <a:lnTo>
                        <a:pt x="929" y="160"/>
                      </a:lnTo>
                      <a:lnTo>
                        <a:pt x="933" y="162"/>
                      </a:lnTo>
                      <a:lnTo>
                        <a:pt x="934" y="163"/>
                      </a:lnTo>
                      <a:lnTo>
                        <a:pt x="937" y="164"/>
                      </a:lnTo>
                      <a:lnTo>
                        <a:pt x="938" y="169"/>
                      </a:lnTo>
                      <a:lnTo>
                        <a:pt x="941" y="174"/>
                      </a:lnTo>
                      <a:lnTo>
                        <a:pt x="944" y="177"/>
                      </a:lnTo>
                      <a:lnTo>
                        <a:pt x="949" y="182"/>
                      </a:lnTo>
                      <a:lnTo>
                        <a:pt x="956" y="185"/>
                      </a:lnTo>
                      <a:lnTo>
                        <a:pt x="956" y="188"/>
                      </a:lnTo>
                      <a:lnTo>
                        <a:pt x="956" y="191"/>
                      </a:lnTo>
                      <a:lnTo>
                        <a:pt x="955" y="193"/>
                      </a:lnTo>
                      <a:lnTo>
                        <a:pt x="953" y="196"/>
                      </a:lnTo>
                      <a:lnTo>
                        <a:pt x="952" y="196"/>
                      </a:lnTo>
                      <a:lnTo>
                        <a:pt x="951" y="196"/>
                      </a:lnTo>
                      <a:lnTo>
                        <a:pt x="948" y="196"/>
                      </a:lnTo>
                      <a:lnTo>
                        <a:pt x="947" y="196"/>
                      </a:lnTo>
                      <a:lnTo>
                        <a:pt x="930" y="211"/>
                      </a:lnTo>
                      <a:lnTo>
                        <a:pt x="915" y="225"/>
                      </a:lnTo>
                      <a:lnTo>
                        <a:pt x="915" y="229"/>
                      </a:lnTo>
                      <a:lnTo>
                        <a:pt x="915" y="234"/>
                      </a:lnTo>
                      <a:lnTo>
                        <a:pt x="917" y="243"/>
                      </a:lnTo>
                      <a:lnTo>
                        <a:pt x="916" y="243"/>
                      </a:lnTo>
                      <a:lnTo>
                        <a:pt x="916" y="245"/>
                      </a:lnTo>
                      <a:lnTo>
                        <a:pt x="916" y="252"/>
                      </a:lnTo>
                      <a:lnTo>
                        <a:pt x="916" y="256"/>
                      </a:lnTo>
                      <a:lnTo>
                        <a:pt x="917" y="260"/>
                      </a:lnTo>
                      <a:lnTo>
                        <a:pt x="919" y="263"/>
                      </a:lnTo>
                      <a:lnTo>
                        <a:pt x="922" y="265"/>
                      </a:lnTo>
                      <a:lnTo>
                        <a:pt x="924" y="267"/>
                      </a:lnTo>
                      <a:lnTo>
                        <a:pt x="929" y="267"/>
                      </a:lnTo>
                      <a:lnTo>
                        <a:pt x="935" y="267"/>
                      </a:lnTo>
                      <a:lnTo>
                        <a:pt x="942" y="267"/>
                      </a:lnTo>
                      <a:lnTo>
                        <a:pt x="945" y="267"/>
                      </a:lnTo>
                      <a:lnTo>
                        <a:pt x="949" y="268"/>
                      </a:lnTo>
                      <a:lnTo>
                        <a:pt x="949" y="270"/>
                      </a:lnTo>
                      <a:lnTo>
                        <a:pt x="951" y="271"/>
                      </a:lnTo>
                      <a:lnTo>
                        <a:pt x="951" y="274"/>
                      </a:lnTo>
                      <a:lnTo>
                        <a:pt x="952" y="275"/>
                      </a:lnTo>
                      <a:lnTo>
                        <a:pt x="955" y="282"/>
                      </a:lnTo>
                      <a:lnTo>
                        <a:pt x="960" y="286"/>
                      </a:lnTo>
                      <a:lnTo>
                        <a:pt x="966" y="289"/>
                      </a:lnTo>
                      <a:lnTo>
                        <a:pt x="971" y="292"/>
                      </a:lnTo>
                      <a:lnTo>
                        <a:pt x="977" y="292"/>
                      </a:lnTo>
                      <a:lnTo>
                        <a:pt x="984" y="292"/>
                      </a:lnTo>
                      <a:lnTo>
                        <a:pt x="991" y="292"/>
                      </a:lnTo>
                      <a:lnTo>
                        <a:pt x="999" y="289"/>
                      </a:lnTo>
                      <a:lnTo>
                        <a:pt x="999" y="292"/>
                      </a:lnTo>
                      <a:lnTo>
                        <a:pt x="999" y="294"/>
                      </a:lnTo>
                      <a:lnTo>
                        <a:pt x="999" y="296"/>
                      </a:lnTo>
                      <a:lnTo>
                        <a:pt x="999" y="297"/>
                      </a:lnTo>
                      <a:lnTo>
                        <a:pt x="1000" y="297"/>
                      </a:lnTo>
                      <a:lnTo>
                        <a:pt x="1002" y="297"/>
                      </a:lnTo>
                      <a:lnTo>
                        <a:pt x="1002" y="286"/>
                      </a:lnTo>
                      <a:lnTo>
                        <a:pt x="999" y="288"/>
                      </a:lnTo>
                      <a:lnTo>
                        <a:pt x="999" y="285"/>
                      </a:lnTo>
                      <a:lnTo>
                        <a:pt x="999" y="281"/>
                      </a:lnTo>
                      <a:lnTo>
                        <a:pt x="1005" y="278"/>
                      </a:lnTo>
                      <a:lnTo>
                        <a:pt x="1009" y="275"/>
                      </a:lnTo>
                      <a:lnTo>
                        <a:pt x="1013" y="271"/>
                      </a:lnTo>
                      <a:lnTo>
                        <a:pt x="1017" y="265"/>
                      </a:lnTo>
                      <a:lnTo>
                        <a:pt x="1020" y="263"/>
                      </a:lnTo>
                      <a:lnTo>
                        <a:pt x="1021" y="261"/>
                      </a:lnTo>
                      <a:lnTo>
                        <a:pt x="1025" y="260"/>
                      </a:lnTo>
                      <a:lnTo>
                        <a:pt x="1024" y="247"/>
                      </a:lnTo>
                      <a:lnTo>
                        <a:pt x="1023" y="236"/>
                      </a:lnTo>
                      <a:lnTo>
                        <a:pt x="1017" y="236"/>
                      </a:lnTo>
                      <a:lnTo>
                        <a:pt x="1017" y="227"/>
                      </a:lnTo>
                      <a:lnTo>
                        <a:pt x="1017" y="220"/>
                      </a:lnTo>
                      <a:lnTo>
                        <a:pt x="1017" y="211"/>
                      </a:lnTo>
                      <a:lnTo>
                        <a:pt x="1017" y="207"/>
                      </a:lnTo>
                      <a:lnTo>
                        <a:pt x="1016" y="205"/>
                      </a:lnTo>
                      <a:lnTo>
                        <a:pt x="1013" y="202"/>
                      </a:lnTo>
                      <a:lnTo>
                        <a:pt x="1010" y="200"/>
                      </a:lnTo>
                      <a:lnTo>
                        <a:pt x="1006" y="198"/>
                      </a:lnTo>
                      <a:lnTo>
                        <a:pt x="1005" y="198"/>
                      </a:lnTo>
                      <a:lnTo>
                        <a:pt x="1005" y="196"/>
                      </a:lnTo>
                      <a:lnTo>
                        <a:pt x="1005" y="193"/>
                      </a:lnTo>
                      <a:lnTo>
                        <a:pt x="1005" y="191"/>
                      </a:lnTo>
                      <a:lnTo>
                        <a:pt x="1005" y="188"/>
                      </a:lnTo>
                      <a:lnTo>
                        <a:pt x="1005" y="185"/>
                      </a:lnTo>
                      <a:lnTo>
                        <a:pt x="1006" y="184"/>
                      </a:lnTo>
                      <a:lnTo>
                        <a:pt x="1009" y="184"/>
                      </a:lnTo>
                      <a:lnTo>
                        <a:pt x="1010" y="184"/>
                      </a:lnTo>
                      <a:lnTo>
                        <a:pt x="1013" y="182"/>
                      </a:lnTo>
                      <a:lnTo>
                        <a:pt x="1013" y="181"/>
                      </a:lnTo>
                      <a:lnTo>
                        <a:pt x="1014" y="180"/>
                      </a:lnTo>
                      <a:lnTo>
                        <a:pt x="1016" y="174"/>
                      </a:lnTo>
                      <a:lnTo>
                        <a:pt x="1017" y="170"/>
                      </a:lnTo>
                      <a:lnTo>
                        <a:pt x="1018" y="169"/>
                      </a:lnTo>
                      <a:lnTo>
                        <a:pt x="1020" y="167"/>
                      </a:lnTo>
                      <a:lnTo>
                        <a:pt x="1023" y="167"/>
                      </a:lnTo>
                      <a:lnTo>
                        <a:pt x="1024" y="167"/>
                      </a:lnTo>
                      <a:lnTo>
                        <a:pt x="1027" y="167"/>
                      </a:lnTo>
                      <a:lnTo>
                        <a:pt x="1028" y="167"/>
                      </a:lnTo>
                      <a:lnTo>
                        <a:pt x="1025" y="162"/>
                      </a:lnTo>
                      <a:lnTo>
                        <a:pt x="1017" y="162"/>
                      </a:lnTo>
                      <a:lnTo>
                        <a:pt x="1016" y="162"/>
                      </a:lnTo>
                      <a:lnTo>
                        <a:pt x="1014" y="160"/>
                      </a:lnTo>
                      <a:lnTo>
                        <a:pt x="1016" y="159"/>
                      </a:lnTo>
                      <a:lnTo>
                        <a:pt x="1017" y="156"/>
                      </a:lnTo>
                      <a:lnTo>
                        <a:pt x="1018" y="151"/>
                      </a:lnTo>
                      <a:lnTo>
                        <a:pt x="1017" y="145"/>
                      </a:lnTo>
                      <a:lnTo>
                        <a:pt x="1030" y="144"/>
                      </a:lnTo>
                      <a:lnTo>
                        <a:pt x="1036" y="142"/>
                      </a:lnTo>
                      <a:lnTo>
                        <a:pt x="1036" y="117"/>
                      </a:lnTo>
                      <a:lnTo>
                        <a:pt x="1038" y="106"/>
                      </a:lnTo>
                      <a:lnTo>
                        <a:pt x="1039" y="95"/>
                      </a:lnTo>
                      <a:lnTo>
                        <a:pt x="1050" y="93"/>
                      </a:lnTo>
                      <a:lnTo>
                        <a:pt x="1050" y="88"/>
                      </a:lnTo>
                      <a:lnTo>
                        <a:pt x="1050" y="86"/>
                      </a:lnTo>
                      <a:lnTo>
                        <a:pt x="1049" y="79"/>
                      </a:lnTo>
                      <a:lnTo>
                        <a:pt x="1047" y="72"/>
                      </a:lnTo>
                      <a:lnTo>
                        <a:pt x="1049" y="68"/>
                      </a:lnTo>
                      <a:lnTo>
                        <a:pt x="1050" y="63"/>
                      </a:lnTo>
                      <a:lnTo>
                        <a:pt x="1052" y="61"/>
                      </a:lnTo>
                      <a:lnTo>
                        <a:pt x="1054" y="58"/>
                      </a:lnTo>
                      <a:close/>
                      <a:moveTo>
                        <a:pt x="710" y="271"/>
                      </a:moveTo>
                      <a:lnTo>
                        <a:pt x="707" y="270"/>
                      </a:lnTo>
                      <a:lnTo>
                        <a:pt x="706" y="271"/>
                      </a:lnTo>
                      <a:lnTo>
                        <a:pt x="707" y="272"/>
                      </a:lnTo>
                      <a:lnTo>
                        <a:pt x="710" y="275"/>
                      </a:lnTo>
                      <a:lnTo>
                        <a:pt x="711" y="276"/>
                      </a:lnTo>
                      <a:lnTo>
                        <a:pt x="713" y="275"/>
                      </a:lnTo>
                      <a:lnTo>
                        <a:pt x="713" y="274"/>
                      </a:lnTo>
                      <a:lnTo>
                        <a:pt x="711" y="272"/>
                      </a:lnTo>
                      <a:lnTo>
                        <a:pt x="710" y="271"/>
                      </a:lnTo>
                      <a:close/>
                      <a:moveTo>
                        <a:pt x="502" y="990"/>
                      </a:moveTo>
                      <a:lnTo>
                        <a:pt x="498" y="998"/>
                      </a:lnTo>
                      <a:lnTo>
                        <a:pt x="493" y="1005"/>
                      </a:lnTo>
                      <a:lnTo>
                        <a:pt x="489" y="1008"/>
                      </a:lnTo>
                      <a:lnTo>
                        <a:pt x="486" y="1011"/>
                      </a:lnTo>
                      <a:lnTo>
                        <a:pt x="479" y="1016"/>
                      </a:lnTo>
                      <a:lnTo>
                        <a:pt x="480" y="1018"/>
                      </a:lnTo>
                      <a:lnTo>
                        <a:pt x="483" y="1019"/>
                      </a:lnTo>
                      <a:lnTo>
                        <a:pt x="483" y="1022"/>
                      </a:lnTo>
                      <a:lnTo>
                        <a:pt x="484" y="1025"/>
                      </a:lnTo>
                      <a:lnTo>
                        <a:pt x="484" y="1027"/>
                      </a:lnTo>
                      <a:lnTo>
                        <a:pt x="484" y="1030"/>
                      </a:lnTo>
                      <a:lnTo>
                        <a:pt x="483" y="1034"/>
                      </a:lnTo>
                      <a:lnTo>
                        <a:pt x="482" y="1038"/>
                      </a:lnTo>
                      <a:lnTo>
                        <a:pt x="479" y="1040"/>
                      </a:lnTo>
                      <a:lnTo>
                        <a:pt x="476" y="1041"/>
                      </a:lnTo>
                      <a:lnTo>
                        <a:pt x="472" y="1043"/>
                      </a:lnTo>
                      <a:lnTo>
                        <a:pt x="471" y="1043"/>
                      </a:lnTo>
                      <a:lnTo>
                        <a:pt x="472" y="1044"/>
                      </a:lnTo>
                      <a:lnTo>
                        <a:pt x="473" y="1047"/>
                      </a:lnTo>
                      <a:lnTo>
                        <a:pt x="475" y="1050"/>
                      </a:lnTo>
                      <a:lnTo>
                        <a:pt x="476" y="1054"/>
                      </a:lnTo>
                      <a:lnTo>
                        <a:pt x="479" y="1056"/>
                      </a:lnTo>
                      <a:lnTo>
                        <a:pt x="493" y="1066"/>
                      </a:lnTo>
                      <a:lnTo>
                        <a:pt x="501" y="1072"/>
                      </a:lnTo>
                      <a:lnTo>
                        <a:pt x="504" y="1073"/>
                      </a:lnTo>
                      <a:lnTo>
                        <a:pt x="505" y="1074"/>
                      </a:lnTo>
                      <a:lnTo>
                        <a:pt x="507" y="1081"/>
                      </a:lnTo>
                      <a:lnTo>
                        <a:pt x="507" y="1088"/>
                      </a:lnTo>
                      <a:lnTo>
                        <a:pt x="507" y="1094"/>
                      </a:lnTo>
                      <a:lnTo>
                        <a:pt x="507" y="1097"/>
                      </a:lnTo>
                      <a:lnTo>
                        <a:pt x="508" y="1099"/>
                      </a:lnTo>
                      <a:lnTo>
                        <a:pt x="509" y="1099"/>
                      </a:lnTo>
                      <a:lnTo>
                        <a:pt x="514" y="1101"/>
                      </a:lnTo>
                      <a:lnTo>
                        <a:pt x="519" y="1102"/>
                      </a:lnTo>
                      <a:lnTo>
                        <a:pt x="520" y="1105"/>
                      </a:lnTo>
                      <a:lnTo>
                        <a:pt x="525" y="1110"/>
                      </a:lnTo>
                      <a:lnTo>
                        <a:pt x="527" y="1115"/>
                      </a:lnTo>
                      <a:lnTo>
                        <a:pt x="529" y="1117"/>
                      </a:lnTo>
                      <a:lnTo>
                        <a:pt x="532" y="1119"/>
                      </a:lnTo>
                      <a:lnTo>
                        <a:pt x="536" y="1119"/>
                      </a:lnTo>
                      <a:lnTo>
                        <a:pt x="538" y="1119"/>
                      </a:lnTo>
                      <a:lnTo>
                        <a:pt x="543" y="1120"/>
                      </a:lnTo>
                      <a:lnTo>
                        <a:pt x="544" y="1121"/>
                      </a:lnTo>
                      <a:lnTo>
                        <a:pt x="545" y="1123"/>
                      </a:lnTo>
                      <a:lnTo>
                        <a:pt x="548" y="1128"/>
                      </a:lnTo>
                      <a:lnTo>
                        <a:pt x="549" y="1134"/>
                      </a:lnTo>
                      <a:lnTo>
                        <a:pt x="551" y="1139"/>
                      </a:lnTo>
                      <a:lnTo>
                        <a:pt x="552" y="1153"/>
                      </a:lnTo>
                      <a:lnTo>
                        <a:pt x="554" y="1166"/>
                      </a:lnTo>
                      <a:lnTo>
                        <a:pt x="555" y="1166"/>
                      </a:lnTo>
                      <a:lnTo>
                        <a:pt x="556" y="1164"/>
                      </a:lnTo>
                      <a:lnTo>
                        <a:pt x="558" y="1162"/>
                      </a:lnTo>
                      <a:lnTo>
                        <a:pt x="559" y="1159"/>
                      </a:lnTo>
                      <a:lnTo>
                        <a:pt x="561" y="1157"/>
                      </a:lnTo>
                      <a:lnTo>
                        <a:pt x="572" y="1152"/>
                      </a:lnTo>
                      <a:lnTo>
                        <a:pt x="572" y="1134"/>
                      </a:lnTo>
                      <a:lnTo>
                        <a:pt x="574" y="1131"/>
                      </a:lnTo>
                      <a:lnTo>
                        <a:pt x="576" y="1128"/>
                      </a:lnTo>
                      <a:lnTo>
                        <a:pt x="574" y="1128"/>
                      </a:lnTo>
                      <a:lnTo>
                        <a:pt x="581" y="1126"/>
                      </a:lnTo>
                      <a:lnTo>
                        <a:pt x="588" y="1126"/>
                      </a:lnTo>
                      <a:lnTo>
                        <a:pt x="603" y="1123"/>
                      </a:lnTo>
                      <a:lnTo>
                        <a:pt x="606" y="1127"/>
                      </a:lnTo>
                      <a:lnTo>
                        <a:pt x="609" y="1131"/>
                      </a:lnTo>
                      <a:lnTo>
                        <a:pt x="610" y="1131"/>
                      </a:lnTo>
                      <a:lnTo>
                        <a:pt x="613" y="1131"/>
                      </a:lnTo>
                      <a:lnTo>
                        <a:pt x="615" y="1130"/>
                      </a:lnTo>
                      <a:lnTo>
                        <a:pt x="617" y="1131"/>
                      </a:lnTo>
                      <a:lnTo>
                        <a:pt x="619" y="1128"/>
                      </a:lnTo>
                      <a:lnTo>
                        <a:pt x="621" y="1127"/>
                      </a:lnTo>
                      <a:lnTo>
                        <a:pt x="624" y="1123"/>
                      </a:lnTo>
                      <a:lnTo>
                        <a:pt x="626" y="1119"/>
                      </a:lnTo>
                      <a:lnTo>
                        <a:pt x="626" y="1115"/>
                      </a:lnTo>
                      <a:lnTo>
                        <a:pt x="624" y="1106"/>
                      </a:lnTo>
                      <a:lnTo>
                        <a:pt x="623" y="1098"/>
                      </a:lnTo>
                      <a:lnTo>
                        <a:pt x="621" y="1091"/>
                      </a:lnTo>
                      <a:lnTo>
                        <a:pt x="628" y="1090"/>
                      </a:lnTo>
                      <a:lnTo>
                        <a:pt x="630" y="1090"/>
                      </a:lnTo>
                      <a:lnTo>
                        <a:pt x="632" y="1088"/>
                      </a:lnTo>
                      <a:lnTo>
                        <a:pt x="630" y="1079"/>
                      </a:lnTo>
                      <a:lnTo>
                        <a:pt x="627" y="1070"/>
                      </a:lnTo>
                      <a:lnTo>
                        <a:pt x="624" y="1062"/>
                      </a:lnTo>
                      <a:lnTo>
                        <a:pt x="620" y="1054"/>
                      </a:lnTo>
                      <a:lnTo>
                        <a:pt x="617" y="1051"/>
                      </a:lnTo>
                      <a:lnTo>
                        <a:pt x="612" y="1047"/>
                      </a:lnTo>
                      <a:lnTo>
                        <a:pt x="609" y="1044"/>
                      </a:lnTo>
                      <a:lnTo>
                        <a:pt x="606" y="1041"/>
                      </a:lnTo>
                      <a:lnTo>
                        <a:pt x="606" y="1036"/>
                      </a:lnTo>
                      <a:lnTo>
                        <a:pt x="602" y="1033"/>
                      </a:lnTo>
                      <a:lnTo>
                        <a:pt x="598" y="1032"/>
                      </a:lnTo>
                      <a:lnTo>
                        <a:pt x="592" y="1030"/>
                      </a:lnTo>
                      <a:lnTo>
                        <a:pt x="587" y="1030"/>
                      </a:lnTo>
                      <a:lnTo>
                        <a:pt x="576" y="1027"/>
                      </a:lnTo>
                      <a:lnTo>
                        <a:pt x="570" y="1026"/>
                      </a:lnTo>
                      <a:lnTo>
                        <a:pt x="566" y="1025"/>
                      </a:lnTo>
                      <a:lnTo>
                        <a:pt x="545" y="1008"/>
                      </a:lnTo>
                      <a:lnTo>
                        <a:pt x="544" y="1007"/>
                      </a:lnTo>
                      <a:lnTo>
                        <a:pt x="544" y="1005"/>
                      </a:lnTo>
                      <a:lnTo>
                        <a:pt x="544" y="1003"/>
                      </a:lnTo>
                      <a:lnTo>
                        <a:pt x="544" y="1000"/>
                      </a:lnTo>
                      <a:lnTo>
                        <a:pt x="543" y="998"/>
                      </a:lnTo>
                      <a:lnTo>
                        <a:pt x="541" y="997"/>
                      </a:lnTo>
                      <a:lnTo>
                        <a:pt x="540" y="997"/>
                      </a:lnTo>
                      <a:lnTo>
                        <a:pt x="540" y="998"/>
                      </a:lnTo>
                      <a:lnTo>
                        <a:pt x="540" y="1001"/>
                      </a:lnTo>
                      <a:lnTo>
                        <a:pt x="534" y="1000"/>
                      </a:lnTo>
                      <a:lnTo>
                        <a:pt x="522" y="997"/>
                      </a:lnTo>
                      <a:lnTo>
                        <a:pt x="502" y="990"/>
                      </a:lnTo>
                      <a:close/>
                      <a:moveTo>
                        <a:pt x="656" y="837"/>
                      </a:moveTo>
                      <a:lnTo>
                        <a:pt x="655" y="838"/>
                      </a:lnTo>
                      <a:lnTo>
                        <a:pt x="653" y="839"/>
                      </a:lnTo>
                      <a:lnTo>
                        <a:pt x="653" y="838"/>
                      </a:lnTo>
                      <a:lnTo>
                        <a:pt x="652" y="838"/>
                      </a:lnTo>
                      <a:lnTo>
                        <a:pt x="650" y="839"/>
                      </a:lnTo>
                      <a:lnTo>
                        <a:pt x="649" y="841"/>
                      </a:lnTo>
                      <a:lnTo>
                        <a:pt x="662" y="857"/>
                      </a:lnTo>
                      <a:lnTo>
                        <a:pt x="668" y="855"/>
                      </a:lnTo>
                      <a:lnTo>
                        <a:pt x="673" y="855"/>
                      </a:lnTo>
                      <a:lnTo>
                        <a:pt x="675" y="855"/>
                      </a:lnTo>
                      <a:lnTo>
                        <a:pt x="678" y="860"/>
                      </a:lnTo>
                      <a:lnTo>
                        <a:pt x="682" y="860"/>
                      </a:lnTo>
                      <a:lnTo>
                        <a:pt x="688" y="861"/>
                      </a:lnTo>
                      <a:lnTo>
                        <a:pt x="692" y="863"/>
                      </a:lnTo>
                      <a:lnTo>
                        <a:pt x="696" y="863"/>
                      </a:lnTo>
                      <a:lnTo>
                        <a:pt x="704" y="871"/>
                      </a:lnTo>
                      <a:lnTo>
                        <a:pt x="704" y="873"/>
                      </a:lnTo>
                      <a:lnTo>
                        <a:pt x="704" y="875"/>
                      </a:lnTo>
                      <a:lnTo>
                        <a:pt x="704" y="877"/>
                      </a:lnTo>
                      <a:lnTo>
                        <a:pt x="704" y="878"/>
                      </a:lnTo>
                      <a:lnTo>
                        <a:pt x="704" y="881"/>
                      </a:lnTo>
                      <a:lnTo>
                        <a:pt x="706" y="886"/>
                      </a:lnTo>
                      <a:lnTo>
                        <a:pt x="706" y="892"/>
                      </a:lnTo>
                      <a:lnTo>
                        <a:pt x="704" y="895"/>
                      </a:lnTo>
                      <a:lnTo>
                        <a:pt x="704" y="897"/>
                      </a:lnTo>
                      <a:lnTo>
                        <a:pt x="702" y="900"/>
                      </a:lnTo>
                      <a:lnTo>
                        <a:pt x="699" y="903"/>
                      </a:lnTo>
                      <a:lnTo>
                        <a:pt x="696" y="904"/>
                      </a:lnTo>
                      <a:lnTo>
                        <a:pt x="696" y="906"/>
                      </a:lnTo>
                      <a:lnTo>
                        <a:pt x="696" y="907"/>
                      </a:lnTo>
                      <a:lnTo>
                        <a:pt x="696" y="910"/>
                      </a:lnTo>
                      <a:lnTo>
                        <a:pt x="696" y="911"/>
                      </a:lnTo>
                      <a:lnTo>
                        <a:pt x="698" y="911"/>
                      </a:lnTo>
                      <a:lnTo>
                        <a:pt x="699" y="910"/>
                      </a:lnTo>
                      <a:lnTo>
                        <a:pt x="702" y="910"/>
                      </a:lnTo>
                      <a:lnTo>
                        <a:pt x="704" y="910"/>
                      </a:lnTo>
                      <a:lnTo>
                        <a:pt x="707" y="910"/>
                      </a:lnTo>
                      <a:lnTo>
                        <a:pt x="706" y="917"/>
                      </a:lnTo>
                      <a:lnTo>
                        <a:pt x="704" y="921"/>
                      </a:lnTo>
                      <a:lnTo>
                        <a:pt x="704" y="925"/>
                      </a:lnTo>
                      <a:lnTo>
                        <a:pt x="700" y="918"/>
                      </a:lnTo>
                      <a:lnTo>
                        <a:pt x="698" y="917"/>
                      </a:lnTo>
                      <a:lnTo>
                        <a:pt x="696" y="915"/>
                      </a:lnTo>
                      <a:lnTo>
                        <a:pt x="693" y="914"/>
                      </a:lnTo>
                      <a:lnTo>
                        <a:pt x="686" y="910"/>
                      </a:lnTo>
                      <a:lnTo>
                        <a:pt x="684" y="906"/>
                      </a:lnTo>
                      <a:lnTo>
                        <a:pt x="678" y="906"/>
                      </a:lnTo>
                      <a:lnTo>
                        <a:pt x="670" y="886"/>
                      </a:lnTo>
                      <a:lnTo>
                        <a:pt x="670" y="889"/>
                      </a:lnTo>
                      <a:lnTo>
                        <a:pt x="670" y="892"/>
                      </a:lnTo>
                      <a:lnTo>
                        <a:pt x="670" y="893"/>
                      </a:lnTo>
                      <a:lnTo>
                        <a:pt x="670" y="895"/>
                      </a:lnTo>
                      <a:lnTo>
                        <a:pt x="668" y="895"/>
                      </a:lnTo>
                      <a:lnTo>
                        <a:pt x="667" y="895"/>
                      </a:lnTo>
                      <a:lnTo>
                        <a:pt x="668" y="902"/>
                      </a:lnTo>
                      <a:lnTo>
                        <a:pt x="670" y="906"/>
                      </a:lnTo>
                      <a:lnTo>
                        <a:pt x="671" y="911"/>
                      </a:lnTo>
                      <a:lnTo>
                        <a:pt x="673" y="918"/>
                      </a:lnTo>
                      <a:lnTo>
                        <a:pt x="666" y="918"/>
                      </a:lnTo>
                      <a:lnTo>
                        <a:pt x="663" y="918"/>
                      </a:lnTo>
                      <a:lnTo>
                        <a:pt x="662" y="918"/>
                      </a:lnTo>
                      <a:lnTo>
                        <a:pt x="666" y="921"/>
                      </a:lnTo>
                      <a:lnTo>
                        <a:pt x="670" y="925"/>
                      </a:lnTo>
                      <a:lnTo>
                        <a:pt x="673" y="931"/>
                      </a:lnTo>
                      <a:lnTo>
                        <a:pt x="675" y="936"/>
                      </a:lnTo>
                      <a:lnTo>
                        <a:pt x="677" y="940"/>
                      </a:lnTo>
                      <a:lnTo>
                        <a:pt x="677" y="943"/>
                      </a:lnTo>
                      <a:lnTo>
                        <a:pt x="677" y="944"/>
                      </a:lnTo>
                      <a:lnTo>
                        <a:pt x="675" y="944"/>
                      </a:lnTo>
                      <a:lnTo>
                        <a:pt x="674" y="943"/>
                      </a:lnTo>
                      <a:lnTo>
                        <a:pt x="673" y="942"/>
                      </a:lnTo>
                      <a:lnTo>
                        <a:pt x="673" y="947"/>
                      </a:lnTo>
                      <a:lnTo>
                        <a:pt x="685" y="955"/>
                      </a:lnTo>
                      <a:lnTo>
                        <a:pt x="691" y="958"/>
                      </a:lnTo>
                      <a:lnTo>
                        <a:pt x="696" y="961"/>
                      </a:lnTo>
                      <a:lnTo>
                        <a:pt x="702" y="961"/>
                      </a:lnTo>
                      <a:lnTo>
                        <a:pt x="707" y="961"/>
                      </a:lnTo>
                      <a:lnTo>
                        <a:pt x="709" y="962"/>
                      </a:lnTo>
                      <a:lnTo>
                        <a:pt x="711" y="965"/>
                      </a:lnTo>
                      <a:lnTo>
                        <a:pt x="715" y="969"/>
                      </a:lnTo>
                      <a:lnTo>
                        <a:pt x="720" y="971"/>
                      </a:lnTo>
                      <a:lnTo>
                        <a:pt x="724" y="971"/>
                      </a:lnTo>
                      <a:lnTo>
                        <a:pt x="727" y="972"/>
                      </a:lnTo>
                      <a:lnTo>
                        <a:pt x="731" y="973"/>
                      </a:lnTo>
                      <a:lnTo>
                        <a:pt x="731" y="976"/>
                      </a:lnTo>
                      <a:lnTo>
                        <a:pt x="738" y="983"/>
                      </a:lnTo>
                      <a:lnTo>
                        <a:pt x="745" y="990"/>
                      </a:lnTo>
                      <a:lnTo>
                        <a:pt x="745" y="996"/>
                      </a:lnTo>
                      <a:lnTo>
                        <a:pt x="745" y="998"/>
                      </a:lnTo>
                      <a:lnTo>
                        <a:pt x="743" y="1001"/>
                      </a:lnTo>
                      <a:lnTo>
                        <a:pt x="742" y="1005"/>
                      </a:lnTo>
                      <a:lnTo>
                        <a:pt x="740" y="1008"/>
                      </a:lnTo>
                      <a:lnTo>
                        <a:pt x="739" y="1008"/>
                      </a:lnTo>
                      <a:lnTo>
                        <a:pt x="739" y="1009"/>
                      </a:lnTo>
                      <a:lnTo>
                        <a:pt x="740" y="1011"/>
                      </a:lnTo>
                      <a:lnTo>
                        <a:pt x="742" y="1012"/>
                      </a:lnTo>
                      <a:lnTo>
                        <a:pt x="742" y="1014"/>
                      </a:lnTo>
                      <a:lnTo>
                        <a:pt x="745" y="1014"/>
                      </a:lnTo>
                      <a:lnTo>
                        <a:pt x="749" y="1014"/>
                      </a:lnTo>
                      <a:lnTo>
                        <a:pt x="751" y="1015"/>
                      </a:lnTo>
                      <a:lnTo>
                        <a:pt x="754" y="1014"/>
                      </a:lnTo>
                      <a:lnTo>
                        <a:pt x="757" y="1012"/>
                      </a:lnTo>
                      <a:lnTo>
                        <a:pt x="761" y="1009"/>
                      </a:lnTo>
                      <a:lnTo>
                        <a:pt x="764" y="1004"/>
                      </a:lnTo>
                      <a:lnTo>
                        <a:pt x="768" y="998"/>
                      </a:lnTo>
                      <a:lnTo>
                        <a:pt x="771" y="993"/>
                      </a:lnTo>
                      <a:lnTo>
                        <a:pt x="774" y="986"/>
                      </a:lnTo>
                      <a:lnTo>
                        <a:pt x="775" y="980"/>
                      </a:lnTo>
                      <a:lnTo>
                        <a:pt x="776" y="976"/>
                      </a:lnTo>
                      <a:lnTo>
                        <a:pt x="768" y="972"/>
                      </a:lnTo>
                      <a:lnTo>
                        <a:pt x="769" y="965"/>
                      </a:lnTo>
                      <a:lnTo>
                        <a:pt x="771" y="962"/>
                      </a:lnTo>
                      <a:lnTo>
                        <a:pt x="774" y="961"/>
                      </a:lnTo>
                      <a:lnTo>
                        <a:pt x="774" y="960"/>
                      </a:lnTo>
                      <a:lnTo>
                        <a:pt x="772" y="958"/>
                      </a:lnTo>
                      <a:lnTo>
                        <a:pt x="771" y="957"/>
                      </a:lnTo>
                      <a:lnTo>
                        <a:pt x="771" y="955"/>
                      </a:lnTo>
                      <a:lnTo>
                        <a:pt x="771" y="953"/>
                      </a:lnTo>
                      <a:lnTo>
                        <a:pt x="768" y="953"/>
                      </a:lnTo>
                      <a:lnTo>
                        <a:pt x="764" y="951"/>
                      </a:lnTo>
                      <a:lnTo>
                        <a:pt x="761" y="951"/>
                      </a:lnTo>
                      <a:lnTo>
                        <a:pt x="757" y="950"/>
                      </a:lnTo>
                      <a:lnTo>
                        <a:pt x="756" y="949"/>
                      </a:lnTo>
                      <a:lnTo>
                        <a:pt x="756" y="947"/>
                      </a:lnTo>
                      <a:lnTo>
                        <a:pt x="754" y="944"/>
                      </a:lnTo>
                      <a:lnTo>
                        <a:pt x="754" y="940"/>
                      </a:lnTo>
                      <a:lnTo>
                        <a:pt x="753" y="938"/>
                      </a:lnTo>
                      <a:lnTo>
                        <a:pt x="750" y="938"/>
                      </a:lnTo>
                      <a:lnTo>
                        <a:pt x="745" y="933"/>
                      </a:lnTo>
                      <a:lnTo>
                        <a:pt x="739" y="928"/>
                      </a:lnTo>
                      <a:lnTo>
                        <a:pt x="733" y="922"/>
                      </a:lnTo>
                      <a:lnTo>
                        <a:pt x="731" y="921"/>
                      </a:lnTo>
                      <a:lnTo>
                        <a:pt x="728" y="918"/>
                      </a:lnTo>
                      <a:lnTo>
                        <a:pt x="728" y="913"/>
                      </a:lnTo>
                      <a:lnTo>
                        <a:pt x="727" y="913"/>
                      </a:lnTo>
                      <a:lnTo>
                        <a:pt x="724" y="913"/>
                      </a:lnTo>
                      <a:lnTo>
                        <a:pt x="722" y="911"/>
                      </a:lnTo>
                      <a:lnTo>
                        <a:pt x="720" y="910"/>
                      </a:lnTo>
                      <a:lnTo>
                        <a:pt x="718" y="906"/>
                      </a:lnTo>
                      <a:lnTo>
                        <a:pt x="717" y="900"/>
                      </a:lnTo>
                      <a:lnTo>
                        <a:pt x="715" y="888"/>
                      </a:lnTo>
                      <a:lnTo>
                        <a:pt x="715" y="863"/>
                      </a:lnTo>
                      <a:lnTo>
                        <a:pt x="703" y="857"/>
                      </a:lnTo>
                      <a:lnTo>
                        <a:pt x="691" y="853"/>
                      </a:lnTo>
                      <a:lnTo>
                        <a:pt x="680" y="849"/>
                      </a:lnTo>
                      <a:lnTo>
                        <a:pt x="673" y="846"/>
                      </a:lnTo>
                      <a:lnTo>
                        <a:pt x="667" y="843"/>
                      </a:lnTo>
                      <a:lnTo>
                        <a:pt x="662" y="841"/>
                      </a:lnTo>
                      <a:lnTo>
                        <a:pt x="660" y="838"/>
                      </a:lnTo>
                      <a:lnTo>
                        <a:pt x="656" y="837"/>
                      </a:lnTo>
                      <a:close/>
                      <a:moveTo>
                        <a:pt x="569" y="751"/>
                      </a:moveTo>
                      <a:lnTo>
                        <a:pt x="567" y="751"/>
                      </a:lnTo>
                      <a:lnTo>
                        <a:pt x="567" y="755"/>
                      </a:lnTo>
                      <a:lnTo>
                        <a:pt x="570" y="759"/>
                      </a:lnTo>
                      <a:lnTo>
                        <a:pt x="572" y="762"/>
                      </a:lnTo>
                      <a:lnTo>
                        <a:pt x="574" y="763"/>
                      </a:lnTo>
                      <a:lnTo>
                        <a:pt x="574" y="762"/>
                      </a:lnTo>
                      <a:lnTo>
                        <a:pt x="574" y="760"/>
                      </a:lnTo>
                      <a:lnTo>
                        <a:pt x="574" y="759"/>
                      </a:lnTo>
                      <a:lnTo>
                        <a:pt x="572" y="754"/>
                      </a:lnTo>
                      <a:lnTo>
                        <a:pt x="569" y="751"/>
                      </a:lnTo>
                      <a:close/>
                      <a:moveTo>
                        <a:pt x="909" y="600"/>
                      </a:moveTo>
                      <a:lnTo>
                        <a:pt x="906" y="600"/>
                      </a:lnTo>
                      <a:lnTo>
                        <a:pt x="906" y="601"/>
                      </a:lnTo>
                      <a:lnTo>
                        <a:pt x="908" y="604"/>
                      </a:lnTo>
                      <a:lnTo>
                        <a:pt x="911" y="608"/>
                      </a:lnTo>
                      <a:lnTo>
                        <a:pt x="912" y="610"/>
                      </a:lnTo>
                      <a:lnTo>
                        <a:pt x="915" y="610"/>
                      </a:lnTo>
                      <a:lnTo>
                        <a:pt x="917" y="610"/>
                      </a:lnTo>
                      <a:lnTo>
                        <a:pt x="924" y="610"/>
                      </a:lnTo>
                      <a:lnTo>
                        <a:pt x="924" y="603"/>
                      </a:lnTo>
                      <a:lnTo>
                        <a:pt x="912" y="606"/>
                      </a:lnTo>
                      <a:lnTo>
                        <a:pt x="909" y="600"/>
                      </a:lnTo>
                      <a:close/>
                      <a:moveTo>
                        <a:pt x="6" y="1788"/>
                      </a:moveTo>
                      <a:lnTo>
                        <a:pt x="0" y="1781"/>
                      </a:lnTo>
                      <a:lnTo>
                        <a:pt x="3" y="1781"/>
                      </a:lnTo>
                      <a:lnTo>
                        <a:pt x="7" y="1783"/>
                      </a:lnTo>
                      <a:lnTo>
                        <a:pt x="11" y="1784"/>
                      </a:lnTo>
                      <a:lnTo>
                        <a:pt x="6" y="1788"/>
                      </a:lnTo>
                      <a:close/>
                      <a:moveTo>
                        <a:pt x="67" y="1740"/>
                      </a:moveTo>
                      <a:lnTo>
                        <a:pt x="82" y="1738"/>
                      </a:lnTo>
                      <a:lnTo>
                        <a:pt x="93" y="1737"/>
                      </a:lnTo>
                      <a:lnTo>
                        <a:pt x="93" y="1729"/>
                      </a:lnTo>
                      <a:lnTo>
                        <a:pt x="92" y="1726"/>
                      </a:lnTo>
                      <a:lnTo>
                        <a:pt x="90" y="1724"/>
                      </a:lnTo>
                      <a:lnTo>
                        <a:pt x="89" y="1723"/>
                      </a:lnTo>
                      <a:lnTo>
                        <a:pt x="90" y="1715"/>
                      </a:lnTo>
                      <a:lnTo>
                        <a:pt x="93" y="1708"/>
                      </a:lnTo>
                      <a:lnTo>
                        <a:pt x="99" y="1709"/>
                      </a:lnTo>
                      <a:lnTo>
                        <a:pt x="104" y="1709"/>
                      </a:lnTo>
                      <a:lnTo>
                        <a:pt x="110" y="1713"/>
                      </a:lnTo>
                      <a:lnTo>
                        <a:pt x="123" y="1713"/>
                      </a:lnTo>
                      <a:lnTo>
                        <a:pt x="130" y="1712"/>
                      </a:lnTo>
                      <a:lnTo>
                        <a:pt x="140" y="1713"/>
                      </a:lnTo>
                      <a:lnTo>
                        <a:pt x="150" y="1718"/>
                      </a:lnTo>
                      <a:lnTo>
                        <a:pt x="158" y="1715"/>
                      </a:lnTo>
                      <a:lnTo>
                        <a:pt x="168" y="1713"/>
                      </a:lnTo>
                      <a:lnTo>
                        <a:pt x="176" y="1715"/>
                      </a:lnTo>
                      <a:lnTo>
                        <a:pt x="176" y="1716"/>
                      </a:lnTo>
                      <a:lnTo>
                        <a:pt x="176" y="1720"/>
                      </a:lnTo>
                      <a:lnTo>
                        <a:pt x="176" y="1724"/>
                      </a:lnTo>
                      <a:lnTo>
                        <a:pt x="176" y="1727"/>
                      </a:lnTo>
                      <a:lnTo>
                        <a:pt x="177" y="1730"/>
                      </a:lnTo>
                      <a:lnTo>
                        <a:pt x="180" y="1734"/>
                      </a:lnTo>
                      <a:lnTo>
                        <a:pt x="183" y="1740"/>
                      </a:lnTo>
                      <a:lnTo>
                        <a:pt x="184" y="1741"/>
                      </a:lnTo>
                      <a:lnTo>
                        <a:pt x="184" y="1742"/>
                      </a:lnTo>
                      <a:lnTo>
                        <a:pt x="184" y="1744"/>
                      </a:lnTo>
                      <a:lnTo>
                        <a:pt x="180" y="1748"/>
                      </a:lnTo>
                      <a:lnTo>
                        <a:pt x="177" y="1753"/>
                      </a:lnTo>
                      <a:lnTo>
                        <a:pt x="175" y="1758"/>
                      </a:lnTo>
                      <a:lnTo>
                        <a:pt x="173" y="1763"/>
                      </a:lnTo>
                      <a:lnTo>
                        <a:pt x="172" y="1767"/>
                      </a:lnTo>
                      <a:lnTo>
                        <a:pt x="172" y="1769"/>
                      </a:lnTo>
                      <a:lnTo>
                        <a:pt x="173" y="1770"/>
                      </a:lnTo>
                      <a:lnTo>
                        <a:pt x="175" y="1773"/>
                      </a:lnTo>
                      <a:lnTo>
                        <a:pt x="176" y="1774"/>
                      </a:lnTo>
                      <a:lnTo>
                        <a:pt x="177" y="1780"/>
                      </a:lnTo>
                      <a:lnTo>
                        <a:pt x="177" y="1784"/>
                      </a:lnTo>
                      <a:lnTo>
                        <a:pt x="177" y="1788"/>
                      </a:lnTo>
                      <a:lnTo>
                        <a:pt x="154" y="1795"/>
                      </a:lnTo>
                      <a:lnTo>
                        <a:pt x="139" y="1798"/>
                      </a:lnTo>
                      <a:lnTo>
                        <a:pt x="126" y="1799"/>
                      </a:lnTo>
                      <a:lnTo>
                        <a:pt x="110" y="1801"/>
                      </a:lnTo>
                      <a:lnTo>
                        <a:pt x="81" y="1803"/>
                      </a:lnTo>
                      <a:lnTo>
                        <a:pt x="78" y="1803"/>
                      </a:lnTo>
                      <a:lnTo>
                        <a:pt x="72" y="1803"/>
                      </a:lnTo>
                      <a:lnTo>
                        <a:pt x="60" y="1802"/>
                      </a:lnTo>
                      <a:lnTo>
                        <a:pt x="42" y="1801"/>
                      </a:lnTo>
                      <a:lnTo>
                        <a:pt x="22" y="1799"/>
                      </a:lnTo>
                      <a:lnTo>
                        <a:pt x="11" y="1792"/>
                      </a:lnTo>
                      <a:lnTo>
                        <a:pt x="14" y="1792"/>
                      </a:lnTo>
                      <a:lnTo>
                        <a:pt x="17" y="1792"/>
                      </a:lnTo>
                      <a:lnTo>
                        <a:pt x="17" y="1787"/>
                      </a:lnTo>
                      <a:lnTo>
                        <a:pt x="20" y="1783"/>
                      </a:lnTo>
                      <a:lnTo>
                        <a:pt x="25" y="1778"/>
                      </a:lnTo>
                      <a:lnTo>
                        <a:pt x="35" y="1771"/>
                      </a:lnTo>
                      <a:lnTo>
                        <a:pt x="32" y="1770"/>
                      </a:lnTo>
                      <a:lnTo>
                        <a:pt x="31" y="1769"/>
                      </a:lnTo>
                      <a:lnTo>
                        <a:pt x="29" y="1767"/>
                      </a:lnTo>
                      <a:lnTo>
                        <a:pt x="27" y="1766"/>
                      </a:lnTo>
                      <a:lnTo>
                        <a:pt x="24" y="1767"/>
                      </a:lnTo>
                      <a:lnTo>
                        <a:pt x="21" y="1770"/>
                      </a:lnTo>
                      <a:lnTo>
                        <a:pt x="22" y="1771"/>
                      </a:lnTo>
                      <a:lnTo>
                        <a:pt x="17" y="1771"/>
                      </a:lnTo>
                      <a:lnTo>
                        <a:pt x="17" y="1763"/>
                      </a:lnTo>
                      <a:lnTo>
                        <a:pt x="17" y="1755"/>
                      </a:lnTo>
                      <a:lnTo>
                        <a:pt x="20" y="1755"/>
                      </a:lnTo>
                      <a:lnTo>
                        <a:pt x="21" y="1751"/>
                      </a:lnTo>
                      <a:lnTo>
                        <a:pt x="21" y="1747"/>
                      </a:lnTo>
                      <a:lnTo>
                        <a:pt x="22" y="1740"/>
                      </a:lnTo>
                      <a:lnTo>
                        <a:pt x="29" y="1738"/>
                      </a:lnTo>
                      <a:lnTo>
                        <a:pt x="36" y="1738"/>
                      </a:lnTo>
                      <a:lnTo>
                        <a:pt x="43" y="1738"/>
                      </a:lnTo>
                      <a:lnTo>
                        <a:pt x="51" y="1737"/>
                      </a:lnTo>
                      <a:lnTo>
                        <a:pt x="53" y="1736"/>
                      </a:lnTo>
                      <a:lnTo>
                        <a:pt x="54" y="1734"/>
                      </a:lnTo>
                      <a:lnTo>
                        <a:pt x="57" y="1731"/>
                      </a:lnTo>
                      <a:lnTo>
                        <a:pt x="60" y="1724"/>
                      </a:lnTo>
                      <a:lnTo>
                        <a:pt x="63" y="1718"/>
                      </a:lnTo>
                      <a:lnTo>
                        <a:pt x="65" y="1712"/>
                      </a:lnTo>
                      <a:lnTo>
                        <a:pt x="68" y="1709"/>
                      </a:lnTo>
                      <a:lnTo>
                        <a:pt x="69" y="1706"/>
                      </a:lnTo>
                      <a:lnTo>
                        <a:pt x="72" y="1706"/>
                      </a:lnTo>
                      <a:lnTo>
                        <a:pt x="74" y="1706"/>
                      </a:lnTo>
                      <a:lnTo>
                        <a:pt x="74" y="1709"/>
                      </a:lnTo>
                      <a:lnTo>
                        <a:pt x="74" y="1712"/>
                      </a:lnTo>
                      <a:lnTo>
                        <a:pt x="71" y="1719"/>
                      </a:lnTo>
                      <a:lnTo>
                        <a:pt x="69" y="1723"/>
                      </a:lnTo>
                      <a:lnTo>
                        <a:pt x="67" y="1726"/>
                      </a:lnTo>
                      <a:lnTo>
                        <a:pt x="64" y="1727"/>
                      </a:lnTo>
                      <a:lnTo>
                        <a:pt x="60" y="1729"/>
                      </a:lnTo>
                      <a:lnTo>
                        <a:pt x="57" y="1731"/>
                      </a:lnTo>
                      <a:lnTo>
                        <a:pt x="57" y="1734"/>
                      </a:lnTo>
                      <a:lnTo>
                        <a:pt x="57" y="1737"/>
                      </a:lnTo>
                      <a:lnTo>
                        <a:pt x="57" y="1740"/>
                      </a:lnTo>
                      <a:lnTo>
                        <a:pt x="58" y="1740"/>
                      </a:lnTo>
                      <a:lnTo>
                        <a:pt x="67" y="1740"/>
                      </a:lnTo>
                      <a:close/>
                      <a:moveTo>
                        <a:pt x="635" y="600"/>
                      </a:moveTo>
                      <a:lnTo>
                        <a:pt x="641" y="600"/>
                      </a:lnTo>
                      <a:lnTo>
                        <a:pt x="644" y="606"/>
                      </a:lnTo>
                      <a:lnTo>
                        <a:pt x="646" y="610"/>
                      </a:lnTo>
                      <a:lnTo>
                        <a:pt x="646" y="613"/>
                      </a:lnTo>
                      <a:lnTo>
                        <a:pt x="646" y="615"/>
                      </a:lnTo>
                      <a:lnTo>
                        <a:pt x="649" y="621"/>
                      </a:lnTo>
                      <a:lnTo>
                        <a:pt x="644" y="618"/>
                      </a:lnTo>
                      <a:lnTo>
                        <a:pt x="639" y="617"/>
                      </a:lnTo>
                      <a:lnTo>
                        <a:pt x="630" y="613"/>
                      </a:lnTo>
                      <a:lnTo>
                        <a:pt x="630" y="606"/>
                      </a:lnTo>
                      <a:lnTo>
                        <a:pt x="635" y="600"/>
                      </a:lnTo>
                      <a:close/>
                      <a:moveTo>
                        <a:pt x="646" y="597"/>
                      </a:moveTo>
                      <a:lnTo>
                        <a:pt x="652" y="599"/>
                      </a:lnTo>
                      <a:lnTo>
                        <a:pt x="655" y="600"/>
                      </a:lnTo>
                      <a:lnTo>
                        <a:pt x="656" y="600"/>
                      </a:lnTo>
                      <a:lnTo>
                        <a:pt x="656" y="601"/>
                      </a:lnTo>
                      <a:lnTo>
                        <a:pt x="656" y="603"/>
                      </a:lnTo>
                      <a:lnTo>
                        <a:pt x="656" y="604"/>
                      </a:lnTo>
                      <a:lnTo>
                        <a:pt x="656" y="606"/>
                      </a:lnTo>
                      <a:lnTo>
                        <a:pt x="652" y="604"/>
                      </a:lnTo>
                      <a:lnTo>
                        <a:pt x="649" y="606"/>
                      </a:lnTo>
                      <a:lnTo>
                        <a:pt x="646" y="597"/>
                      </a:lnTo>
                      <a:close/>
                      <a:moveTo>
                        <a:pt x="834" y="589"/>
                      </a:moveTo>
                      <a:lnTo>
                        <a:pt x="839" y="589"/>
                      </a:lnTo>
                      <a:lnTo>
                        <a:pt x="843" y="589"/>
                      </a:lnTo>
                      <a:lnTo>
                        <a:pt x="843" y="590"/>
                      </a:lnTo>
                      <a:lnTo>
                        <a:pt x="843" y="592"/>
                      </a:lnTo>
                      <a:lnTo>
                        <a:pt x="844" y="596"/>
                      </a:lnTo>
                      <a:lnTo>
                        <a:pt x="844" y="597"/>
                      </a:lnTo>
                      <a:lnTo>
                        <a:pt x="844" y="599"/>
                      </a:lnTo>
                      <a:lnTo>
                        <a:pt x="843" y="599"/>
                      </a:lnTo>
                      <a:lnTo>
                        <a:pt x="841" y="600"/>
                      </a:lnTo>
                      <a:lnTo>
                        <a:pt x="837" y="600"/>
                      </a:lnTo>
                      <a:lnTo>
                        <a:pt x="833" y="595"/>
                      </a:lnTo>
                      <a:lnTo>
                        <a:pt x="832" y="593"/>
                      </a:lnTo>
                      <a:lnTo>
                        <a:pt x="832" y="592"/>
                      </a:lnTo>
                      <a:lnTo>
                        <a:pt x="833" y="592"/>
                      </a:lnTo>
                      <a:lnTo>
                        <a:pt x="834" y="592"/>
                      </a:lnTo>
                      <a:lnTo>
                        <a:pt x="834" y="589"/>
                      </a:lnTo>
                      <a:close/>
                      <a:moveTo>
                        <a:pt x="834" y="578"/>
                      </a:moveTo>
                      <a:lnTo>
                        <a:pt x="843" y="581"/>
                      </a:lnTo>
                      <a:lnTo>
                        <a:pt x="844" y="582"/>
                      </a:lnTo>
                      <a:lnTo>
                        <a:pt x="844" y="583"/>
                      </a:lnTo>
                      <a:lnTo>
                        <a:pt x="843" y="585"/>
                      </a:lnTo>
                      <a:lnTo>
                        <a:pt x="834" y="586"/>
                      </a:lnTo>
                      <a:lnTo>
                        <a:pt x="834" y="578"/>
                      </a:lnTo>
                      <a:close/>
                      <a:moveTo>
                        <a:pt x="976" y="0"/>
                      </a:moveTo>
                      <a:lnTo>
                        <a:pt x="985" y="1"/>
                      </a:lnTo>
                      <a:lnTo>
                        <a:pt x="991" y="3"/>
                      </a:lnTo>
                      <a:lnTo>
                        <a:pt x="992" y="3"/>
                      </a:lnTo>
                      <a:lnTo>
                        <a:pt x="991" y="3"/>
                      </a:lnTo>
                      <a:lnTo>
                        <a:pt x="996" y="3"/>
                      </a:lnTo>
                      <a:lnTo>
                        <a:pt x="998" y="4"/>
                      </a:lnTo>
                      <a:lnTo>
                        <a:pt x="999" y="7"/>
                      </a:lnTo>
                      <a:lnTo>
                        <a:pt x="999" y="10"/>
                      </a:lnTo>
                      <a:lnTo>
                        <a:pt x="999" y="12"/>
                      </a:lnTo>
                      <a:lnTo>
                        <a:pt x="1000" y="14"/>
                      </a:lnTo>
                      <a:lnTo>
                        <a:pt x="1002" y="14"/>
                      </a:lnTo>
                      <a:lnTo>
                        <a:pt x="1005" y="15"/>
                      </a:lnTo>
                      <a:lnTo>
                        <a:pt x="1002" y="34"/>
                      </a:lnTo>
                      <a:lnTo>
                        <a:pt x="1000" y="45"/>
                      </a:lnTo>
                      <a:lnTo>
                        <a:pt x="998" y="55"/>
                      </a:lnTo>
                      <a:lnTo>
                        <a:pt x="995" y="63"/>
                      </a:lnTo>
                      <a:lnTo>
                        <a:pt x="989" y="72"/>
                      </a:lnTo>
                      <a:lnTo>
                        <a:pt x="988" y="75"/>
                      </a:lnTo>
                      <a:lnTo>
                        <a:pt x="984" y="77"/>
                      </a:lnTo>
                      <a:lnTo>
                        <a:pt x="981" y="79"/>
                      </a:lnTo>
                      <a:lnTo>
                        <a:pt x="978" y="79"/>
                      </a:lnTo>
                      <a:lnTo>
                        <a:pt x="976" y="79"/>
                      </a:lnTo>
                      <a:lnTo>
                        <a:pt x="974" y="79"/>
                      </a:lnTo>
                      <a:lnTo>
                        <a:pt x="973" y="79"/>
                      </a:lnTo>
                      <a:lnTo>
                        <a:pt x="973" y="77"/>
                      </a:lnTo>
                      <a:lnTo>
                        <a:pt x="973" y="76"/>
                      </a:lnTo>
                      <a:lnTo>
                        <a:pt x="973" y="75"/>
                      </a:lnTo>
                      <a:lnTo>
                        <a:pt x="969" y="73"/>
                      </a:lnTo>
                      <a:lnTo>
                        <a:pt x="964" y="73"/>
                      </a:lnTo>
                      <a:lnTo>
                        <a:pt x="960" y="75"/>
                      </a:lnTo>
                      <a:lnTo>
                        <a:pt x="956" y="75"/>
                      </a:lnTo>
                      <a:lnTo>
                        <a:pt x="955" y="73"/>
                      </a:lnTo>
                      <a:lnTo>
                        <a:pt x="953" y="72"/>
                      </a:lnTo>
                      <a:lnTo>
                        <a:pt x="952" y="68"/>
                      </a:lnTo>
                      <a:lnTo>
                        <a:pt x="949" y="61"/>
                      </a:lnTo>
                      <a:lnTo>
                        <a:pt x="945" y="52"/>
                      </a:lnTo>
                      <a:lnTo>
                        <a:pt x="941" y="45"/>
                      </a:lnTo>
                      <a:lnTo>
                        <a:pt x="940" y="39"/>
                      </a:lnTo>
                      <a:lnTo>
                        <a:pt x="938" y="32"/>
                      </a:lnTo>
                      <a:lnTo>
                        <a:pt x="938" y="26"/>
                      </a:lnTo>
                      <a:lnTo>
                        <a:pt x="940" y="18"/>
                      </a:lnTo>
                      <a:lnTo>
                        <a:pt x="942" y="11"/>
                      </a:lnTo>
                      <a:lnTo>
                        <a:pt x="947" y="3"/>
                      </a:lnTo>
                      <a:lnTo>
                        <a:pt x="953" y="1"/>
                      </a:lnTo>
                      <a:lnTo>
                        <a:pt x="962" y="1"/>
                      </a:lnTo>
                      <a:lnTo>
                        <a:pt x="976" y="0"/>
                      </a:lnTo>
                      <a:close/>
                    </a:path>
                  </a:pathLst>
                </a:custGeom>
                <a:pattFill prst="dkHorz">
                  <a:fgClr>
                    <a:schemeClr val="tx1"/>
                  </a:fgClr>
                  <a:bgClr>
                    <a:schemeClr val="hlink"/>
                  </a:bgClr>
                </a:pattFill>
                <a:ln w="9525">
                  <a:solidFill>
                    <a:schemeClr val="bg1"/>
                  </a:solidFill>
                  <a:round/>
                  <a:headEnd/>
                  <a:tailEnd/>
                </a:ln>
              </p:spPr>
              <p:txBody>
                <a:bodyPr/>
                <a:lstStyle/>
                <a:p>
                  <a:endParaRPr lang="fi-FI"/>
                </a:p>
              </p:txBody>
            </p:sp>
            <p:sp>
              <p:nvSpPr>
                <p:cNvPr id="2085" name="Freeform 94"/>
                <p:cNvSpPr>
                  <a:spLocks/>
                </p:cNvSpPr>
                <p:nvPr/>
              </p:nvSpPr>
              <p:spPr bwMode="auto">
                <a:xfrm>
                  <a:off x="5183" y="3011"/>
                  <a:ext cx="704" cy="512"/>
                </a:xfrm>
                <a:custGeom>
                  <a:avLst/>
                  <a:gdLst>
                    <a:gd name="T0" fmla="*/ 3082 w 670"/>
                    <a:gd name="T1" fmla="*/ 112 h 488"/>
                    <a:gd name="T2" fmla="*/ 3217 w 670"/>
                    <a:gd name="T3" fmla="*/ 281 h 488"/>
                    <a:gd name="T4" fmla="*/ 3325 w 670"/>
                    <a:gd name="T5" fmla="*/ 476 h 488"/>
                    <a:gd name="T6" fmla="*/ 3474 w 670"/>
                    <a:gd name="T7" fmla="*/ 686 h 488"/>
                    <a:gd name="T8" fmla="*/ 3741 w 670"/>
                    <a:gd name="T9" fmla="*/ 872 h 488"/>
                    <a:gd name="T10" fmla="*/ 3828 w 670"/>
                    <a:gd name="T11" fmla="*/ 1222 h 488"/>
                    <a:gd name="T12" fmla="*/ 3828 w 670"/>
                    <a:gd name="T13" fmla="*/ 1484 h 488"/>
                    <a:gd name="T14" fmla="*/ 3813 w 670"/>
                    <a:gd name="T15" fmla="*/ 1670 h 488"/>
                    <a:gd name="T16" fmla="*/ 3978 w 670"/>
                    <a:gd name="T17" fmla="*/ 1910 h 488"/>
                    <a:gd name="T18" fmla="*/ 4141 w 670"/>
                    <a:gd name="T19" fmla="*/ 1902 h 488"/>
                    <a:gd name="T20" fmla="*/ 4224 w 670"/>
                    <a:gd name="T21" fmla="*/ 1887 h 488"/>
                    <a:gd name="T22" fmla="*/ 4350 w 670"/>
                    <a:gd name="T23" fmla="*/ 1798 h 488"/>
                    <a:gd name="T24" fmla="*/ 4572 w 670"/>
                    <a:gd name="T25" fmla="*/ 2038 h 488"/>
                    <a:gd name="T26" fmla="*/ 4425 w 670"/>
                    <a:gd name="T27" fmla="*/ 2179 h 488"/>
                    <a:gd name="T28" fmla="*/ 4269 w 670"/>
                    <a:gd name="T29" fmla="*/ 2104 h 488"/>
                    <a:gd name="T30" fmla="*/ 4269 w 670"/>
                    <a:gd name="T31" fmla="*/ 2265 h 488"/>
                    <a:gd name="T32" fmla="*/ 4334 w 670"/>
                    <a:gd name="T33" fmla="*/ 2324 h 488"/>
                    <a:gd name="T34" fmla="*/ 4242 w 670"/>
                    <a:gd name="T35" fmla="*/ 2495 h 488"/>
                    <a:gd name="T36" fmla="*/ 4202 w 670"/>
                    <a:gd name="T37" fmla="*/ 2795 h 488"/>
                    <a:gd name="T38" fmla="*/ 3969 w 670"/>
                    <a:gd name="T39" fmla="*/ 2834 h 488"/>
                    <a:gd name="T40" fmla="*/ 3826 w 670"/>
                    <a:gd name="T41" fmla="*/ 2793 h 488"/>
                    <a:gd name="T42" fmla="*/ 3670 w 670"/>
                    <a:gd name="T43" fmla="*/ 2760 h 488"/>
                    <a:gd name="T44" fmla="*/ 3232 w 670"/>
                    <a:gd name="T45" fmla="*/ 2730 h 488"/>
                    <a:gd name="T46" fmla="*/ 2967 w 670"/>
                    <a:gd name="T47" fmla="*/ 2906 h 488"/>
                    <a:gd name="T48" fmla="*/ 2905 w 670"/>
                    <a:gd name="T49" fmla="*/ 3038 h 488"/>
                    <a:gd name="T50" fmla="*/ 2623 w 670"/>
                    <a:gd name="T51" fmla="*/ 3114 h 488"/>
                    <a:gd name="T52" fmla="*/ 2336 w 670"/>
                    <a:gd name="T53" fmla="*/ 3153 h 488"/>
                    <a:gd name="T54" fmla="*/ 2064 w 670"/>
                    <a:gd name="T55" fmla="*/ 3173 h 488"/>
                    <a:gd name="T56" fmla="*/ 1735 w 670"/>
                    <a:gd name="T57" fmla="*/ 3114 h 488"/>
                    <a:gd name="T58" fmla="*/ 1371 w 670"/>
                    <a:gd name="T59" fmla="*/ 3101 h 488"/>
                    <a:gd name="T60" fmla="*/ 1448 w 670"/>
                    <a:gd name="T61" fmla="*/ 2991 h 488"/>
                    <a:gd name="T62" fmla="*/ 1258 w 670"/>
                    <a:gd name="T63" fmla="*/ 2864 h 488"/>
                    <a:gd name="T64" fmla="*/ 1084 w 670"/>
                    <a:gd name="T65" fmla="*/ 2803 h 488"/>
                    <a:gd name="T66" fmla="*/ 1166 w 670"/>
                    <a:gd name="T67" fmla="*/ 2721 h 488"/>
                    <a:gd name="T68" fmla="*/ 992 w 670"/>
                    <a:gd name="T69" fmla="*/ 2618 h 488"/>
                    <a:gd name="T70" fmla="*/ 910 w 670"/>
                    <a:gd name="T71" fmla="*/ 2766 h 488"/>
                    <a:gd name="T72" fmla="*/ 784 w 670"/>
                    <a:gd name="T73" fmla="*/ 2633 h 488"/>
                    <a:gd name="T74" fmla="*/ 629 w 670"/>
                    <a:gd name="T75" fmla="*/ 2558 h 488"/>
                    <a:gd name="T76" fmla="*/ 671 w 670"/>
                    <a:gd name="T77" fmla="*/ 2438 h 488"/>
                    <a:gd name="T78" fmla="*/ 650 w 670"/>
                    <a:gd name="T79" fmla="*/ 2386 h 488"/>
                    <a:gd name="T80" fmla="*/ 542 w 670"/>
                    <a:gd name="T81" fmla="*/ 2267 h 488"/>
                    <a:gd name="T82" fmla="*/ 420 w 670"/>
                    <a:gd name="T83" fmla="*/ 2163 h 488"/>
                    <a:gd name="T84" fmla="*/ 254 w 670"/>
                    <a:gd name="T85" fmla="*/ 1950 h 488"/>
                    <a:gd name="T86" fmla="*/ 158 w 670"/>
                    <a:gd name="T87" fmla="*/ 1813 h 488"/>
                    <a:gd name="T88" fmla="*/ 0 w 670"/>
                    <a:gd name="T89" fmla="*/ 1558 h 488"/>
                    <a:gd name="T90" fmla="*/ 230 w 670"/>
                    <a:gd name="T91" fmla="*/ 1553 h 488"/>
                    <a:gd name="T92" fmla="*/ 417 w 670"/>
                    <a:gd name="T93" fmla="*/ 1401 h 488"/>
                    <a:gd name="T94" fmla="*/ 491 w 670"/>
                    <a:gd name="T95" fmla="*/ 1285 h 488"/>
                    <a:gd name="T96" fmla="*/ 497 w 670"/>
                    <a:gd name="T97" fmla="*/ 1155 h 488"/>
                    <a:gd name="T98" fmla="*/ 564 w 670"/>
                    <a:gd name="T99" fmla="*/ 1057 h 488"/>
                    <a:gd name="T100" fmla="*/ 738 w 670"/>
                    <a:gd name="T101" fmla="*/ 796 h 488"/>
                    <a:gd name="T102" fmla="*/ 792 w 670"/>
                    <a:gd name="T103" fmla="*/ 756 h 488"/>
                    <a:gd name="T104" fmla="*/ 1151 w 670"/>
                    <a:gd name="T105" fmla="*/ 499 h 488"/>
                    <a:gd name="T106" fmla="*/ 1270 w 670"/>
                    <a:gd name="T107" fmla="*/ 358 h 488"/>
                    <a:gd name="T108" fmla="*/ 1389 w 670"/>
                    <a:gd name="T109" fmla="*/ 310 h 488"/>
                    <a:gd name="T110" fmla="*/ 1627 w 670"/>
                    <a:gd name="T111" fmla="*/ 396 h 488"/>
                    <a:gd name="T112" fmla="*/ 1771 w 670"/>
                    <a:gd name="T113" fmla="*/ 396 h 488"/>
                    <a:gd name="T114" fmla="*/ 2014 w 670"/>
                    <a:gd name="T115" fmla="*/ 413 h 488"/>
                    <a:gd name="T116" fmla="*/ 2223 w 670"/>
                    <a:gd name="T117" fmla="*/ 413 h 488"/>
                    <a:gd name="T118" fmla="*/ 2336 w 670"/>
                    <a:gd name="T119" fmla="*/ 435 h 488"/>
                    <a:gd name="T120" fmla="*/ 2517 w 670"/>
                    <a:gd name="T121" fmla="*/ 372 h 488"/>
                    <a:gd name="T122" fmla="*/ 2779 w 670"/>
                    <a:gd name="T123" fmla="*/ 220 h 488"/>
                    <a:gd name="T124" fmla="*/ 2881 w 670"/>
                    <a:gd name="T125" fmla="*/ 84 h 48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70"/>
                    <a:gd name="T190" fmla="*/ 0 h 488"/>
                    <a:gd name="T191" fmla="*/ 670 w 670"/>
                    <a:gd name="T192" fmla="*/ 488 h 48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70" h="488">
                      <a:moveTo>
                        <a:pt x="434" y="0"/>
                      </a:moveTo>
                      <a:lnTo>
                        <a:pt x="437" y="0"/>
                      </a:lnTo>
                      <a:lnTo>
                        <a:pt x="441" y="0"/>
                      </a:lnTo>
                      <a:lnTo>
                        <a:pt x="443" y="1"/>
                      </a:lnTo>
                      <a:lnTo>
                        <a:pt x="446" y="3"/>
                      </a:lnTo>
                      <a:lnTo>
                        <a:pt x="447" y="5"/>
                      </a:lnTo>
                      <a:lnTo>
                        <a:pt x="447" y="10"/>
                      </a:lnTo>
                      <a:lnTo>
                        <a:pt x="447" y="14"/>
                      </a:lnTo>
                      <a:lnTo>
                        <a:pt x="448" y="18"/>
                      </a:lnTo>
                      <a:lnTo>
                        <a:pt x="450" y="19"/>
                      </a:lnTo>
                      <a:lnTo>
                        <a:pt x="452" y="22"/>
                      </a:lnTo>
                      <a:lnTo>
                        <a:pt x="457" y="23"/>
                      </a:lnTo>
                      <a:lnTo>
                        <a:pt x="458" y="26"/>
                      </a:lnTo>
                      <a:lnTo>
                        <a:pt x="461" y="29"/>
                      </a:lnTo>
                      <a:lnTo>
                        <a:pt x="461" y="33"/>
                      </a:lnTo>
                      <a:lnTo>
                        <a:pt x="462" y="37"/>
                      </a:lnTo>
                      <a:lnTo>
                        <a:pt x="462" y="40"/>
                      </a:lnTo>
                      <a:lnTo>
                        <a:pt x="466" y="44"/>
                      </a:lnTo>
                      <a:lnTo>
                        <a:pt x="468" y="46"/>
                      </a:lnTo>
                      <a:lnTo>
                        <a:pt x="469" y="47"/>
                      </a:lnTo>
                      <a:lnTo>
                        <a:pt x="470" y="50"/>
                      </a:lnTo>
                      <a:lnTo>
                        <a:pt x="470" y="54"/>
                      </a:lnTo>
                      <a:lnTo>
                        <a:pt x="470" y="58"/>
                      </a:lnTo>
                      <a:lnTo>
                        <a:pt x="472" y="61"/>
                      </a:lnTo>
                      <a:lnTo>
                        <a:pt x="475" y="65"/>
                      </a:lnTo>
                      <a:lnTo>
                        <a:pt x="479" y="69"/>
                      </a:lnTo>
                      <a:lnTo>
                        <a:pt x="483" y="73"/>
                      </a:lnTo>
                      <a:lnTo>
                        <a:pt x="484" y="76"/>
                      </a:lnTo>
                      <a:lnTo>
                        <a:pt x="486" y="79"/>
                      </a:lnTo>
                      <a:lnTo>
                        <a:pt x="487" y="84"/>
                      </a:lnTo>
                      <a:lnTo>
                        <a:pt x="488" y="88"/>
                      </a:lnTo>
                      <a:lnTo>
                        <a:pt x="488" y="91"/>
                      </a:lnTo>
                      <a:lnTo>
                        <a:pt x="490" y="93"/>
                      </a:lnTo>
                      <a:lnTo>
                        <a:pt x="497" y="98"/>
                      </a:lnTo>
                      <a:lnTo>
                        <a:pt x="499" y="102"/>
                      </a:lnTo>
                      <a:lnTo>
                        <a:pt x="504" y="105"/>
                      </a:lnTo>
                      <a:lnTo>
                        <a:pt x="508" y="108"/>
                      </a:lnTo>
                      <a:lnTo>
                        <a:pt x="515" y="109"/>
                      </a:lnTo>
                      <a:lnTo>
                        <a:pt x="516" y="109"/>
                      </a:lnTo>
                      <a:lnTo>
                        <a:pt x="519" y="111"/>
                      </a:lnTo>
                      <a:lnTo>
                        <a:pt x="529" y="116"/>
                      </a:lnTo>
                      <a:lnTo>
                        <a:pt x="534" y="120"/>
                      </a:lnTo>
                      <a:lnTo>
                        <a:pt x="538" y="124"/>
                      </a:lnTo>
                      <a:lnTo>
                        <a:pt x="541" y="129"/>
                      </a:lnTo>
                      <a:lnTo>
                        <a:pt x="542" y="133"/>
                      </a:lnTo>
                      <a:lnTo>
                        <a:pt x="545" y="140"/>
                      </a:lnTo>
                      <a:lnTo>
                        <a:pt x="545" y="149"/>
                      </a:lnTo>
                      <a:lnTo>
                        <a:pt x="545" y="156"/>
                      </a:lnTo>
                      <a:lnTo>
                        <a:pt x="547" y="159"/>
                      </a:lnTo>
                      <a:lnTo>
                        <a:pt x="549" y="162"/>
                      </a:lnTo>
                      <a:lnTo>
                        <a:pt x="551" y="166"/>
                      </a:lnTo>
                      <a:lnTo>
                        <a:pt x="552" y="171"/>
                      </a:lnTo>
                      <a:lnTo>
                        <a:pt x="555" y="181"/>
                      </a:lnTo>
                      <a:lnTo>
                        <a:pt x="556" y="188"/>
                      </a:lnTo>
                      <a:lnTo>
                        <a:pt x="556" y="192"/>
                      </a:lnTo>
                      <a:lnTo>
                        <a:pt x="555" y="196"/>
                      </a:lnTo>
                      <a:lnTo>
                        <a:pt x="555" y="200"/>
                      </a:lnTo>
                      <a:lnTo>
                        <a:pt x="555" y="205"/>
                      </a:lnTo>
                      <a:lnTo>
                        <a:pt x="556" y="209"/>
                      </a:lnTo>
                      <a:lnTo>
                        <a:pt x="555" y="214"/>
                      </a:lnTo>
                      <a:lnTo>
                        <a:pt x="555" y="218"/>
                      </a:lnTo>
                      <a:lnTo>
                        <a:pt x="555" y="224"/>
                      </a:lnTo>
                      <a:lnTo>
                        <a:pt x="556" y="229"/>
                      </a:lnTo>
                      <a:lnTo>
                        <a:pt x="556" y="234"/>
                      </a:lnTo>
                      <a:lnTo>
                        <a:pt x="556" y="236"/>
                      </a:lnTo>
                      <a:lnTo>
                        <a:pt x="556" y="238"/>
                      </a:lnTo>
                      <a:lnTo>
                        <a:pt x="556" y="243"/>
                      </a:lnTo>
                      <a:lnTo>
                        <a:pt x="558" y="249"/>
                      </a:lnTo>
                      <a:lnTo>
                        <a:pt x="558" y="252"/>
                      </a:lnTo>
                      <a:lnTo>
                        <a:pt x="556" y="254"/>
                      </a:lnTo>
                      <a:lnTo>
                        <a:pt x="555" y="256"/>
                      </a:lnTo>
                      <a:lnTo>
                        <a:pt x="553" y="256"/>
                      </a:lnTo>
                      <a:lnTo>
                        <a:pt x="552" y="256"/>
                      </a:lnTo>
                      <a:lnTo>
                        <a:pt x="553" y="264"/>
                      </a:lnTo>
                      <a:lnTo>
                        <a:pt x="555" y="271"/>
                      </a:lnTo>
                      <a:lnTo>
                        <a:pt x="558" y="277"/>
                      </a:lnTo>
                      <a:lnTo>
                        <a:pt x="563" y="285"/>
                      </a:lnTo>
                      <a:lnTo>
                        <a:pt x="567" y="290"/>
                      </a:lnTo>
                      <a:lnTo>
                        <a:pt x="570" y="292"/>
                      </a:lnTo>
                      <a:lnTo>
                        <a:pt x="573" y="293"/>
                      </a:lnTo>
                      <a:lnTo>
                        <a:pt x="577" y="294"/>
                      </a:lnTo>
                      <a:lnTo>
                        <a:pt x="580" y="294"/>
                      </a:lnTo>
                      <a:lnTo>
                        <a:pt x="585" y="293"/>
                      </a:lnTo>
                      <a:lnTo>
                        <a:pt x="588" y="294"/>
                      </a:lnTo>
                      <a:lnTo>
                        <a:pt x="591" y="296"/>
                      </a:lnTo>
                      <a:lnTo>
                        <a:pt x="595" y="297"/>
                      </a:lnTo>
                      <a:lnTo>
                        <a:pt x="599" y="299"/>
                      </a:lnTo>
                      <a:lnTo>
                        <a:pt x="600" y="299"/>
                      </a:lnTo>
                      <a:lnTo>
                        <a:pt x="602" y="296"/>
                      </a:lnTo>
                      <a:lnTo>
                        <a:pt x="602" y="293"/>
                      </a:lnTo>
                      <a:lnTo>
                        <a:pt x="602" y="292"/>
                      </a:lnTo>
                      <a:lnTo>
                        <a:pt x="602" y="290"/>
                      </a:lnTo>
                      <a:lnTo>
                        <a:pt x="603" y="290"/>
                      </a:lnTo>
                      <a:lnTo>
                        <a:pt x="605" y="290"/>
                      </a:lnTo>
                      <a:lnTo>
                        <a:pt x="606" y="292"/>
                      </a:lnTo>
                      <a:lnTo>
                        <a:pt x="609" y="293"/>
                      </a:lnTo>
                      <a:lnTo>
                        <a:pt x="610" y="294"/>
                      </a:lnTo>
                      <a:lnTo>
                        <a:pt x="612" y="293"/>
                      </a:lnTo>
                      <a:lnTo>
                        <a:pt x="613" y="292"/>
                      </a:lnTo>
                      <a:lnTo>
                        <a:pt x="613" y="290"/>
                      </a:lnTo>
                      <a:lnTo>
                        <a:pt x="613" y="288"/>
                      </a:lnTo>
                      <a:lnTo>
                        <a:pt x="613" y="286"/>
                      </a:lnTo>
                      <a:lnTo>
                        <a:pt x="614" y="285"/>
                      </a:lnTo>
                      <a:lnTo>
                        <a:pt x="617" y="282"/>
                      </a:lnTo>
                      <a:lnTo>
                        <a:pt x="621" y="279"/>
                      </a:lnTo>
                      <a:lnTo>
                        <a:pt x="625" y="278"/>
                      </a:lnTo>
                      <a:lnTo>
                        <a:pt x="628" y="277"/>
                      </a:lnTo>
                      <a:lnTo>
                        <a:pt x="632" y="277"/>
                      </a:lnTo>
                      <a:lnTo>
                        <a:pt x="639" y="277"/>
                      </a:lnTo>
                      <a:lnTo>
                        <a:pt x="646" y="278"/>
                      </a:lnTo>
                      <a:lnTo>
                        <a:pt x="653" y="279"/>
                      </a:lnTo>
                      <a:lnTo>
                        <a:pt x="663" y="283"/>
                      </a:lnTo>
                      <a:lnTo>
                        <a:pt x="667" y="286"/>
                      </a:lnTo>
                      <a:lnTo>
                        <a:pt x="670" y="289"/>
                      </a:lnTo>
                      <a:lnTo>
                        <a:pt x="665" y="292"/>
                      </a:lnTo>
                      <a:lnTo>
                        <a:pt x="665" y="303"/>
                      </a:lnTo>
                      <a:lnTo>
                        <a:pt x="665" y="312"/>
                      </a:lnTo>
                      <a:lnTo>
                        <a:pt x="667" y="322"/>
                      </a:lnTo>
                      <a:lnTo>
                        <a:pt x="668" y="332"/>
                      </a:lnTo>
                      <a:lnTo>
                        <a:pt x="663" y="335"/>
                      </a:lnTo>
                      <a:lnTo>
                        <a:pt x="660" y="336"/>
                      </a:lnTo>
                      <a:lnTo>
                        <a:pt x="653" y="337"/>
                      </a:lnTo>
                      <a:lnTo>
                        <a:pt x="650" y="337"/>
                      </a:lnTo>
                      <a:lnTo>
                        <a:pt x="646" y="336"/>
                      </a:lnTo>
                      <a:lnTo>
                        <a:pt x="645" y="337"/>
                      </a:lnTo>
                      <a:lnTo>
                        <a:pt x="642" y="337"/>
                      </a:lnTo>
                      <a:lnTo>
                        <a:pt x="634" y="344"/>
                      </a:lnTo>
                      <a:lnTo>
                        <a:pt x="631" y="340"/>
                      </a:lnTo>
                      <a:lnTo>
                        <a:pt x="631" y="335"/>
                      </a:lnTo>
                      <a:lnTo>
                        <a:pt x="625" y="335"/>
                      </a:lnTo>
                      <a:lnTo>
                        <a:pt x="625" y="330"/>
                      </a:lnTo>
                      <a:lnTo>
                        <a:pt x="625" y="328"/>
                      </a:lnTo>
                      <a:lnTo>
                        <a:pt x="625" y="324"/>
                      </a:lnTo>
                      <a:lnTo>
                        <a:pt x="625" y="321"/>
                      </a:lnTo>
                      <a:lnTo>
                        <a:pt x="620" y="324"/>
                      </a:lnTo>
                      <a:lnTo>
                        <a:pt x="617" y="324"/>
                      </a:lnTo>
                      <a:lnTo>
                        <a:pt x="614" y="324"/>
                      </a:lnTo>
                      <a:lnTo>
                        <a:pt x="614" y="332"/>
                      </a:lnTo>
                      <a:lnTo>
                        <a:pt x="613" y="330"/>
                      </a:lnTo>
                      <a:lnTo>
                        <a:pt x="612" y="335"/>
                      </a:lnTo>
                      <a:lnTo>
                        <a:pt x="616" y="337"/>
                      </a:lnTo>
                      <a:lnTo>
                        <a:pt x="618" y="340"/>
                      </a:lnTo>
                      <a:lnTo>
                        <a:pt x="620" y="342"/>
                      </a:lnTo>
                      <a:lnTo>
                        <a:pt x="620" y="346"/>
                      </a:lnTo>
                      <a:lnTo>
                        <a:pt x="618" y="348"/>
                      </a:lnTo>
                      <a:lnTo>
                        <a:pt x="617" y="351"/>
                      </a:lnTo>
                      <a:lnTo>
                        <a:pt x="617" y="353"/>
                      </a:lnTo>
                      <a:lnTo>
                        <a:pt x="623" y="353"/>
                      </a:lnTo>
                      <a:lnTo>
                        <a:pt x="624" y="350"/>
                      </a:lnTo>
                      <a:lnTo>
                        <a:pt x="625" y="347"/>
                      </a:lnTo>
                      <a:lnTo>
                        <a:pt x="628" y="344"/>
                      </a:lnTo>
                      <a:lnTo>
                        <a:pt x="628" y="351"/>
                      </a:lnTo>
                      <a:lnTo>
                        <a:pt x="628" y="358"/>
                      </a:lnTo>
                      <a:lnTo>
                        <a:pt x="625" y="361"/>
                      </a:lnTo>
                      <a:lnTo>
                        <a:pt x="625" y="362"/>
                      </a:lnTo>
                      <a:lnTo>
                        <a:pt x="625" y="364"/>
                      </a:lnTo>
                      <a:lnTo>
                        <a:pt x="627" y="368"/>
                      </a:lnTo>
                      <a:lnTo>
                        <a:pt x="627" y="371"/>
                      </a:lnTo>
                      <a:lnTo>
                        <a:pt x="625" y="373"/>
                      </a:lnTo>
                      <a:lnTo>
                        <a:pt x="624" y="376"/>
                      </a:lnTo>
                      <a:lnTo>
                        <a:pt x="621" y="379"/>
                      </a:lnTo>
                      <a:lnTo>
                        <a:pt x="616" y="382"/>
                      </a:lnTo>
                      <a:lnTo>
                        <a:pt x="610" y="386"/>
                      </a:lnTo>
                      <a:lnTo>
                        <a:pt x="607" y="389"/>
                      </a:lnTo>
                      <a:lnTo>
                        <a:pt x="606" y="393"/>
                      </a:lnTo>
                      <a:lnTo>
                        <a:pt x="606" y="398"/>
                      </a:lnTo>
                      <a:lnTo>
                        <a:pt x="605" y="402"/>
                      </a:lnTo>
                      <a:lnTo>
                        <a:pt x="605" y="408"/>
                      </a:lnTo>
                      <a:lnTo>
                        <a:pt x="606" y="413"/>
                      </a:lnTo>
                      <a:lnTo>
                        <a:pt x="607" y="422"/>
                      </a:lnTo>
                      <a:lnTo>
                        <a:pt x="609" y="430"/>
                      </a:lnTo>
                      <a:lnTo>
                        <a:pt x="605" y="430"/>
                      </a:lnTo>
                      <a:lnTo>
                        <a:pt x="600" y="430"/>
                      </a:lnTo>
                      <a:lnTo>
                        <a:pt x="596" y="431"/>
                      </a:lnTo>
                      <a:lnTo>
                        <a:pt x="594" y="434"/>
                      </a:lnTo>
                      <a:lnTo>
                        <a:pt x="594" y="437"/>
                      </a:lnTo>
                      <a:lnTo>
                        <a:pt x="591" y="437"/>
                      </a:lnTo>
                      <a:lnTo>
                        <a:pt x="584" y="438"/>
                      </a:lnTo>
                      <a:lnTo>
                        <a:pt x="580" y="438"/>
                      </a:lnTo>
                      <a:lnTo>
                        <a:pt x="576" y="436"/>
                      </a:lnTo>
                      <a:lnTo>
                        <a:pt x="573" y="434"/>
                      </a:lnTo>
                      <a:lnTo>
                        <a:pt x="570" y="430"/>
                      </a:lnTo>
                      <a:lnTo>
                        <a:pt x="569" y="427"/>
                      </a:lnTo>
                      <a:lnTo>
                        <a:pt x="566" y="423"/>
                      </a:lnTo>
                      <a:lnTo>
                        <a:pt x="563" y="418"/>
                      </a:lnTo>
                      <a:lnTo>
                        <a:pt x="562" y="418"/>
                      </a:lnTo>
                      <a:lnTo>
                        <a:pt x="558" y="424"/>
                      </a:lnTo>
                      <a:lnTo>
                        <a:pt x="556" y="427"/>
                      </a:lnTo>
                      <a:lnTo>
                        <a:pt x="555" y="429"/>
                      </a:lnTo>
                      <a:lnTo>
                        <a:pt x="553" y="429"/>
                      </a:lnTo>
                      <a:lnTo>
                        <a:pt x="553" y="427"/>
                      </a:lnTo>
                      <a:lnTo>
                        <a:pt x="551" y="424"/>
                      </a:lnTo>
                      <a:lnTo>
                        <a:pt x="548" y="419"/>
                      </a:lnTo>
                      <a:lnTo>
                        <a:pt x="547" y="419"/>
                      </a:lnTo>
                      <a:lnTo>
                        <a:pt x="542" y="422"/>
                      </a:lnTo>
                      <a:lnTo>
                        <a:pt x="540" y="423"/>
                      </a:lnTo>
                      <a:lnTo>
                        <a:pt x="537" y="424"/>
                      </a:lnTo>
                      <a:lnTo>
                        <a:pt x="533" y="424"/>
                      </a:lnTo>
                      <a:lnTo>
                        <a:pt x="529" y="423"/>
                      </a:lnTo>
                      <a:lnTo>
                        <a:pt x="524" y="422"/>
                      </a:lnTo>
                      <a:lnTo>
                        <a:pt x="522" y="420"/>
                      </a:lnTo>
                      <a:lnTo>
                        <a:pt x="509" y="413"/>
                      </a:lnTo>
                      <a:lnTo>
                        <a:pt x="506" y="412"/>
                      </a:lnTo>
                      <a:lnTo>
                        <a:pt x="501" y="412"/>
                      </a:lnTo>
                      <a:lnTo>
                        <a:pt x="491" y="413"/>
                      </a:lnTo>
                      <a:lnTo>
                        <a:pt x="480" y="416"/>
                      </a:lnTo>
                      <a:lnTo>
                        <a:pt x="469" y="419"/>
                      </a:lnTo>
                      <a:lnTo>
                        <a:pt x="466" y="420"/>
                      </a:lnTo>
                      <a:lnTo>
                        <a:pt x="464" y="422"/>
                      </a:lnTo>
                      <a:lnTo>
                        <a:pt x="459" y="426"/>
                      </a:lnTo>
                      <a:lnTo>
                        <a:pt x="454" y="431"/>
                      </a:lnTo>
                      <a:lnTo>
                        <a:pt x="448" y="437"/>
                      </a:lnTo>
                      <a:lnTo>
                        <a:pt x="440" y="442"/>
                      </a:lnTo>
                      <a:lnTo>
                        <a:pt x="436" y="445"/>
                      </a:lnTo>
                      <a:lnTo>
                        <a:pt x="433" y="448"/>
                      </a:lnTo>
                      <a:lnTo>
                        <a:pt x="430" y="449"/>
                      </a:lnTo>
                      <a:lnTo>
                        <a:pt x="429" y="451"/>
                      </a:lnTo>
                      <a:lnTo>
                        <a:pt x="425" y="452"/>
                      </a:lnTo>
                      <a:lnTo>
                        <a:pt x="422" y="454"/>
                      </a:lnTo>
                      <a:lnTo>
                        <a:pt x="421" y="456"/>
                      </a:lnTo>
                      <a:lnTo>
                        <a:pt x="421" y="458"/>
                      </a:lnTo>
                      <a:lnTo>
                        <a:pt x="421" y="462"/>
                      </a:lnTo>
                      <a:lnTo>
                        <a:pt x="421" y="465"/>
                      </a:lnTo>
                      <a:lnTo>
                        <a:pt x="421" y="466"/>
                      </a:lnTo>
                      <a:lnTo>
                        <a:pt x="421" y="467"/>
                      </a:lnTo>
                      <a:lnTo>
                        <a:pt x="419" y="469"/>
                      </a:lnTo>
                      <a:lnTo>
                        <a:pt x="416" y="470"/>
                      </a:lnTo>
                      <a:lnTo>
                        <a:pt x="411" y="472"/>
                      </a:lnTo>
                      <a:lnTo>
                        <a:pt x="407" y="473"/>
                      </a:lnTo>
                      <a:lnTo>
                        <a:pt x="404" y="476"/>
                      </a:lnTo>
                      <a:lnTo>
                        <a:pt x="401" y="477"/>
                      </a:lnTo>
                      <a:lnTo>
                        <a:pt x="396" y="478"/>
                      </a:lnTo>
                      <a:lnTo>
                        <a:pt x="389" y="478"/>
                      </a:lnTo>
                      <a:lnTo>
                        <a:pt x="381" y="478"/>
                      </a:lnTo>
                      <a:lnTo>
                        <a:pt x="374" y="480"/>
                      </a:lnTo>
                      <a:lnTo>
                        <a:pt x="368" y="483"/>
                      </a:lnTo>
                      <a:lnTo>
                        <a:pt x="363" y="484"/>
                      </a:lnTo>
                      <a:lnTo>
                        <a:pt x="360" y="484"/>
                      </a:lnTo>
                      <a:lnTo>
                        <a:pt x="358" y="484"/>
                      </a:lnTo>
                      <a:lnTo>
                        <a:pt x="353" y="484"/>
                      </a:lnTo>
                      <a:lnTo>
                        <a:pt x="350" y="484"/>
                      </a:lnTo>
                      <a:lnTo>
                        <a:pt x="346" y="484"/>
                      </a:lnTo>
                      <a:lnTo>
                        <a:pt x="340" y="485"/>
                      </a:lnTo>
                      <a:lnTo>
                        <a:pt x="336" y="485"/>
                      </a:lnTo>
                      <a:lnTo>
                        <a:pt x="333" y="484"/>
                      </a:lnTo>
                      <a:lnTo>
                        <a:pt x="332" y="484"/>
                      </a:lnTo>
                      <a:lnTo>
                        <a:pt x="327" y="484"/>
                      </a:lnTo>
                      <a:lnTo>
                        <a:pt x="321" y="485"/>
                      </a:lnTo>
                      <a:lnTo>
                        <a:pt x="314" y="487"/>
                      </a:lnTo>
                      <a:lnTo>
                        <a:pt x="307" y="488"/>
                      </a:lnTo>
                      <a:lnTo>
                        <a:pt x="303" y="488"/>
                      </a:lnTo>
                      <a:lnTo>
                        <a:pt x="299" y="487"/>
                      </a:lnTo>
                      <a:lnTo>
                        <a:pt x="293" y="487"/>
                      </a:lnTo>
                      <a:lnTo>
                        <a:pt x="286" y="485"/>
                      </a:lnTo>
                      <a:lnTo>
                        <a:pt x="281" y="484"/>
                      </a:lnTo>
                      <a:lnTo>
                        <a:pt x="277" y="481"/>
                      </a:lnTo>
                      <a:lnTo>
                        <a:pt x="274" y="481"/>
                      </a:lnTo>
                      <a:lnTo>
                        <a:pt x="264" y="483"/>
                      </a:lnTo>
                      <a:lnTo>
                        <a:pt x="260" y="481"/>
                      </a:lnTo>
                      <a:lnTo>
                        <a:pt x="257" y="480"/>
                      </a:lnTo>
                      <a:lnTo>
                        <a:pt x="252" y="478"/>
                      </a:lnTo>
                      <a:lnTo>
                        <a:pt x="242" y="478"/>
                      </a:lnTo>
                      <a:lnTo>
                        <a:pt x="233" y="478"/>
                      </a:lnTo>
                      <a:lnTo>
                        <a:pt x="223" y="481"/>
                      </a:lnTo>
                      <a:lnTo>
                        <a:pt x="209" y="485"/>
                      </a:lnTo>
                      <a:lnTo>
                        <a:pt x="205" y="485"/>
                      </a:lnTo>
                      <a:lnTo>
                        <a:pt x="203" y="485"/>
                      </a:lnTo>
                      <a:lnTo>
                        <a:pt x="201" y="484"/>
                      </a:lnTo>
                      <a:lnTo>
                        <a:pt x="201" y="483"/>
                      </a:lnTo>
                      <a:lnTo>
                        <a:pt x="199" y="477"/>
                      </a:lnTo>
                      <a:lnTo>
                        <a:pt x="198" y="473"/>
                      </a:lnTo>
                      <a:lnTo>
                        <a:pt x="198" y="472"/>
                      </a:lnTo>
                      <a:lnTo>
                        <a:pt x="198" y="470"/>
                      </a:lnTo>
                      <a:lnTo>
                        <a:pt x="202" y="469"/>
                      </a:lnTo>
                      <a:lnTo>
                        <a:pt x="206" y="466"/>
                      </a:lnTo>
                      <a:lnTo>
                        <a:pt x="209" y="465"/>
                      </a:lnTo>
                      <a:lnTo>
                        <a:pt x="210" y="463"/>
                      </a:lnTo>
                      <a:lnTo>
                        <a:pt x="210" y="462"/>
                      </a:lnTo>
                      <a:lnTo>
                        <a:pt x="210" y="460"/>
                      </a:lnTo>
                      <a:lnTo>
                        <a:pt x="209" y="460"/>
                      </a:lnTo>
                      <a:lnTo>
                        <a:pt x="206" y="460"/>
                      </a:lnTo>
                      <a:lnTo>
                        <a:pt x="198" y="459"/>
                      </a:lnTo>
                      <a:lnTo>
                        <a:pt x="191" y="456"/>
                      </a:lnTo>
                      <a:lnTo>
                        <a:pt x="185" y="454"/>
                      </a:lnTo>
                      <a:lnTo>
                        <a:pt x="181" y="451"/>
                      </a:lnTo>
                      <a:lnTo>
                        <a:pt x="183" y="448"/>
                      </a:lnTo>
                      <a:lnTo>
                        <a:pt x="183" y="442"/>
                      </a:lnTo>
                      <a:lnTo>
                        <a:pt x="183" y="440"/>
                      </a:lnTo>
                      <a:lnTo>
                        <a:pt x="181" y="438"/>
                      </a:lnTo>
                      <a:lnTo>
                        <a:pt x="180" y="438"/>
                      </a:lnTo>
                      <a:lnTo>
                        <a:pt x="176" y="438"/>
                      </a:lnTo>
                      <a:lnTo>
                        <a:pt x="173" y="438"/>
                      </a:lnTo>
                      <a:lnTo>
                        <a:pt x="172" y="437"/>
                      </a:lnTo>
                      <a:lnTo>
                        <a:pt x="166" y="434"/>
                      </a:lnTo>
                      <a:lnTo>
                        <a:pt x="161" y="433"/>
                      </a:lnTo>
                      <a:lnTo>
                        <a:pt x="159" y="433"/>
                      </a:lnTo>
                      <a:lnTo>
                        <a:pt x="158" y="431"/>
                      </a:lnTo>
                      <a:lnTo>
                        <a:pt x="158" y="429"/>
                      </a:lnTo>
                      <a:lnTo>
                        <a:pt x="159" y="426"/>
                      </a:lnTo>
                      <a:lnTo>
                        <a:pt x="161" y="424"/>
                      </a:lnTo>
                      <a:lnTo>
                        <a:pt x="162" y="423"/>
                      </a:lnTo>
                      <a:lnTo>
                        <a:pt x="165" y="423"/>
                      </a:lnTo>
                      <a:lnTo>
                        <a:pt x="167" y="423"/>
                      </a:lnTo>
                      <a:lnTo>
                        <a:pt x="169" y="423"/>
                      </a:lnTo>
                      <a:lnTo>
                        <a:pt x="169" y="422"/>
                      </a:lnTo>
                      <a:lnTo>
                        <a:pt x="169" y="418"/>
                      </a:lnTo>
                      <a:lnTo>
                        <a:pt x="167" y="416"/>
                      </a:lnTo>
                      <a:lnTo>
                        <a:pt x="161" y="409"/>
                      </a:lnTo>
                      <a:lnTo>
                        <a:pt x="156" y="402"/>
                      </a:lnTo>
                      <a:lnTo>
                        <a:pt x="154" y="398"/>
                      </a:lnTo>
                      <a:lnTo>
                        <a:pt x="152" y="397"/>
                      </a:lnTo>
                      <a:lnTo>
                        <a:pt x="151" y="397"/>
                      </a:lnTo>
                      <a:lnTo>
                        <a:pt x="148" y="398"/>
                      </a:lnTo>
                      <a:lnTo>
                        <a:pt x="145" y="400"/>
                      </a:lnTo>
                      <a:lnTo>
                        <a:pt x="144" y="401"/>
                      </a:lnTo>
                      <a:lnTo>
                        <a:pt x="141" y="404"/>
                      </a:lnTo>
                      <a:lnTo>
                        <a:pt x="138" y="408"/>
                      </a:lnTo>
                      <a:lnTo>
                        <a:pt x="136" y="411"/>
                      </a:lnTo>
                      <a:lnTo>
                        <a:pt x="133" y="413"/>
                      </a:lnTo>
                      <a:lnTo>
                        <a:pt x="132" y="415"/>
                      </a:lnTo>
                      <a:lnTo>
                        <a:pt x="133" y="419"/>
                      </a:lnTo>
                      <a:lnTo>
                        <a:pt x="133" y="422"/>
                      </a:lnTo>
                      <a:lnTo>
                        <a:pt x="133" y="424"/>
                      </a:lnTo>
                      <a:lnTo>
                        <a:pt x="132" y="426"/>
                      </a:lnTo>
                      <a:lnTo>
                        <a:pt x="130" y="427"/>
                      </a:lnTo>
                      <a:lnTo>
                        <a:pt x="129" y="426"/>
                      </a:lnTo>
                      <a:lnTo>
                        <a:pt x="129" y="423"/>
                      </a:lnTo>
                      <a:lnTo>
                        <a:pt x="126" y="416"/>
                      </a:lnTo>
                      <a:lnTo>
                        <a:pt x="123" y="412"/>
                      </a:lnTo>
                      <a:lnTo>
                        <a:pt x="123" y="411"/>
                      </a:lnTo>
                      <a:lnTo>
                        <a:pt x="122" y="411"/>
                      </a:lnTo>
                      <a:lnTo>
                        <a:pt x="116" y="407"/>
                      </a:lnTo>
                      <a:lnTo>
                        <a:pt x="114" y="405"/>
                      </a:lnTo>
                      <a:lnTo>
                        <a:pt x="109" y="404"/>
                      </a:lnTo>
                      <a:lnTo>
                        <a:pt x="107" y="401"/>
                      </a:lnTo>
                      <a:lnTo>
                        <a:pt x="104" y="398"/>
                      </a:lnTo>
                      <a:lnTo>
                        <a:pt x="102" y="395"/>
                      </a:lnTo>
                      <a:lnTo>
                        <a:pt x="100" y="394"/>
                      </a:lnTo>
                      <a:lnTo>
                        <a:pt x="97" y="395"/>
                      </a:lnTo>
                      <a:lnTo>
                        <a:pt x="96" y="395"/>
                      </a:lnTo>
                      <a:lnTo>
                        <a:pt x="94" y="395"/>
                      </a:lnTo>
                      <a:lnTo>
                        <a:pt x="91" y="394"/>
                      </a:lnTo>
                      <a:lnTo>
                        <a:pt x="86" y="391"/>
                      </a:lnTo>
                      <a:lnTo>
                        <a:pt x="86" y="389"/>
                      </a:lnTo>
                      <a:lnTo>
                        <a:pt x="86" y="386"/>
                      </a:lnTo>
                      <a:lnTo>
                        <a:pt x="87" y="384"/>
                      </a:lnTo>
                      <a:lnTo>
                        <a:pt x="89" y="383"/>
                      </a:lnTo>
                      <a:lnTo>
                        <a:pt x="93" y="382"/>
                      </a:lnTo>
                      <a:lnTo>
                        <a:pt x="97" y="380"/>
                      </a:lnTo>
                      <a:lnTo>
                        <a:pt x="98" y="379"/>
                      </a:lnTo>
                      <a:lnTo>
                        <a:pt x="98" y="376"/>
                      </a:lnTo>
                      <a:lnTo>
                        <a:pt x="97" y="376"/>
                      </a:lnTo>
                      <a:lnTo>
                        <a:pt x="93" y="375"/>
                      </a:lnTo>
                      <a:lnTo>
                        <a:pt x="89" y="375"/>
                      </a:lnTo>
                      <a:lnTo>
                        <a:pt x="87" y="375"/>
                      </a:lnTo>
                      <a:lnTo>
                        <a:pt x="86" y="375"/>
                      </a:lnTo>
                      <a:lnTo>
                        <a:pt x="86" y="373"/>
                      </a:lnTo>
                      <a:lnTo>
                        <a:pt x="87" y="372"/>
                      </a:lnTo>
                      <a:lnTo>
                        <a:pt x="90" y="369"/>
                      </a:lnTo>
                      <a:lnTo>
                        <a:pt x="94" y="366"/>
                      </a:lnTo>
                      <a:lnTo>
                        <a:pt x="96" y="366"/>
                      </a:lnTo>
                      <a:lnTo>
                        <a:pt x="96" y="365"/>
                      </a:lnTo>
                      <a:lnTo>
                        <a:pt x="90" y="359"/>
                      </a:lnTo>
                      <a:lnTo>
                        <a:pt x="87" y="358"/>
                      </a:lnTo>
                      <a:lnTo>
                        <a:pt x="84" y="357"/>
                      </a:lnTo>
                      <a:lnTo>
                        <a:pt x="84" y="354"/>
                      </a:lnTo>
                      <a:lnTo>
                        <a:pt x="84" y="350"/>
                      </a:lnTo>
                      <a:lnTo>
                        <a:pt x="82" y="347"/>
                      </a:lnTo>
                      <a:lnTo>
                        <a:pt x="79" y="347"/>
                      </a:lnTo>
                      <a:lnTo>
                        <a:pt x="78" y="347"/>
                      </a:lnTo>
                      <a:lnTo>
                        <a:pt x="76" y="347"/>
                      </a:lnTo>
                      <a:lnTo>
                        <a:pt x="75" y="346"/>
                      </a:lnTo>
                      <a:lnTo>
                        <a:pt x="72" y="344"/>
                      </a:lnTo>
                      <a:lnTo>
                        <a:pt x="71" y="343"/>
                      </a:lnTo>
                      <a:lnTo>
                        <a:pt x="69" y="342"/>
                      </a:lnTo>
                      <a:lnTo>
                        <a:pt x="67" y="339"/>
                      </a:lnTo>
                      <a:lnTo>
                        <a:pt x="64" y="335"/>
                      </a:lnTo>
                      <a:lnTo>
                        <a:pt x="61" y="332"/>
                      </a:lnTo>
                      <a:lnTo>
                        <a:pt x="54" y="325"/>
                      </a:lnTo>
                      <a:lnTo>
                        <a:pt x="51" y="319"/>
                      </a:lnTo>
                      <a:lnTo>
                        <a:pt x="50" y="317"/>
                      </a:lnTo>
                      <a:lnTo>
                        <a:pt x="47" y="315"/>
                      </a:lnTo>
                      <a:lnTo>
                        <a:pt x="44" y="312"/>
                      </a:lnTo>
                      <a:lnTo>
                        <a:pt x="42" y="310"/>
                      </a:lnTo>
                      <a:lnTo>
                        <a:pt x="40" y="307"/>
                      </a:lnTo>
                      <a:lnTo>
                        <a:pt x="39" y="304"/>
                      </a:lnTo>
                      <a:lnTo>
                        <a:pt x="37" y="299"/>
                      </a:lnTo>
                      <a:lnTo>
                        <a:pt x="37" y="294"/>
                      </a:lnTo>
                      <a:lnTo>
                        <a:pt x="37" y="285"/>
                      </a:lnTo>
                      <a:lnTo>
                        <a:pt x="36" y="281"/>
                      </a:lnTo>
                      <a:lnTo>
                        <a:pt x="35" y="279"/>
                      </a:lnTo>
                      <a:lnTo>
                        <a:pt x="33" y="278"/>
                      </a:lnTo>
                      <a:lnTo>
                        <a:pt x="29" y="281"/>
                      </a:lnTo>
                      <a:lnTo>
                        <a:pt x="28" y="282"/>
                      </a:lnTo>
                      <a:lnTo>
                        <a:pt x="26" y="282"/>
                      </a:lnTo>
                      <a:lnTo>
                        <a:pt x="24" y="279"/>
                      </a:lnTo>
                      <a:lnTo>
                        <a:pt x="21" y="271"/>
                      </a:lnTo>
                      <a:lnTo>
                        <a:pt x="19" y="270"/>
                      </a:lnTo>
                      <a:lnTo>
                        <a:pt x="17" y="267"/>
                      </a:lnTo>
                      <a:lnTo>
                        <a:pt x="13" y="264"/>
                      </a:lnTo>
                      <a:lnTo>
                        <a:pt x="8" y="261"/>
                      </a:lnTo>
                      <a:lnTo>
                        <a:pt x="7" y="261"/>
                      </a:lnTo>
                      <a:lnTo>
                        <a:pt x="7" y="260"/>
                      </a:lnTo>
                      <a:lnTo>
                        <a:pt x="3" y="245"/>
                      </a:lnTo>
                      <a:lnTo>
                        <a:pt x="0" y="241"/>
                      </a:lnTo>
                      <a:lnTo>
                        <a:pt x="10" y="242"/>
                      </a:lnTo>
                      <a:lnTo>
                        <a:pt x="13" y="241"/>
                      </a:lnTo>
                      <a:lnTo>
                        <a:pt x="15" y="239"/>
                      </a:lnTo>
                      <a:lnTo>
                        <a:pt x="18" y="236"/>
                      </a:lnTo>
                      <a:lnTo>
                        <a:pt x="19" y="236"/>
                      </a:lnTo>
                      <a:lnTo>
                        <a:pt x="21" y="236"/>
                      </a:lnTo>
                      <a:lnTo>
                        <a:pt x="28" y="236"/>
                      </a:lnTo>
                      <a:lnTo>
                        <a:pt x="31" y="238"/>
                      </a:lnTo>
                      <a:lnTo>
                        <a:pt x="33" y="239"/>
                      </a:lnTo>
                      <a:lnTo>
                        <a:pt x="40" y="232"/>
                      </a:lnTo>
                      <a:lnTo>
                        <a:pt x="43" y="221"/>
                      </a:lnTo>
                      <a:lnTo>
                        <a:pt x="44" y="220"/>
                      </a:lnTo>
                      <a:lnTo>
                        <a:pt x="46" y="218"/>
                      </a:lnTo>
                      <a:lnTo>
                        <a:pt x="50" y="218"/>
                      </a:lnTo>
                      <a:lnTo>
                        <a:pt x="53" y="218"/>
                      </a:lnTo>
                      <a:lnTo>
                        <a:pt x="54" y="218"/>
                      </a:lnTo>
                      <a:lnTo>
                        <a:pt x="57" y="217"/>
                      </a:lnTo>
                      <a:lnTo>
                        <a:pt x="60" y="214"/>
                      </a:lnTo>
                      <a:lnTo>
                        <a:pt x="62" y="212"/>
                      </a:lnTo>
                      <a:lnTo>
                        <a:pt x="64" y="205"/>
                      </a:lnTo>
                      <a:lnTo>
                        <a:pt x="65" y="205"/>
                      </a:lnTo>
                      <a:lnTo>
                        <a:pt x="68" y="205"/>
                      </a:lnTo>
                      <a:lnTo>
                        <a:pt x="69" y="205"/>
                      </a:lnTo>
                      <a:lnTo>
                        <a:pt x="69" y="203"/>
                      </a:lnTo>
                      <a:lnTo>
                        <a:pt x="72" y="200"/>
                      </a:lnTo>
                      <a:lnTo>
                        <a:pt x="72" y="199"/>
                      </a:lnTo>
                      <a:lnTo>
                        <a:pt x="71" y="198"/>
                      </a:lnTo>
                      <a:lnTo>
                        <a:pt x="68" y="196"/>
                      </a:lnTo>
                      <a:lnTo>
                        <a:pt x="65" y="194"/>
                      </a:lnTo>
                      <a:lnTo>
                        <a:pt x="64" y="192"/>
                      </a:lnTo>
                      <a:lnTo>
                        <a:pt x="65" y="187"/>
                      </a:lnTo>
                      <a:lnTo>
                        <a:pt x="65" y="181"/>
                      </a:lnTo>
                      <a:lnTo>
                        <a:pt x="67" y="180"/>
                      </a:lnTo>
                      <a:lnTo>
                        <a:pt x="67" y="178"/>
                      </a:lnTo>
                      <a:lnTo>
                        <a:pt x="69" y="177"/>
                      </a:lnTo>
                      <a:lnTo>
                        <a:pt x="72" y="176"/>
                      </a:lnTo>
                      <a:lnTo>
                        <a:pt x="73" y="174"/>
                      </a:lnTo>
                      <a:lnTo>
                        <a:pt x="75" y="173"/>
                      </a:lnTo>
                      <a:lnTo>
                        <a:pt x="78" y="171"/>
                      </a:lnTo>
                      <a:lnTo>
                        <a:pt x="80" y="169"/>
                      </a:lnTo>
                      <a:lnTo>
                        <a:pt x="82" y="169"/>
                      </a:lnTo>
                      <a:lnTo>
                        <a:pt x="83" y="167"/>
                      </a:lnTo>
                      <a:lnTo>
                        <a:pt x="83" y="166"/>
                      </a:lnTo>
                      <a:lnTo>
                        <a:pt x="82" y="163"/>
                      </a:lnTo>
                      <a:lnTo>
                        <a:pt x="82" y="162"/>
                      </a:lnTo>
                      <a:lnTo>
                        <a:pt x="83" y="160"/>
                      </a:lnTo>
                      <a:lnTo>
                        <a:pt x="87" y="156"/>
                      </a:lnTo>
                      <a:lnTo>
                        <a:pt x="94" y="149"/>
                      </a:lnTo>
                      <a:lnTo>
                        <a:pt x="96" y="147"/>
                      </a:lnTo>
                      <a:lnTo>
                        <a:pt x="97" y="144"/>
                      </a:lnTo>
                      <a:lnTo>
                        <a:pt x="97" y="141"/>
                      </a:lnTo>
                      <a:lnTo>
                        <a:pt x="98" y="137"/>
                      </a:lnTo>
                      <a:lnTo>
                        <a:pt x="105" y="124"/>
                      </a:lnTo>
                      <a:lnTo>
                        <a:pt x="107" y="123"/>
                      </a:lnTo>
                      <a:lnTo>
                        <a:pt x="108" y="123"/>
                      </a:lnTo>
                      <a:lnTo>
                        <a:pt x="111" y="123"/>
                      </a:lnTo>
                      <a:lnTo>
                        <a:pt x="112" y="123"/>
                      </a:lnTo>
                      <a:lnTo>
                        <a:pt x="114" y="124"/>
                      </a:lnTo>
                      <a:lnTo>
                        <a:pt x="115" y="123"/>
                      </a:lnTo>
                      <a:lnTo>
                        <a:pt x="116" y="122"/>
                      </a:lnTo>
                      <a:lnTo>
                        <a:pt x="116" y="120"/>
                      </a:lnTo>
                      <a:lnTo>
                        <a:pt x="115" y="117"/>
                      </a:lnTo>
                      <a:lnTo>
                        <a:pt x="115" y="116"/>
                      </a:lnTo>
                      <a:lnTo>
                        <a:pt x="116" y="115"/>
                      </a:lnTo>
                      <a:lnTo>
                        <a:pt x="136" y="97"/>
                      </a:lnTo>
                      <a:lnTo>
                        <a:pt x="148" y="86"/>
                      </a:lnTo>
                      <a:lnTo>
                        <a:pt x="152" y="83"/>
                      </a:lnTo>
                      <a:lnTo>
                        <a:pt x="152" y="80"/>
                      </a:lnTo>
                      <a:lnTo>
                        <a:pt x="152" y="79"/>
                      </a:lnTo>
                      <a:lnTo>
                        <a:pt x="162" y="80"/>
                      </a:lnTo>
                      <a:lnTo>
                        <a:pt x="165" y="79"/>
                      </a:lnTo>
                      <a:lnTo>
                        <a:pt x="167" y="77"/>
                      </a:lnTo>
                      <a:lnTo>
                        <a:pt x="167" y="76"/>
                      </a:lnTo>
                      <a:lnTo>
                        <a:pt x="167" y="75"/>
                      </a:lnTo>
                      <a:lnTo>
                        <a:pt x="167" y="72"/>
                      </a:lnTo>
                      <a:lnTo>
                        <a:pt x="169" y="69"/>
                      </a:lnTo>
                      <a:lnTo>
                        <a:pt x="172" y="66"/>
                      </a:lnTo>
                      <a:lnTo>
                        <a:pt x="174" y="65"/>
                      </a:lnTo>
                      <a:lnTo>
                        <a:pt x="177" y="62"/>
                      </a:lnTo>
                      <a:lnTo>
                        <a:pt x="181" y="59"/>
                      </a:lnTo>
                      <a:lnTo>
                        <a:pt x="184" y="55"/>
                      </a:lnTo>
                      <a:lnTo>
                        <a:pt x="185" y="57"/>
                      </a:lnTo>
                      <a:lnTo>
                        <a:pt x="190" y="58"/>
                      </a:lnTo>
                      <a:lnTo>
                        <a:pt x="192" y="59"/>
                      </a:lnTo>
                      <a:lnTo>
                        <a:pt x="195" y="58"/>
                      </a:lnTo>
                      <a:lnTo>
                        <a:pt x="198" y="58"/>
                      </a:lnTo>
                      <a:lnTo>
                        <a:pt x="199" y="55"/>
                      </a:lnTo>
                      <a:lnTo>
                        <a:pt x="201" y="52"/>
                      </a:lnTo>
                      <a:lnTo>
                        <a:pt x="201" y="51"/>
                      </a:lnTo>
                      <a:lnTo>
                        <a:pt x="202" y="48"/>
                      </a:lnTo>
                      <a:lnTo>
                        <a:pt x="203" y="47"/>
                      </a:lnTo>
                      <a:lnTo>
                        <a:pt x="206" y="46"/>
                      </a:lnTo>
                      <a:lnTo>
                        <a:pt x="209" y="46"/>
                      </a:lnTo>
                      <a:lnTo>
                        <a:pt x="212" y="48"/>
                      </a:lnTo>
                      <a:lnTo>
                        <a:pt x="212" y="52"/>
                      </a:lnTo>
                      <a:lnTo>
                        <a:pt x="212" y="54"/>
                      </a:lnTo>
                      <a:lnTo>
                        <a:pt x="213" y="55"/>
                      </a:lnTo>
                      <a:lnTo>
                        <a:pt x="220" y="58"/>
                      </a:lnTo>
                      <a:lnTo>
                        <a:pt x="235" y="62"/>
                      </a:lnTo>
                      <a:lnTo>
                        <a:pt x="237" y="62"/>
                      </a:lnTo>
                      <a:lnTo>
                        <a:pt x="238" y="62"/>
                      </a:lnTo>
                      <a:lnTo>
                        <a:pt x="239" y="59"/>
                      </a:lnTo>
                      <a:lnTo>
                        <a:pt x="241" y="58"/>
                      </a:lnTo>
                      <a:lnTo>
                        <a:pt x="242" y="58"/>
                      </a:lnTo>
                      <a:lnTo>
                        <a:pt x="244" y="58"/>
                      </a:lnTo>
                      <a:lnTo>
                        <a:pt x="246" y="59"/>
                      </a:lnTo>
                      <a:lnTo>
                        <a:pt x="252" y="61"/>
                      </a:lnTo>
                      <a:lnTo>
                        <a:pt x="257" y="62"/>
                      </a:lnTo>
                      <a:lnTo>
                        <a:pt x="262" y="62"/>
                      </a:lnTo>
                      <a:lnTo>
                        <a:pt x="267" y="61"/>
                      </a:lnTo>
                      <a:lnTo>
                        <a:pt x="271" y="59"/>
                      </a:lnTo>
                      <a:lnTo>
                        <a:pt x="275" y="58"/>
                      </a:lnTo>
                      <a:lnTo>
                        <a:pt x="281" y="59"/>
                      </a:lnTo>
                      <a:lnTo>
                        <a:pt x="285" y="62"/>
                      </a:lnTo>
                      <a:lnTo>
                        <a:pt x="289" y="64"/>
                      </a:lnTo>
                      <a:lnTo>
                        <a:pt x="292" y="64"/>
                      </a:lnTo>
                      <a:lnTo>
                        <a:pt x="293" y="64"/>
                      </a:lnTo>
                      <a:lnTo>
                        <a:pt x="303" y="58"/>
                      </a:lnTo>
                      <a:lnTo>
                        <a:pt x="314" y="57"/>
                      </a:lnTo>
                      <a:lnTo>
                        <a:pt x="316" y="57"/>
                      </a:lnTo>
                      <a:lnTo>
                        <a:pt x="317" y="57"/>
                      </a:lnTo>
                      <a:lnTo>
                        <a:pt x="318" y="59"/>
                      </a:lnTo>
                      <a:lnTo>
                        <a:pt x="318" y="62"/>
                      </a:lnTo>
                      <a:lnTo>
                        <a:pt x="320" y="62"/>
                      </a:lnTo>
                      <a:lnTo>
                        <a:pt x="321" y="62"/>
                      </a:lnTo>
                      <a:lnTo>
                        <a:pt x="324" y="64"/>
                      </a:lnTo>
                      <a:lnTo>
                        <a:pt x="327" y="64"/>
                      </a:lnTo>
                      <a:lnTo>
                        <a:pt x="328" y="65"/>
                      </a:lnTo>
                      <a:lnTo>
                        <a:pt x="328" y="66"/>
                      </a:lnTo>
                      <a:lnTo>
                        <a:pt x="329" y="69"/>
                      </a:lnTo>
                      <a:lnTo>
                        <a:pt x="331" y="70"/>
                      </a:lnTo>
                      <a:lnTo>
                        <a:pt x="333" y="69"/>
                      </a:lnTo>
                      <a:lnTo>
                        <a:pt x="336" y="69"/>
                      </a:lnTo>
                      <a:lnTo>
                        <a:pt x="339" y="68"/>
                      </a:lnTo>
                      <a:lnTo>
                        <a:pt x="340" y="68"/>
                      </a:lnTo>
                      <a:lnTo>
                        <a:pt x="342" y="70"/>
                      </a:lnTo>
                      <a:lnTo>
                        <a:pt x="343" y="73"/>
                      </a:lnTo>
                      <a:lnTo>
                        <a:pt x="345" y="73"/>
                      </a:lnTo>
                      <a:lnTo>
                        <a:pt x="346" y="73"/>
                      </a:lnTo>
                      <a:lnTo>
                        <a:pt x="360" y="66"/>
                      </a:lnTo>
                      <a:lnTo>
                        <a:pt x="363" y="65"/>
                      </a:lnTo>
                      <a:lnTo>
                        <a:pt x="364" y="62"/>
                      </a:lnTo>
                      <a:lnTo>
                        <a:pt x="365" y="59"/>
                      </a:lnTo>
                      <a:lnTo>
                        <a:pt x="365" y="57"/>
                      </a:lnTo>
                      <a:lnTo>
                        <a:pt x="368" y="50"/>
                      </a:lnTo>
                      <a:lnTo>
                        <a:pt x="369" y="47"/>
                      </a:lnTo>
                      <a:lnTo>
                        <a:pt x="379" y="46"/>
                      </a:lnTo>
                      <a:lnTo>
                        <a:pt x="385" y="44"/>
                      </a:lnTo>
                      <a:lnTo>
                        <a:pt x="389" y="40"/>
                      </a:lnTo>
                      <a:lnTo>
                        <a:pt x="394" y="39"/>
                      </a:lnTo>
                      <a:lnTo>
                        <a:pt x="399" y="36"/>
                      </a:lnTo>
                      <a:lnTo>
                        <a:pt x="401" y="34"/>
                      </a:lnTo>
                      <a:lnTo>
                        <a:pt x="403" y="33"/>
                      </a:lnTo>
                      <a:lnTo>
                        <a:pt x="405" y="32"/>
                      </a:lnTo>
                      <a:lnTo>
                        <a:pt x="410" y="30"/>
                      </a:lnTo>
                      <a:lnTo>
                        <a:pt x="411" y="29"/>
                      </a:lnTo>
                      <a:lnTo>
                        <a:pt x="414" y="28"/>
                      </a:lnTo>
                      <a:lnTo>
                        <a:pt x="415" y="26"/>
                      </a:lnTo>
                      <a:lnTo>
                        <a:pt x="415" y="23"/>
                      </a:lnTo>
                      <a:lnTo>
                        <a:pt x="416" y="17"/>
                      </a:lnTo>
                      <a:lnTo>
                        <a:pt x="416" y="15"/>
                      </a:lnTo>
                      <a:lnTo>
                        <a:pt x="418" y="12"/>
                      </a:lnTo>
                      <a:lnTo>
                        <a:pt x="419" y="10"/>
                      </a:lnTo>
                      <a:lnTo>
                        <a:pt x="421" y="8"/>
                      </a:lnTo>
                      <a:lnTo>
                        <a:pt x="425" y="5"/>
                      </a:lnTo>
                      <a:lnTo>
                        <a:pt x="433" y="1"/>
                      </a:lnTo>
                      <a:lnTo>
                        <a:pt x="434" y="0"/>
                      </a:lnTo>
                      <a:close/>
                    </a:path>
                  </a:pathLst>
                </a:custGeom>
                <a:solidFill>
                  <a:schemeClr val="bg2"/>
                </a:solidFill>
                <a:ln w="9525">
                  <a:solidFill>
                    <a:schemeClr val="bg1"/>
                  </a:solidFill>
                  <a:round/>
                  <a:headEnd/>
                  <a:tailEnd/>
                </a:ln>
              </p:spPr>
              <p:txBody>
                <a:bodyPr/>
                <a:lstStyle/>
                <a:p>
                  <a:endParaRPr lang="fi-FI"/>
                </a:p>
              </p:txBody>
            </p:sp>
            <p:sp>
              <p:nvSpPr>
                <p:cNvPr id="2086" name="Freeform 95"/>
                <p:cNvSpPr>
                  <a:spLocks/>
                </p:cNvSpPr>
                <p:nvPr/>
              </p:nvSpPr>
              <p:spPr bwMode="auto">
                <a:xfrm>
                  <a:off x="2769" y="3304"/>
                  <a:ext cx="382" cy="531"/>
                </a:xfrm>
                <a:custGeom>
                  <a:avLst/>
                  <a:gdLst>
                    <a:gd name="T0" fmla="*/ 340 w 364"/>
                    <a:gd name="T1" fmla="*/ 2003 h 506"/>
                    <a:gd name="T2" fmla="*/ 454 w 364"/>
                    <a:gd name="T3" fmla="*/ 2014 h 506"/>
                    <a:gd name="T4" fmla="*/ 387 w 364"/>
                    <a:gd name="T5" fmla="*/ 2066 h 506"/>
                    <a:gd name="T6" fmla="*/ 357 w 364"/>
                    <a:gd name="T7" fmla="*/ 2104 h 506"/>
                    <a:gd name="T8" fmla="*/ 309 w 364"/>
                    <a:gd name="T9" fmla="*/ 2083 h 506"/>
                    <a:gd name="T10" fmla="*/ 242 w 364"/>
                    <a:gd name="T11" fmla="*/ 2167 h 506"/>
                    <a:gd name="T12" fmla="*/ 387 w 364"/>
                    <a:gd name="T13" fmla="*/ 2341 h 506"/>
                    <a:gd name="T14" fmla="*/ 310 w 364"/>
                    <a:gd name="T15" fmla="*/ 2475 h 506"/>
                    <a:gd name="T16" fmla="*/ 280 w 364"/>
                    <a:gd name="T17" fmla="*/ 2553 h 506"/>
                    <a:gd name="T18" fmla="*/ 295 w 364"/>
                    <a:gd name="T19" fmla="*/ 2622 h 506"/>
                    <a:gd name="T20" fmla="*/ 231 w 364"/>
                    <a:gd name="T21" fmla="*/ 2705 h 506"/>
                    <a:gd name="T22" fmla="*/ 211 w 364"/>
                    <a:gd name="T23" fmla="*/ 2846 h 506"/>
                    <a:gd name="T24" fmla="*/ 0 w 364"/>
                    <a:gd name="T25" fmla="*/ 3023 h 506"/>
                    <a:gd name="T26" fmla="*/ 325 w 364"/>
                    <a:gd name="T27" fmla="*/ 3188 h 506"/>
                    <a:gd name="T28" fmla="*/ 569 w 364"/>
                    <a:gd name="T29" fmla="*/ 3293 h 506"/>
                    <a:gd name="T30" fmla="*/ 818 w 364"/>
                    <a:gd name="T31" fmla="*/ 3116 h 506"/>
                    <a:gd name="T32" fmla="*/ 914 w 364"/>
                    <a:gd name="T33" fmla="*/ 3023 h 506"/>
                    <a:gd name="T34" fmla="*/ 1060 w 364"/>
                    <a:gd name="T35" fmla="*/ 2807 h 506"/>
                    <a:gd name="T36" fmla="*/ 1262 w 364"/>
                    <a:gd name="T37" fmla="*/ 2684 h 506"/>
                    <a:gd name="T38" fmla="*/ 1203 w 364"/>
                    <a:gd name="T39" fmla="*/ 2677 h 506"/>
                    <a:gd name="T40" fmla="*/ 1163 w 364"/>
                    <a:gd name="T41" fmla="*/ 2622 h 506"/>
                    <a:gd name="T42" fmla="*/ 1137 w 364"/>
                    <a:gd name="T43" fmla="*/ 2475 h 506"/>
                    <a:gd name="T44" fmla="*/ 1184 w 364"/>
                    <a:gd name="T45" fmla="*/ 2376 h 506"/>
                    <a:gd name="T46" fmla="*/ 1252 w 364"/>
                    <a:gd name="T47" fmla="*/ 2323 h 506"/>
                    <a:gd name="T48" fmla="*/ 1345 w 364"/>
                    <a:gd name="T49" fmla="*/ 2281 h 506"/>
                    <a:gd name="T50" fmla="*/ 1447 w 364"/>
                    <a:gd name="T51" fmla="*/ 2180 h 506"/>
                    <a:gd name="T52" fmla="*/ 1417 w 364"/>
                    <a:gd name="T53" fmla="*/ 2104 h 506"/>
                    <a:gd name="T54" fmla="*/ 1350 w 364"/>
                    <a:gd name="T55" fmla="*/ 2083 h 506"/>
                    <a:gd name="T56" fmla="*/ 1345 w 364"/>
                    <a:gd name="T57" fmla="*/ 2003 h 506"/>
                    <a:gd name="T58" fmla="*/ 1345 w 364"/>
                    <a:gd name="T59" fmla="*/ 1892 h 506"/>
                    <a:gd name="T60" fmla="*/ 1262 w 364"/>
                    <a:gd name="T61" fmla="*/ 1753 h 506"/>
                    <a:gd name="T62" fmla="*/ 1469 w 364"/>
                    <a:gd name="T63" fmla="*/ 1826 h 506"/>
                    <a:gd name="T64" fmla="*/ 1734 w 364"/>
                    <a:gd name="T65" fmla="*/ 1603 h 506"/>
                    <a:gd name="T66" fmla="*/ 1782 w 364"/>
                    <a:gd name="T67" fmla="*/ 1297 h 506"/>
                    <a:gd name="T68" fmla="*/ 2009 w 364"/>
                    <a:gd name="T69" fmla="*/ 1164 h 506"/>
                    <a:gd name="T70" fmla="*/ 2393 w 364"/>
                    <a:gd name="T71" fmla="*/ 899 h 506"/>
                    <a:gd name="T72" fmla="*/ 2235 w 364"/>
                    <a:gd name="T73" fmla="*/ 578 h 506"/>
                    <a:gd name="T74" fmla="*/ 2017 w 364"/>
                    <a:gd name="T75" fmla="*/ 358 h 506"/>
                    <a:gd name="T76" fmla="*/ 1910 w 364"/>
                    <a:gd name="T77" fmla="*/ 341 h 506"/>
                    <a:gd name="T78" fmla="*/ 1798 w 364"/>
                    <a:gd name="T79" fmla="*/ 368 h 506"/>
                    <a:gd name="T80" fmla="*/ 1694 w 364"/>
                    <a:gd name="T81" fmla="*/ 294 h 506"/>
                    <a:gd name="T82" fmla="*/ 1630 w 364"/>
                    <a:gd name="T83" fmla="*/ 255 h 506"/>
                    <a:gd name="T84" fmla="*/ 1561 w 364"/>
                    <a:gd name="T85" fmla="*/ 211 h 506"/>
                    <a:gd name="T86" fmla="*/ 1458 w 364"/>
                    <a:gd name="T87" fmla="*/ 191 h 506"/>
                    <a:gd name="T88" fmla="*/ 1426 w 364"/>
                    <a:gd name="T89" fmla="*/ 97 h 506"/>
                    <a:gd name="T90" fmla="*/ 1469 w 364"/>
                    <a:gd name="T91" fmla="*/ 7 h 506"/>
                    <a:gd name="T92" fmla="*/ 1262 w 364"/>
                    <a:gd name="T93" fmla="*/ 1 h 506"/>
                    <a:gd name="T94" fmla="*/ 1128 w 364"/>
                    <a:gd name="T95" fmla="*/ 8 h 506"/>
                    <a:gd name="T96" fmla="*/ 1104 w 364"/>
                    <a:gd name="T97" fmla="*/ 267 h 506"/>
                    <a:gd name="T98" fmla="*/ 1024 w 364"/>
                    <a:gd name="T99" fmla="*/ 458 h 506"/>
                    <a:gd name="T100" fmla="*/ 1018 w 364"/>
                    <a:gd name="T101" fmla="*/ 637 h 506"/>
                    <a:gd name="T102" fmla="*/ 959 w 364"/>
                    <a:gd name="T103" fmla="*/ 911 h 506"/>
                    <a:gd name="T104" fmla="*/ 844 w 364"/>
                    <a:gd name="T105" fmla="*/ 1090 h 506"/>
                    <a:gd name="T106" fmla="*/ 779 w 364"/>
                    <a:gd name="T107" fmla="*/ 1217 h 506"/>
                    <a:gd name="T108" fmla="*/ 597 w 364"/>
                    <a:gd name="T109" fmla="*/ 1418 h 506"/>
                    <a:gd name="T110" fmla="*/ 551 w 364"/>
                    <a:gd name="T111" fmla="*/ 1488 h 506"/>
                    <a:gd name="T112" fmla="*/ 481 w 364"/>
                    <a:gd name="T113" fmla="*/ 1548 h 506"/>
                    <a:gd name="T114" fmla="*/ 358 w 364"/>
                    <a:gd name="T115" fmla="*/ 1591 h 506"/>
                    <a:gd name="T116" fmla="*/ 340 w 364"/>
                    <a:gd name="T117" fmla="*/ 1704 h 506"/>
                    <a:gd name="T118" fmla="*/ 211 w 364"/>
                    <a:gd name="T119" fmla="*/ 1821 h 506"/>
                    <a:gd name="T120" fmla="*/ 165 w 364"/>
                    <a:gd name="T121" fmla="*/ 1959 h 50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64"/>
                    <a:gd name="T184" fmla="*/ 0 h 506"/>
                    <a:gd name="T185" fmla="*/ 364 w 364"/>
                    <a:gd name="T186" fmla="*/ 506 h 50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64" h="506">
                      <a:moveTo>
                        <a:pt x="36" y="314"/>
                      </a:moveTo>
                      <a:lnTo>
                        <a:pt x="43" y="314"/>
                      </a:lnTo>
                      <a:lnTo>
                        <a:pt x="46" y="314"/>
                      </a:lnTo>
                      <a:lnTo>
                        <a:pt x="47" y="311"/>
                      </a:lnTo>
                      <a:lnTo>
                        <a:pt x="51" y="305"/>
                      </a:lnTo>
                      <a:lnTo>
                        <a:pt x="58" y="300"/>
                      </a:lnTo>
                      <a:lnTo>
                        <a:pt x="61" y="296"/>
                      </a:lnTo>
                      <a:lnTo>
                        <a:pt x="64" y="300"/>
                      </a:lnTo>
                      <a:lnTo>
                        <a:pt x="68" y="305"/>
                      </a:lnTo>
                      <a:lnTo>
                        <a:pt x="69" y="308"/>
                      </a:lnTo>
                      <a:lnTo>
                        <a:pt x="69" y="311"/>
                      </a:lnTo>
                      <a:lnTo>
                        <a:pt x="68" y="312"/>
                      </a:lnTo>
                      <a:lnTo>
                        <a:pt x="64" y="315"/>
                      </a:lnTo>
                      <a:lnTo>
                        <a:pt x="62" y="315"/>
                      </a:lnTo>
                      <a:lnTo>
                        <a:pt x="59" y="315"/>
                      </a:lnTo>
                      <a:lnTo>
                        <a:pt x="58" y="315"/>
                      </a:lnTo>
                      <a:lnTo>
                        <a:pt x="55" y="315"/>
                      </a:lnTo>
                      <a:lnTo>
                        <a:pt x="55" y="316"/>
                      </a:lnTo>
                      <a:lnTo>
                        <a:pt x="55" y="319"/>
                      </a:lnTo>
                      <a:lnTo>
                        <a:pt x="54" y="321"/>
                      </a:lnTo>
                      <a:lnTo>
                        <a:pt x="51" y="321"/>
                      </a:lnTo>
                      <a:lnTo>
                        <a:pt x="47" y="319"/>
                      </a:lnTo>
                      <a:lnTo>
                        <a:pt x="46" y="319"/>
                      </a:lnTo>
                      <a:lnTo>
                        <a:pt x="46" y="318"/>
                      </a:lnTo>
                      <a:lnTo>
                        <a:pt x="47" y="318"/>
                      </a:lnTo>
                      <a:lnTo>
                        <a:pt x="43" y="318"/>
                      </a:lnTo>
                      <a:lnTo>
                        <a:pt x="40" y="318"/>
                      </a:lnTo>
                      <a:lnTo>
                        <a:pt x="37" y="319"/>
                      </a:lnTo>
                      <a:lnTo>
                        <a:pt x="37" y="325"/>
                      </a:lnTo>
                      <a:lnTo>
                        <a:pt x="37" y="330"/>
                      </a:lnTo>
                      <a:lnTo>
                        <a:pt x="36" y="334"/>
                      </a:lnTo>
                      <a:lnTo>
                        <a:pt x="35" y="339"/>
                      </a:lnTo>
                      <a:lnTo>
                        <a:pt x="46" y="339"/>
                      </a:lnTo>
                      <a:lnTo>
                        <a:pt x="58" y="339"/>
                      </a:lnTo>
                      <a:lnTo>
                        <a:pt x="59" y="357"/>
                      </a:lnTo>
                      <a:lnTo>
                        <a:pt x="58" y="365"/>
                      </a:lnTo>
                      <a:lnTo>
                        <a:pt x="57" y="368"/>
                      </a:lnTo>
                      <a:lnTo>
                        <a:pt x="55" y="370"/>
                      </a:lnTo>
                      <a:lnTo>
                        <a:pt x="51" y="373"/>
                      </a:lnTo>
                      <a:lnTo>
                        <a:pt x="48" y="376"/>
                      </a:lnTo>
                      <a:lnTo>
                        <a:pt x="48" y="379"/>
                      </a:lnTo>
                      <a:lnTo>
                        <a:pt x="50" y="381"/>
                      </a:lnTo>
                      <a:lnTo>
                        <a:pt x="51" y="381"/>
                      </a:lnTo>
                      <a:lnTo>
                        <a:pt x="51" y="384"/>
                      </a:lnTo>
                      <a:lnTo>
                        <a:pt x="43" y="390"/>
                      </a:lnTo>
                      <a:lnTo>
                        <a:pt x="43" y="393"/>
                      </a:lnTo>
                      <a:lnTo>
                        <a:pt x="44" y="395"/>
                      </a:lnTo>
                      <a:lnTo>
                        <a:pt x="46" y="397"/>
                      </a:lnTo>
                      <a:lnTo>
                        <a:pt x="46" y="398"/>
                      </a:lnTo>
                      <a:lnTo>
                        <a:pt x="46" y="399"/>
                      </a:lnTo>
                      <a:lnTo>
                        <a:pt x="43" y="402"/>
                      </a:lnTo>
                      <a:lnTo>
                        <a:pt x="40" y="405"/>
                      </a:lnTo>
                      <a:lnTo>
                        <a:pt x="36" y="408"/>
                      </a:lnTo>
                      <a:lnTo>
                        <a:pt x="35" y="410"/>
                      </a:lnTo>
                      <a:lnTo>
                        <a:pt x="35" y="413"/>
                      </a:lnTo>
                      <a:lnTo>
                        <a:pt x="35" y="416"/>
                      </a:lnTo>
                      <a:lnTo>
                        <a:pt x="35" y="422"/>
                      </a:lnTo>
                      <a:lnTo>
                        <a:pt x="35" y="427"/>
                      </a:lnTo>
                      <a:lnTo>
                        <a:pt x="35" y="430"/>
                      </a:lnTo>
                      <a:lnTo>
                        <a:pt x="32" y="434"/>
                      </a:lnTo>
                      <a:lnTo>
                        <a:pt x="29" y="438"/>
                      </a:lnTo>
                      <a:lnTo>
                        <a:pt x="26" y="441"/>
                      </a:lnTo>
                      <a:lnTo>
                        <a:pt x="17" y="448"/>
                      </a:lnTo>
                      <a:lnTo>
                        <a:pt x="8" y="453"/>
                      </a:lnTo>
                      <a:lnTo>
                        <a:pt x="0" y="459"/>
                      </a:lnTo>
                      <a:lnTo>
                        <a:pt x="0" y="477"/>
                      </a:lnTo>
                      <a:lnTo>
                        <a:pt x="24" y="480"/>
                      </a:lnTo>
                      <a:lnTo>
                        <a:pt x="33" y="481"/>
                      </a:lnTo>
                      <a:lnTo>
                        <a:pt x="42" y="482"/>
                      </a:lnTo>
                      <a:lnTo>
                        <a:pt x="50" y="487"/>
                      </a:lnTo>
                      <a:lnTo>
                        <a:pt x="57" y="491"/>
                      </a:lnTo>
                      <a:lnTo>
                        <a:pt x="65" y="498"/>
                      </a:lnTo>
                      <a:lnTo>
                        <a:pt x="72" y="506"/>
                      </a:lnTo>
                      <a:lnTo>
                        <a:pt x="82" y="503"/>
                      </a:lnTo>
                      <a:lnTo>
                        <a:pt x="87" y="502"/>
                      </a:lnTo>
                      <a:lnTo>
                        <a:pt x="94" y="502"/>
                      </a:lnTo>
                      <a:lnTo>
                        <a:pt x="107" y="500"/>
                      </a:lnTo>
                      <a:lnTo>
                        <a:pt x="119" y="499"/>
                      </a:lnTo>
                      <a:lnTo>
                        <a:pt x="123" y="477"/>
                      </a:lnTo>
                      <a:lnTo>
                        <a:pt x="125" y="475"/>
                      </a:lnTo>
                      <a:lnTo>
                        <a:pt x="126" y="470"/>
                      </a:lnTo>
                      <a:lnTo>
                        <a:pt x="130" y="464"/>
                      </a:lnTo>
                      <a:lnTo>
                        <a:pt x="133" y="462"/>
                      </a:lnTo>
                      <a:lnTo>
                        <a:pt x="136" y="460"/>
                      </a:lnTo>
                      <a:lnTo>
                        <a:pt x="138" y="459"/>
                      </a:lnTo>
                      <a:lnTo>
                        <a:pt x="140" y="456"/>
                      </a:lnTo>
                      <a:lnTo>
                        <a:pt x="144" y="451"/>
                      </a:lnTo>
                      <a:lnTo>
                        <a:pt x="148" y="442"/>
                      </a:lnTo>
                      <a:lnTo>
                        <a:pt x="156" y="437"/>
                      </a:lnTo>
                      <a:lnTo>
                        <a:pt x="162" y="427"/>
                      </a:lnTo>
                      <a:lnTo>
                        <a:pt x="169" y="422"/>
                      </a:lnTo>
                      <a:lnTo>
                        <a:pt x="185" y="423"/>
                      </a:lnTo>
                      <a:lnTo>
                        <a:pt x="187" y="420"/>
                      </a:lnTo>
                      <a:lnTo>
                        <a:pt x="191" y="415"/>
                      </a:lnTo>
                      <a:lnTo>
                        <a:pt x="192" y="410"/>
                      </a:lnTo>
                      <a:lnTo>
                        <a:pt x="192" y="409"/>
                      </a:lnTo>
                      <a:lnTo>
                        <a:pt x="192" y="408"/>
                      </a:lnTo>
                      <a:lnTo>
                        <a:pt x="192" y="406"/>
                      </a:lnTo>
                      <a:lnTo>
                        <a:pt x="190" y="406"/>
                      </a:lnTo>
                      <a:lnTo>
                        <a:pt x="183" y="408"/>
                      </a:lnTo>
                      <a:lnTo>
                        <a:pt x="178" y="408"/>
                      </a:lnTo>
                      <a:lnTo>
                        <a:pt x="177" y="406"/>
                      </a:lnTo>
                      <a:lnTo>
                        <a:pt x="176" y="406"/>
                      </a:lnTo>
                      <a:lnTo>
                        <a:pt x="176" y="405"/>
                      </a:lnTo>
                      <a:lnTo>
                        <a:pt x="176" y="399"/>
                      </a:lnTo>
                      <a:lnTo>
                        <a:pt x="176" y="397"/>
                      </a:lnTo>
                      <a:lnTo>
                        <a:pt x="174" y="394"/>
                      </a:lnTo>
                      <a:lnTo>
                        <a:pt x="172" y="384"/>
                      </a:lnTo>
                      <a:lnTo>
                        <a:pt x="172" y="380"/>
                      </a:lnTo>
                      <a:lnTo>
                        <a:pt x="173" y="376"/>
                      </a:lnTo>
                      <a:lnTo>
                        <a:pt x="176" y="373"/>
                      </a:lnTo>
                      <a:lnTo>
                        <a:pt x="177" y="369"/>
                      </a:lnTo>
                      <a:lnTo>
                        <a:pt x="178" y="362"/>
                      </a:lnTo>
                      <a:lnTo>
                        <a:pt x="180" y="361"/>
                      </a:lnTo>
                      <a:lnTo>
                        <a:pt x="181" y="359"/>
                      </a:lnTo>
                      <a:lnTo>
                        <a:pt x="184" y="359"/>
                      </a:lnTo>
                      <a:lnTo>
                        <a:pt x="187" y="358"/>
                      </a:lnTo>
                      <a:lnTo>
                        <a:pt x="188" y="357"/>
                      </a:lnTo>
                      <a:lnTo>
                        <a:pt x="190" y="357"/>
                      </a:lnTo>
                      <a:lnTo>
                        <a:pt x="191" y="355"/>
                      </a:lnTo>
                      <a:lnTo>
                        <a:pt x="192" y="354"/>
                      </a:lnTo>
                      <a:lnTo>
                        <a:pt x="194" y="352"/>
                      </a:lnTo>
                      <a:lnTo>
                        <a:pt x="199" y="350"/>
                      </a:lnTo>
                      <a:lnTo>
                        <a:pt x="203" y="350"/>
                      </a:lnTo>
                      <a:lnTo>
                        <a:pt x="205" y="348"/>
                      </a:lnTo>
                      <a:lnTo>
                        <a:pt x="208" y="347"/>
                      </a:lnTo>
                      <a:lnTo>
                        <a:pt x="213" y="343"/>
                      </a:lnTo>
                      <a:lnTo>
                        <a:pt x="216" y="340"/>
                      </a:lnTo>
                      <a:lnTo>
                        <a:pt x="219" y="337"/>
                      </a:lnTo>
                      <a:lnTo>
                        <a:pt x="220" y="333"/>
                      </a:lnTo>
                      <a:lnTo>
                        <a:pt x="220" y="329"/>
                      </a:lnTo>
                      <a:lnTo>
                        <a:pt x="220" y="326"/>
                      </a:lnTo>
                      <a:lnTo>
                        <a:pt x="219" y="323"/>
                      </a:lnTo>
                      <a:lnTo>
                        <a:pt x="217" y="322"/>
                      </a:lnTo>
                      <a:lnTo>
                        <a:pt x="216" y="321"/>
                      </a:lnTo>
                      <a:lnTo>
                        <a:pt x="213" y="319"/>
                      </a:lnTo>
                      <a:lnTo>
                        <a:pt x="209" y="319"/>
                      </a:lnTo>
                      <a:lnTo>
                        <a:pt x="205" y="319"/>
                      </a:lnTo>
                      <a:lnTo>
                        <a:pt x="203" y="319"/>
                      </a:lnTo>
                      <a:lnTo>
                        <a:pt x="206" y="318"/>
                      </a:lnTo>
                      <a:lnTo>
                        <a:pt x="208" y="315"/>
                      </a:lnTo>
                      <a:lnTo>
                        <a:pt x="208" y="312"/>
                      </a:lnTo>
                      <a:lnTo>
                        <a:pt x="208" y="311"/>
                      </a:lnTo>
                      <a:lnTo>
                        <a:pt x="206" y="308"/>
                      </a:lnTo>
                      <a:lnTo>
                        <a:pt x="205" y="305"/>
                      </a:lnTo>
                      <a:lnTo>
                        <a:pt x="203" y="303"/>
                      </a:lnTo>
                      <a:lnTo>
                        <a:pt x="203" y="300"/>
                      </a:lnTo>
                      <a:lnTo>
                        <a:pt x="205" y="294"/>
                      </a:lnTo>
                      <a:lnTo>
                        <a:pt x="205" y="292"/>
                      </a:lnTo>
                      <a:lnTo>
                        <a:pt x="205" y="289"/>
                      </a:lnTo>
                      <a:lnTo>
                        <a:pt x="203" y="282"/>
                      </a:lnTo>
                      <a:lnTo>
                        <a:pt x="201" y="275"/>
                      </a:lnTo>
                      <a:lnTo>
                        <a:pt x="194" y="271"/>
                      </a:lnTo>
                      <a:lnTo>
                        <a:pt x="191" y="268"/>
                      </a:lnTo>
                      <a:lnTo>
                        <a:pt x="192" y="267"/>
                      </a:lnTo>
                      <a:lnTo>
                        <a:pt x="194" y="268"/>
                      </a:lnTo>
                      <a:lnTo>
                        <a:pt x="199" y="271"/>
                      </a:lnTo>
                      <a:lnTo>
                        <a:pt x="210" y="271"/>
                      </a:lnTo>
                      <a:lnTo>
                        <a:pt x="217" y="275"/>
                      </a:lnTo>
                      <a:lnTo>
                        <a:pt x="223" y="279"/>
                      </a:lnTo>
                      <a:lnTo>
                        <a:pt x="232" y="279"/>
                      </a:lnTo>
                      <a:lnTo>
                        <a:pt x="243" y="279"/>
                      </a:lnTo>
                      <a:lnTo>
                        <a:pt x="253" y="275"/>
                      </a:lnTo>
                      <a:lnTo>
                        <a:pt x="256" y="258"/>
                      </a:lnTo>
                      <a:lnTo>
                        <a:pt x="264" y="243"/>
                      </a:lnTo>
                      <a:lnTo>
                        <a:pt x="267" y="232"/>
                      </a:lnTo>
                      <a:lnTo>
                        <a:pt x="260" y="221"/>
                      </a:lnTo>
                      <a:lnTo>
                        <a:pt x="263" y="206"/>
                      </a:lnTo>
                      <a:lnTo>
                        <a:pt x="264" y="192"/>
                      </a:lnTo>
                      <a:lnTo>
                        <a:pt x="271" y="198"/>
                      </a:lnTo>
                      <a:lnTo>
                        <a:pt x="281" y="200"/>
                      </a:lnTo>
                      <a:lnTo>
                        <a:pt x="288" y="192"/>
                      </a:lnTo>
                      <a:lnTo>
                        <a:pt x="292" y="185"/>
                      </a:lnTo>
                      <a:lnTo>
                        <a:pt x="299" y="184"/>
                      </a:lnTo>
                      <a:lnTo>
                        <a:pt x="306" y="177"/>
                      </a:lnTo>
                      <a:lnTo>
                        <a:pt x="314" y="175"/>
                      </a:lnTo>
                      <a:lnTo>
                        <a:pt x="326" y="155"/>
                      </a:lnTo>
                      <a:lnTo>
                        <a:pt x="343" y="142"/>
                      </a:lnTo>
                      <a:lnTo>
                        <a:pt x="357" y="139"/>
                      </a:lnTo>
                      <a:lnTo>
                        <a:pt x="364" y="137"/>
                      </a:lnTo>
                      <a:lnTo>
                        <a:pt x="358" y="128"/>
                      </a:lnTo>
                      <a:lnTo>
                        <a:pt x="349" y="115"/>
                      </a:lnTo>
                      <a:lnTo>
                        <a:pt x="333" y="109"/>
                      </a:lnTo>
                      <a:lnTo>
                        <a:pt x="340" y="98"/>
                      </a:lnTo>
                      <a:lnTo>
                        <a:pt x="340" y="88"/>
                      </a:lnTo>
                      <a:lnTo>
                        <a:pt x="343" y="79"/>
                      </a:lnTo>
                      <a:lnTo>
                        <a:pt x="343" y="70"/>
                      </a:lnTo>
                      <a:lnTo>
                        <a:pt x="329" y="63"/>
                      </a:lnTo>
                      <a:lnTo>
                        <a:pt x="321" y="58"/>
                      </a:lnTo>
                      <a:lnTo>
                        <a:pt x="308" y="55"/>
                      </a:lnTo>
                      <a:lnTo>
                        <a:pt x="306" y="54"/>
                      </a:lnTo>
                      <a:lnTo>
                        <a:pt x="302" y="52"/>
                      </a:lnTo>
                      <a:lnTo>
                        <a:pt x="299" y="51"/>
                      </a:lnTo>
                      <a:lnTo>
                        <a:pt x="296" y="51"/>
                      </a:lnTo>
                      <a:lnTo>
                        <a:pt x="291" y="52"/>
                      </a:lnTo>
                      <a:lnTo>
                        <a:pt x="289" y="52"/>
                      </a:lnTo>
                      <a:lnTo>
                        <a:pt x="285" y="55"/>
                      </a:lnTo>
                      <a:lnTo>
                        <a:pt x="284" y="56"/>
                      </a:lnTo>
                      <a:lnTo>
                        <a:pt x="278" y="56"/>
                      </a:lnTo>
                      <a:lnTo>
                        <a:pt x="274" y="56"/>
                      </a:lnTo>
                      <a:lnTo>
                        <a:pt x="271" y="55"/>
                      </a:lnTo>
                      <a:lnTo>
                        <a:pt x="270" y="54"/>
                      </a:lnTo>
                      <a:lnTo>
                        <a:pt x="264" y="51"/>
                      </a:lnTo>
                      <a:lnTo>
                        <a:pt x="260" y="48"/>
                      </a:lnTo>
                      <a:lnTo>
                        <a:pt x="256" y="45"/>
                      </a:lnTo>
                      <a:lnTo>
                        <a:pt x="255" y="43"/>
                      </a:lnTo>
                      <a:lnTo>
                        <a:pt x="253" y="40"/>
                      </a:lnTo>
                      <a:lnTo>
                        <a:pt x="252" y="38"/>
                      </a:lnTo>
                      <a:lnTo>
                        <a:pt x="250" y="38"/>
                      </a:lnTo>
                      <a:lnTo>
                        <a:pt x="248" y="40"/>
                      </a:lnTo>
                      <a:lnTo>
                        <a:pt x="245" y="40"/>
                      </a:lnTo>
                      <a:lnTo>
                        <a:pt x="242" y="38"/>
                      </a:lnTo>
                      <a:lnTo>
                        <a:pt x="241" y="37"/>
                      </a:lnTo>
                      <a:lnTo>
                        <a:pt x="239" y="34"/>
                      </a:lnTo>
                      <a:lnTo>
                        <a:pt x="238" y="32"/>
                      </a:lnTo>
                      <a:lnTo>
                        <a:pt x="237" y="30"/>
                      </a:lnTo>
                      <a:lnTo>
                        <a:pt x="234" y="30"/>
                      </a:lnTo>
                      <a:lnTo>
                        <a:pt x="231" y="30"/>
                      </a:lnTo>
                      <a:lnTo>
                        <a:pt x="228" y="32"/>
                      </a:lnTo>
                      <a:lnTo>
                        <a:pt x="221" y="29"/>
                      </a:lnTo>
                      <a:lnTo>
                        <a:pt x="216" y="26"/>
                      </a:lnTo>
                      <a:lnTo>
                        <a:pt x="214" y="23"/>
                      </a:lnTo>
                      <a:lnTo>
                        <a:pt x="213" y="20"/>
                      </a:lnTo>
                      <a:lnTo>
                        <a:pt x="214" y="18"/>
                      </a:lnTo>
                      <a:lnTo>
                        <a:pt x="217" y="15"/>
                      </a:lnTo>
                      <a:lnTo>
                        <a:pt x="220" y="14"/>
                      </a:lnTo>
                      <a:lnTo>
                        <a:pt x="221" y="12"/>
                      </a:lnTo>
                      <a:lnTo>
                        <a:pt x="223" y="9"/>
                      </a:lnTo>
                      <a:lnTo>
                        <a:pt x="223" y="8"/>
                      </a:lnTo>
                      <a:lnTo>
                        <a:pt x="223" y="7"/>
                      </a:lnTo>
                      <a:lnTo>
                        <a:pt x="220" y="4"/>
                      </a:lnTo>
                      <a:lnTo>
                        <a:pt x="216" y="0"/>
                      </a:lnTo>
                      <a:lnTo>
                        <a:pt x="213" y="0"/>
                      </a:lnTo>
                      <a:lnTo>
                        <a:pt x="203" y="0"/>
                      </a:lnTo>
                      <a:lnTo>
                        <a:pt x="192" y="1"/>
                      </a:lnTo>
                      <a:lnTo>
                        <a:pt x="188" y="1"/>
                      </a:lnTo>
                      <a:lnTo>
                        <a:pt x="184" y="4"/>
                      </a:lnTo>
                      <a:lnTo>
                        <a:pt x="178" y="7"/>
                      </a:lnTo>
                      <a:lnTo>
                        <a:pt x="173" y="8"/>
                      </a:lnTo>
                      <a:lnTo>
                        <a:pt x="172" y="8"/>
                      </a:lnTo>
                      <a:lnTo>
                        <a:pt x="170" y="8"/>
                      </a:lnTo>
                      <a:lnTo>
                        <a:pt x="169" y="18"/>
                      </a:lnTo>
                      <a:lnTo>
                        <a:pt x="169" y="26"/>
                      </a:lnTo>
                      <a:lnTo>
                        <a:pt x="169" y="33"/>
                      </a:lnTo>
                      <a:lnTo>
                        <a:pt x="167" y="41"/>
                      </a:lnTo>
                      <a:lnTo>
                        <a:pt x="165" y="48"/>
                      </a:lnTo>
                      <a:lnTo>
                        <a:pt x="162" y="55"/>
                      </a:lnTo>
                      <a:lnTo>
                        <a:pt x="159" y="63"/>
                      </a:lnTo>
                      <a:lnTo>
                        <a:pt x="158" y="68"/>
                      </a:lnTo>
                      <a:lnTo>
                        <a:pt x="156" y="70"/>
                      </a:lnTo>
                      <a:lnTo>
                        <a:pt x="159" y="79"/>
                      </a:lnTo>
                      <a:lnTo>
                        <a:pt x="159" y="84"/>
                      </a:lnTo>
                      <a:lnTo>
                        <a:pt x="159" y="90"/>
                      </a:lnTo>
                      <a:lnTo>
                        <a:pt x="158" y="92"/>
                      </a:lnTo>
                      <a:lnTo>
                        <a:pt x="155" y="97"/>
                      </a:lnTo>
                      <a:lnTo>
                        <a:pt x="154" y="99"/>
                      </a:lnTo>
                      <a:lnTo>
                        <a:pt x="152" y="102"/>
                      </a:lnTo>
                      <a:lnTo>
                        <a:pt x="149" y="119"/>
                      </a:lnTo>
                      <a:lnTo>
                        <a:pt x="147" y="131"/>
                      </a:lnTo>
                      <a:lnTo>
                        <a:pt x="145" y="138"/>
                      </a:lnTo>
                      <a:lnTo>
                        <a:pt x="144" y="144"/>
                      </a:lnTo>
                      <a:lnTo>
                        <a:pt x="141" y="149"/>
                      </a:lnTo>
                      <a:lnTo>
                        <a:pt x="138" y="156"/>
                      </a:lnTo>
                      <a:lnTo>
                        <a:pt x="134" y="160"/>
                      </a:lnTo>
                      <a:lnTo>
                        <a:pt x="129" y="166"/>
                      </a:lnTo>
                      <a:lnTo>
                        <a:pt x="126" y="168"/>
                      </a:lnTo>
                      <a:lnTo>
                        <a:pt x="123" y="171"/>
                      </a:lnTo>
                      <a:lnTo>
                        <a:pt x="120" y="177"/>
                      </a:lnTo>
                      <a:lnTo>
                        <a:pt x="119" y="181"/>
                      </a:lnTo>
                      <a:lnTo>
                        <a:pt x="119" y="185"/>
                      </a:lnTo>
                      <a:lnTo>
                        <a:pt x="119" y="189"/>
                      </a:lnTo>
                      <a:lnTo>
                        <a:pt x="118" y="193"/>
                      </a:lnTo>
                      <a:lnTo>
                        <a:pt x="98" y="214"/>
                      </a:lnTo>
                      <a:lnTo>
                        <a:pt x="93" y="214"/>
                      </a:lnTo>
                      <a:lnTo>
                        <a:pt x="91" y="217"/>
                      </a:lnTo>
                      <a:lnTo>
                        <a:pt x="91" y="220"/>
                      </a:lnTo>
                      <a:lnTo>
                        <a:pt x="91" y="222"/>
                      </a:lnTo>
                      <a:lnTo>
                        <a:pt x="90" y="225"/>
                      </a:lnTo>
                      <a:lnTo>
                        <a:pt x="89" y="227"/>
                      </a:lnTo>
                      <a:lnTo>
                        <a:pt x="84" y="228"/>
                      </a:lnTo>
                      <a:lnTo>
                        <a:pt x="80" y="228"/>
                      </a:lnTo>
                      <a:lnTo>
                        <a:pt x="77" y="229"/>
                      </a:lnTo>
                      <a:lnTo>
                        <a:pt x="76" y="232"/>
                      </a:lnTo>
                      <a:lnTo>
                        <a:pt x="75" y="233"/>
                      </a:lnTo>
                      <a:lnTo>
                        <a:pt x="73" y="236"/>
                      </a:lnTo>
                      <a:lnTo>
                        <a:pt x="72" y="238"/>
                      </a:lnTo>
                      <a:lnTo>
                        <a:pt x="68" y="239"/>
                      </a:lnTo>
                      <a:lnTo>
                        <a:pt x="62" y="240"/>
                      </a:lnTo>
                      <a:lnTo>
                        <a:pt x="57" y="240"/>
                      </a:lnTo>
                      <a:lnTo>
                        <a:pt x="55" y="242"/>
                      </a:lnTo>
                      <a:lnTo>
                        <a:pt x="54" y="243"/>
                      </a:lnTo>
                      <a:lnTo>
                        <a:pt x="51" y="246"/>
                      </a:lnTo>
                      <a:lnTo>
                        <a:pt x="51" y="250"/>
                      </a:lnTo>
                      <a:lnTo>
                        <a:pt x="51" y="254"/>
                      </a:lnTo>
                      <a:lnTo>
                        <a:pt x="51" y="260"/>
                      </a:lnTo>
                      <a:lnTo>
                        <a:pt x="48" y="263"/>
                      </a:lnTo>
                      <a:lnTo>
                        <a:pt x="43" y="269"/>
                      </a:lnTo>
                      <a:lnTo>
                        <a:pt x="36" y="275"/>
                      </a:lnTo>
                      <a:lnTo>
                        <a:pt x="35" y="276"/>
                      </a:lnTo>
                      <a:lnTo>
                        <a:pt x="32" y="278"/>
                      </a:lnTo>
                      <a:lnTo>
                        <a:pt x="26" y="280"/>
                      </a:lnTo>
                      <a:lnTo>
                        <a:pt x="26" y="283"/>
                      </a:lnTo>
                      <a:lnTo>
                        <a:pt x="25" y="286"/>
                      </a:lnTo>
                      <a:lnTo>
                        <a:pt x="25" y="292"/>
                      </a:lnTo>
                      <a:lnTo>
                        <a:pt x="26" y="297"/>
                      </a:lnTo>
                      <a:lnTo>
                        <a:pt x="28" y="301"/>
                      </a:lnTo>
                      <a:lnTo>
                        <a:pt x="33" y="308"/>
                      </a:lnTo>
                      <a:lnTo>
                        <a:pt x="35" y="311"/>
                      </a:lnTo>
                      <a:lnTo>
                        <a:pt x="36" y="314"/>
                      </a:lnTo>
                      <a:close/>
                    </a:path>
                  </a:pathLst>
                </a:custGeom>
                <a:solidFill>
                  <a:schemeClr val="bg2"/>
                </a:solidFill>
                <a:ln w="9525">
                  <a:solidFill>
                    <a:schemeClr val="bg1"/>
                  </a:solidFill>
                  <a:round/>
                  <a:headEnd/>
                  <a:tailEnd/>
                </a:ln>
              </p:spPr>
              <p:txBody>
                <a:bodyPr/>
                <a:lstStyle/>
                <a:p>
                  <a:endParaRPr lang="fi-FI"/>
                </a:p>
              </p:txBody>
            </p:sp>
            <p:sp>
              <p:nvSpPr>
                <p:cNvPr id="2087" name="Freeform 96"/>
                <p:cNvSpPr>
                  <a:spLocks/>
                </p:cNvSpPr>
                <p:nvPr/>
              </p:nvSpPr>
              <p:spPr bwMode="auto">
                <a:xfrm>
                  <a:off x="4793" y="2365"/>
                  <a:ext cx="639" cy="601"/>
                </a:xfrm>
                <a:custGeom>
                  <a:avLst/>
                  <a:gdLst>
                    <a:gd name="T0" fmla="*/ 1979 w 609"/>
                    <a:gd name="T1" fmla="*/ 373 h 573"/>
                    <a:gd name="T2" fmla="*/ 1848 w 609"/>
                    <a:gd name="T3" fmla="*/ 282 h 573"/>
                    <a:gd name="T4" fmla="*/ 1716 w 609"/>
                    <a:gd name="T5" fmla="*/ 78 h 573"/>
                    <a:gd name="T6" fmla="*/ 1848 w 609"/>
                    <a:gd name="T7" fmla="*/ 152 h 573"/>
                    <a:gd name="T8" fmla="*/ 1787 w 609"/>
                    <a:gd name="T9" fmla="*/ 9 h 573"/>
                    <a:gd name="T10" fmla="*/ 1221 w 609"/>
                    <a:gd name="T11" fmla="*/ 78 h 573"/>
                    <a:gd name="T12" fmla="*/ 934 w 609"/>
                    <a:gd name="T13" fmla="*/ 221 h 573"/>
                    <a:gd name="T14" fmla="*/ 563 w 609"/>
                    <a:gd name="T15" fmla="*/ 404 h 573"/>
                    <a:gd name="T16" fmla="*/ 182 w 609"/>
                    <a:gd name="T17" fmla="*/ 520 h 573"/>
                    <a:gd name="T18" fmla="*/ 165 w 609"/>
                    <a:gd name="T19" fmla="*/ 757 h 573"/>
                    <a:gd name="T20" fmla="*/ 118 w 609"/>
                    <a:gd name="T21" fmla="*/ 1063 h 573"/>
                    <a:gd name="T22" fmla="*/ 3 w 609"/>
                    <a:gd name="T23" fmla="*/ 1169 h 573"/>
                    <a:gd name="T24" fmla="*/ 92 w 609"/>
                    <a:gd name="T25" fmla="*/ 1349 h 573"/>
                    <a:gd name="T26" fmla="*/ 211 w 609"/>
                    <a:gd name="T27" fmla="*/ 1482 h 573"/>
                    <a:gd name="T28" fmla="*/ 232 w 609"/>
                    <a:gd name="T29" fmla="*/ 1691 h 573"/>
                    <a:gd name="T30" fmla="*/ 232 w 609"/>
                    <a:gd name="T31" fmla="*/ 1830 h 573"/>
                    <a:gd name="T32" fmla="*/ 231 w 609"/>
                    <a:gd name="T33" fmla="*/ 1974 h 573"/>
                    <a:gd name="T34" fmla="*/ 255 w 609"/>
                    <a:gd name="T35" fmla="*/ 2111 h 573"/>
                    <a:gd name="T36" fmla="*/ 308 w 609"/>
                    <a:gd name="T37" fmla="*/ 2396 h 573"/>
                    <a:gd name="T38" fmla="*/ 310 w 609"/>
                    <a:gd name="T39" fmla="*/ 2513 h 573"/>
                    <a:gd name="T40" fmla="*/ 414 w 609"/>
                    <a:gd name="T41" fmla="*/ 2513 h 573"/>
                    <a:gd name="T42" fmla="*/ 431 w 609"/>
                    <a:gd name="T43" fmla="*/ 2626 h 573"/>
                    <a:gd name="T44" fmla="*/ 683 w 609"/>
                    <a:gd name="T45" fmla="*/ 2709 h 573"/>
                    <a:gd name="T46" fmla="*/ 755 w 609"/>
                    <a:gd name="T47" fmla="*/ 2718 h 573"/>
                    <a:gd name="T48" fmla="*/ 804 w 609"/>
                    <a:gd name="T49" fmla="*/ 2718 h 573"/>
                    <a:gd name="T50" fmla="*/ 919 w 609"/>
                    <a:gd name="T51" fmla="*/ 2805 h 573"/>
                    <a:gd name="T52" fmla="*/ 890 w 609"/>
                    <a:gd name="T53" fmla="*/ 2890 h 573"/>
                    <a:gd name="T54" fmla="*/ 1010 w 609"/>
                    <a:gd name="T55" fmla="*/ 3086 h 573"/>
                    <a:gd name="T56" fmla="*/ 1105 w 609"/>
                    <a:gd name="T57" fmla="*/ 3031 h 573"/>
                    <a:gd name="T58" fmla="*/ 1157 w 609"/>
                    <a:gd name="T59" fmla="*/ 2947 h 573"/>
                    <a:gd name="T60" fmla="*/ 1241 w 609"/>
                    <a:gd name="T61" fmla="*/ 2943 h 573"/>
                    <a:gd name="T62" fmla="*/ 1339 w 609"/>
                    <a:gd name="T63" fmla="*/ 3038 h 573"/>
                    <a:gd name="T64" fmla="*/ 1534 w 609"/>
                    <a:gd name="T65" fmla="*/ 3124 h 573"/>
                    <a:gd name="T66" fmla="*/ 1703 w 609"/>
                    <a:gd name="T67" fmla="*/ 3172 h 573"/>
                    <a:gd name="T68" fmla="*/ 1815 w 609"/>
                    <a:gd name="T69" fmla="*/ 3397 h 573"/>
                    <a:gd name="T70" fmla="*/ 2016 w 609"/>
                    <a:gd name="T71" fmla="*/ 3289 h 573"/>
                    <a:gd name="T72" fmla="*/ 2148 w 609"/>
                    <a:gd name="T73" fmla="*/ 3418 h 573"/>
                    <a:gd name="T74" fmla="*/ 2184 w 609"/>
                    <a:gd name="T75" fmla="*/ 3562 h 573"/>
                    <a:gd name="T76" fmla="*/ 2365 w 609"/>
                    <a:gd name="T77" fmla="*/ 3566 h 573"/>
                    <a:gd name="T78" fmla="*/ 2516 w 609"/>
                    <a:gd name="T79" fmla="*/ 3458 h 573"/>
                    <a:gd name="T80" fmla="*/ 2770 w 609"/>
                    <a:gd name="T81" fmla="*/ 3485 h 573"/>
                    <a:gd name="T82" fmla="*/ 3058 w 609"/>
                    <a:gd name="T83" fmla="*/ 3563 h 573"/>
                    <a:gd name="T84" fmla="*/ 3338 w 609"/>
                    <a:gd name="T85" fmla="*/ 3667 h 573"/>
                    <a:gd name="T86" fmla="*/ 3578 w 609"/>
                    <a:gd name="T87" fmla="*/ 3676 h 573"/>
                    <a:gd name="T88" fmla="*/ 3474 w 609"/>
                    <a:gd name="T89" fmla="*/ 3471 h 573"/>
                    <a:gd name="T90" fmla="*/ 3664 w 609"/>
                    <a:gd name="T91" fmla="*/ 3107 h 573"/>
                    <a:gd name="T92" fmla="*/ 3895 w 609"/>
                    <a:gd name="T93" fmla="*/ 2725 h 573"/>
                    <a:gd name="T94" fmla="*/ 3938 w 609"/>
                    <a:gd name="T95" fmla="*/ 2513 h 573"/>
                    <a:gd name="T96" fmla="*/ 3868 w 609"/>
                    <a:gd name="T97" fmla="*/ 2400 h 573"/>
                    <a:gd name="T98" fmla="*/ 3784 w 609"/>
                    <a:gd name="T99" fmla="*/ 2079 h 573"/>
                    <a:gd name="T100" fmla="*/ 3729 w 609"/>
                    <a:gd name="T101" fmla="*/ 1861 h 573"/>
                    <a:gd name="T102" fmla="*/ 3645 w 609"/>
                    <a:gd name="T103" fmla="*/ 1627 h 573"/>
                    <a:gd name="T104" fmla="*/ 3675 w 609"/>
                    <a:gd name="T105" fmla="*/ 1391 h 573"/>
                    <a:gd name="T106" fmla="*/ 3784 w 609"/>
                    <a:gd name="T107" fmla="*/ 1162 h 573"/>
                    <a:gd name="T108" fmla="*/ 3746 w 609"/>
                    <a:gd name="T109" fmla="*/ 761 h 573"/>
                    <a:gd name="T110" fmla="*/ 3645 w 609"/>
                    <a:gd name="T111" fmla="*/ 490 h 573"/>
                    <a:gd name="T112" fmla="*/ 3625 w 609"/>
                    <a:gd name="T113" fmla="*/ 244 h 573"/>
                    <a:gd name="T114" fmla="*/ 3254 w 609"/>
                    <a:gd name="T115" fmla="*/ 244 h 573"/>
                    <a:gd name="T116" fmla="*/ 2385 w 609"/>
                    <a:gd name="T117" fmla="*/ 339 h 57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09"/>
                    <a:gd name="T178" fmla="*/ 0 h 573"/>
                    <a:gd name="T179" fmla="*/ 609 w 609"/>
                    <a:gd name="T180" fmla="*/ 573 h 57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09" h="573">
                      <a:moveTo>
                        <a:pt x="331" y="43"/>
                      </a:moveTo>
                      <a:lnTo>
                        <a:pt x="325" y="47"/>
                      </a:lnTo>
                      <a:lnTo>
                        <a:pt x="320" y="53"/>
                      </a:lnTo>
                      <a:lnTo>
                        <a:pt x="315" y="58"/>
                      </a:lnTo>
                      <a:lnTo>
                        <a:pt x="310" y="61"/>
                      </a:lnTo>
                      <a:lnTo>
                        <a:pt x="307" y="63"/>
                      </a:lnTo>
                      <a:lnTo>
                        <a:pt x="306" y="63"/>
                      </a:lnTo>
                      <a:lnTo>
                        <a:pt x="306" y="61"/>
                      </a:lnTo>
                      <a:lnTo>
                        <a:pt x="304" y="61"/>
                      </a:lnTo>
                      <a:lnTo>
                        <a:pt x="304" y="58"/>
                      </a:lnTo>
                      <a:lnTo>
                        <a:pt x="304" y="57"/>
                      </a:lnTo>
                      <a:lnTo>
                        <a:pt x="326" y="40"/>
                      </a:lnTo>
                      <a:lnTo>
                        <a:pt x="328" y="39"/>
                      </a:lnTo>
                      <a:lnTo>
                        <a:pt x="321" y="34"/>
                      </a:lnTo>
                      <a:lnTo>
                        <a:pt x="320" y="35"/>
                      </a:lnTo>
                      <a:lnTo>
                        <a:pt x="306" y="40"/>
                      </a:lnTo>
                      <a:lnTo>
                        <a:pt x="295" y="45"/>
                      </a:lnTo>
                      <a:lnTo>
                        <a:pt x="290" y="45"/>
                      </a:lnTo>
                      <a:lnTo>
                        <a:pt x="286" y="45"/>
                      </a:lnTo>
                      <a:lnTo>
                        <a:pt x="282" y="45"/>
                      </a:lnTo>
                      <a:lnTo>
                        <a:pt x="279" y="43"/>
                      </a:lnTo>
                      <a:lnTo>
                        <a:pt x="273" y="39"/>
                      </a:lnTo>
                      <a:lnTo>
                        <a:pt x="271" y="38"/>
                      </a:lnTo>
                      <a:lnTo>
                        <a:pt x="270" y="36"/>
                      </a:lnTo>
                      <a:lnTo>
                        <a:pt x="267" y="32"/>
                      </a:lnTo>
                      <a:lnTo>
                        <a:pt x="261" y="22"/>
                      </a:lnTo>
                      <a:lnTo>
                        <a:pt x="256" y="11"/>
                      </a:lnTo>
                      <a:lnTo>
                        <a:pt x="259" y="11"/>
                      </a:lnTo>
                      <a:lnTo>
                        <a:pt x="261" y="11"/>
                      </a:lnTo>
                      <a:lnTo>
                        <a:pt x="264" y="11"/>
                      </a:lnTo>
                      <a:lnTo>
                        <a:pt x="267" y="11"/>
                      </a:lnTo>
                      <a:lnTo>
                        <a:pt x="268" y="11"/>
                      </a:lnTo>
                      <a:lnTo>
                        <a:pt x="270" y="14"/>
                      </a:lnTo>
                      <a:lnTo>
                        <a:pt x="273" y="17"/>
                      </a:lnTo>
                      <a:lnTo>
                        <a:pt x="275" y="21"/>
                      </a:lnTo>
                      <a:lnTo>
                        <a:pt x="277" y="24"/>
                      </a:lnTo>
                      <a:lnTo>
                        <a:pt x="278" y="24"/>
                      </a:lnTo>
                      <a:lnTo>
                        <a:pt x="279" y="25"/>
                      </a:lnTo>
                      <a:lnTo>
                        <a:pt x="281" y="25"/>
                      </a:lnTo>
                      <a:lnTo>
                        <a:pt x="282" y="25"/>
                      </a:lnTo>
                      <a:lnTo>
                        <a:pt x="282" y="24"/>
                      </a:lnTo>
                      <a:lnTo>
                        <a:pt x="282" y="21"/>
                      </a:lnTo>
                      <a:lnTo>
                        <a:pt x="282" y="20"/>
                      </a:lnTo>
                      <a:lnTo>
                        <a:pt x="281" y="18"/>
                      </a:lnTo>
                      <a:lnTo>
                        <a:pt x="278" y="18"/>
                      </a:lnTo>
                      <a:lnTo>
                        <a:pt x="277" y="18"/>
                      </a:lnTo>
                      <a:lnTo>
                        <a:pt x="275" y="17"/>
                      </a:lnTo>
                      <a:lnTo>
                        <a:pt x="274" y="14"/>
                      </a:lnTo>
                      <a:lnTo>
                        <a:pt x="274" y="10"/>
                      </a:lnTo>
                      <a:lnTo>
                        <a:pt x="274" y="9"/>
                      </a:lnTo>
                      <a:lnTo>
                        <a:pt x="273" y="6"/>
                      </a:lnTo>
                      <a:lnTo>
                        <a:pt x="268" y="4"/>
                      </a:lnTo>
                      <a:lnTo>
                        <a:pt x="264" y="3"/>
                      </a:lnTo>
                      <a:lnTo>
                        <a:pt x="259" y="2"/>
                      </a:lnTo>
                      <a:lnTo>
                        <a:pt x="253" y="0"/>
                      </a:lnTo>
                      <a:lnTo>
                        <a:pt x="239" y="2"/>
                      </a:lnTo>
                      <a:lnTo>
                        <a:pt x="225" y="3"/>
                      </a:lnTo>
                      <a:lnTo>
                        <a:pt x="212" y="4"/>
                      </a:lnTo>
                      <a:lnTo>
                        <a:pt x="198" y="7"/>
                      </a:lnTo>
                      <a:lnTo>
                        <a:pt x="187" y="11"/>
                      </a:lnTo>
                      <a:lnTo>
                        <a:pt x="180" y="14"/>
                      </a:lnTo>
                      <a:lnTo>
                        <a:pt x="174" y="17"/>
                      </a:lnTo>
                      <a:lnTo>
                        <a:pt x="170" y="21"/>
                      </a:lnTo>
                      <a:lnTo>
                        <a:pt x="165" y="24"/>
                      </a:lnTo>
                      <a:lnTo>
                        <a:pt x="160" y="27"/>
                      </a:lnTo>
                      <a:lnTo>
                        <a:pt x="156" y="28"/>
                      </a:lnTo>
                      <a:lnTo>
                        <a:pt x="154" y="28"/>
                      </a:lnTo>
                      <a:lnTo>
                        <a:pt x="151" y="28"/>
                      </a:lnTo>
                      <a:lnTo>
                        <a:pt x="148" y="29"/>
                      </a:lnTo>
                      <a:lnTo>
                        <a:pt x="144" y="34"/>
                      </a:lnTo>
                      <a:lnTo>
                        <a:pt x="140" y="36"/>
                      </a:lnTo>
                      <a:lnTo>
                        <a:pt x="131" y="45"/>
                      </a:lnTo>
                      <a:lnTo>
                        <a:pt x="129" y="50"/>
                      </a:lnTo>
                      <a:lnTo>
                        <a:pt x="124" y="53"/>
                      </a:lnTo>
                      <a:lnTo>
                        <a:pt x="120" y="57"/>
                      </a:lnTo>
                      <a:lnTo>
                        <a:pt x="115" y="58"/>
                      </a:lnTo>
                      <a:lnTo>
                        <a:pt x="111" y="61"/>
                      </a:lnTo>
                      <a:lnTo>
                        <a:pt x="105" y="61"/>
                      </a:lnTo>
                      <a:lnTo>
                        <a:pt x="95" y="63"/>
                      </a:lnTo>
                      <a:lnTo>
                        <a:pt x="86" y="63"/>
                      </a:lnTo>
                      <a:lnTo>
                        <a:pt x="82" y="63"/>
                      </a:lnTo>
                      <a:lnTo>
                        <a:pt x="76" y="64"/>
                      </a:lnTo>
                      <a:lnTo>
                        <a:pt x="66" y="67"/>
                      </a:lnTo>
                      <a:lnTo>
                        <a:pt x="58" y="71"/>
                      </a:lnTo>
                      <a:lnTo>
                        <a:pt x="39" y="78"/>
                      </a:lnTo>
                      <a:lnTo>
                        <a:pt x="37" y="76"/>
                      </a:lnTo>
                      <a:lnTo>
                        <a:pt x="37" y="75"/>
                      </a:lnTo>
                      <a:lnTo>
                        <a:pt x="35" y="78"/>
                      </a:lnTo>
                      <a:lnTo>
                        <a:pt x="30" y="81"/>
                      </a:lnTo>
                      <a:lnTo>
                        <a:pt x="28" y="81"/>
                      </a:lnTo>
                      <a:lnTo>
                        <a:pt x="25" y="82"/>
                      </a:lnTo>
                      <a:lnTo>
                        <a:pt x="18" y="86"/>
                      </a:lnTo>
                      <a:lnTo>
                        <a:pt x="17" y="86"/>
                      </a:lnTo>
                      <a:lnTo>
                        <a:pt x="14" y="85"/>
                      </a:lnTo>
                      <a:lnTo>
                        <a:pt x="14" y="100"/>
                      </a:lnTo>
                      <a:lnTo>
                        <a:pt x="18" y="99"/>
                      </a:lnTo>
                      <a:lnTo>
                        <a:pt x="24" y="97"/>
                      </a:lnTo>
                      <a:lnTo>
                        <a:pt x="28" y="100"/>
                      </a:lnTo>
                      <a:lnTo>
                        <a:pt x="32" y="110"/>
                      </a:lnTo>
                      <a:lnTo>
                        <a:pt x="26" y="118"/>
                      </a:lnTo>
                      <a:lnTo>
                        <a:pt x="15" y="111"/>
                      </a:lnTo>
                      <a:lnTo>
                        <a:pt x="15" y="119"/>
                      </a:lnTo>
                      <a:lnTo>
                        <a:pt x="17" y="126"/>
                      </a:lnTo>
                      <a:lnTo>
                        <a:pt x="18" y="133"/>
                      </a:lnTo>
                      <a:lnTo>
                        <a:pt x="21" y="146"/>
                      </a:lnTo>
                      <a:lnTo>
                        <a:pt x="22" y="151"/>
                      </a:lnTo>
                      <a:lnTo>
                        <a:pt x="24" y="157"/>
                      </a:lnTo>
                      <a:lnTo>
                        <a:pt x="22" y="161"/>
                      </a:lnTo>
                      <a:lnTo>
                        <a:pt x="21" y="165"/>
                      </a:lnTo>
                      <a:lnTo>
                        <a:pt x="19" y="166"/>
                      </a:lnTo>
                      <a:lnTo>
                        <a:pt x="18" y="168"/>
                      </a:lnTo>
                      <a:lnTo>
                        <a:pt x="17" y="168"/>
                      </a:lnTo>
                      <a:lnTo>
                        <a:pt x="15" y="170"/>
                      </a:lnTo>
                      <a:lnTo>
                        <a:pt x="14" y="173"/>
                      </a:lnTo>
                      <a:lnTo>
                        <a:pt x="12" y="175"/>
                      </a:lnTo>
                      <a:lnTo>
                        <a:pt x="11" y="177"/>
                      </a:lnTo>
                      <a:lnTo>
                        <a:pt x="10" y="180"/>
                      </a:lnTo>
                      <a:lnTo>
                        <a:pt x="8" y="182"/>
                      </a:lnTo>
                      <a:lnTo>
                        <a:pt x="6" y="182"/>
                      </a:lnTo>
                      <a:lnTo>
                        <a:pt x="3" y="183"/>
                      </a:lnTo>
                      <a:lnTo>
                        <a:pt x="1" y="184"/>
                      </a:lnTo>
                      <a:lnTo>
                        <a:pt x="0" y="188"/>
                      </a:lnTo>
                      <a:lnTo>
                        <a:pt x="0" y="191"/>
                      </a:lnTo>
                      <a:lnTo>
                        <a:pt x="0" y="194"/>
                      </a:lnTo>
                      <a:lnTo>
                        <a:pt x="3" y="197"/>
                      </a:lnTo>
                      <a:lnTo>
                        <a:pt x="6" y="201"/>
                      </a:lnTo>
                      <a:lnTo>
                        <a:pt x="8" y="205"/>
                      </a:lnTo>
                      <a:lnTo>
                        <a:pt x="10" y="208"/>
                      </a:lnTo>
                      <a:lnTo>
                        <a:pt x="12" y="209"/>
                      </a:lnTo>
                      <a:lnTo>
                        <a:pt x="14" y="211"/>
                      </a:lnTo>
                      <a:lnTo>
                        <a:pt x="15" y="212"/>
                      </a:lnTo>
                      <a:lnTo>
                        <a:pt x="19" y="212"/>
                      </a:lnTo>
                      <a:lnTo>
                        <a:pt x="22" y="213"/>
                      </a:lnTo>
                      <a:lnTo>
                        <a:pt x="25" y="215"/>
                      </a:lnTo>
                      <a:lnTo>
                        <a:pt x="28" y="217"/>
                      </a:lnTo>
                      <a:lnTo>
                        <a:pt x="28" y="220"/>
                      </a:lnTo>
                      <a:lnTo>
                        <a:pt x="29" y="226"/>
                      </a:lnTo>
                      <a:lnTo>
                        <a:pt x="30" y="229"/>
                      </a:lnTo>
                      <a:lnTo>
                        <a:pt x="32" y="230"/>
                      </a:lnTo>
                      <a:lnTo>
                        <a:pt x="32" y="231"/>
                      </a:lnTo>
                      <a:lnTo>
                        <a:pt x="30" y="233"/>
                      </a:lnTo>
                      <a:lnTo>
                        <a:pt x="29" y="234"/>
                      </a:lnTo>
                      <a:lnTo>
                        <a:pt x="28" y="235"/>
                      </a:lnTo>
                      <a:lnTo>
                        <a:pt x="28" y="237"/>
                      </a:lnTo>
                      <a:lnTo>
                        <a:pt x="26" y="241"/>
                      </a:lnTo>
                      <a:lnTo>
                        <a:pt x="26" y="244"/>
                      </a:lnTo>
                      <a:lnTo>
                        <a:pt x="28" y="249"/>
                      </a:lnTo>
                      <a:lnTo>
                        <a:pt x="30" y="253"/>
                      </a:lnTo>
                      <a:lnTo>
                        <a:pt x="33" y="259"/>
                      </a:lnTo>
                      <a:lnTo>
                        <a:pt x="36" y="263"/>
                      </a:lnTo>
                      <a:lnTo>
                        <a:pt x="36" y="267"/>
                      </a:lnTo>
                      <a:lnTo>
                        <a:pt x="36" y="273"/>
                      </a:lnTo>
                      <a:lnTo>
                        <a:pt x="36" y="274"/>
                      </a:lnTo>
                      <a:lnTo>
                        <a:pt x="36" y="276"/>
                      </a:lnTo>
                      <a:lnTo>
                        <a:pt x="35" y="276"/>
                      </a:lnTo>
                      <a:lnTo>
                        <a:pt x="35" y="277"/>
                      </a:lnTo>
                      <a:lnTo>
                        <a:pt x="35" y="280"/>
                      </a:lnTo>
                      <a:lnTo>
                        <a:pt x="35" y="281"/>
                      </a:lnTo>
                      <a:lnTo>
                        <a:pt x="36" y="284"/>
                      </a:lnTo>
                      <a:lnTo>
                        <a:pt x="36" y="285"/>
                      </a:lnTo>
                      <a:lnTo>
                        <a:pt x="35" y="287"/>
                      </a:lnTo>
                      <a:lnTo>
                        <a:pt x="33" y="288"/>
                      </a:lnTo>
                      <a:lnTo>
                        <a:pt x="32" y="289"/>
                      </a:lnTo>
                      <a:lnTo>
                        <a:pt x="29" y="292"/>
                      </a:lnTo>
                      <a:lnTo>
                        <a:pt x="28" y="292"/>
                      </a:lnTo>
                      <a:lnTo>
                        <a:pt x="28" y="295"/>
                      </a:lnTo>
                      <a:lnTo>
                        <a:pt x="28" y="298"/>
                      </a:lnTo>
                      <a:lnTo>
                        <a:pt x="29" y="300"/>
                      </a:lnTo>
                      <a:lnTo>
                        <a:pt x="32" y="303"/>
                      </a:lnTo>
                      <a:lnTo>
                        <a:pt x="35" y="307"/>
                      </a:lnTo>
                      <a:lnTo>
                        <a:pt x="35" y="312"/>
                      </a:lnTo>
                      <a:lnTo>
                        <a:pt x="36" y="316"/>
                      </a:lnTo>
                      <a:lnTo>
                        <a:pt x="36" y="317"/>
                      </a:lnTo>
                      <a:lnTo>
                        <a:pt x="35" y="320"/>
                      </a:lnTo>
                      <a:lnTo>
                        <a:pt x="32" y="323"/>
                      </a:lnTo>
                      <a:lnTo>
                        <a:pt x="32" y="324"/>
                      </a:lnTo>
                      <a:lnTo>
                        <a:pt x="32" y="325"/>
                      </a:lnTo>
                      <a:lnTo>
                        <a:pt x="33" y="327"/>
                      </a:lnTo>
                      <a:lnTo>
                        <a:pt x="37" y="328"/>
                      </a:lnTo>
                      <a:lnTo>
                        <a:pt x="40" y="329"/>
                      </a:lnTo>
                      <a:lnTo>
                        <a:pt x="41" y="332"/>
                      </a:lnTo>
                      <a:lnTo>
                        <a:pt x="44" y="336"/>
                      </a:lnTo>
                      <a:lnTo>
                        <a:pt x="47" y="341"/>
                      </a:lnTo>
                      <a:lnTo>
                        <a:pt x="48" y="346"/>
                      </a:lnTo>
                      <a:lnTo>
                        <a:pt x="48" y="350"/>
                      </a:lnTo>
                      <a:lnTo>
                        <a:pt x="51" y="354"/>
                      </a:lnTo>
                      <a:lnTo>
                        <a:pt x="51" y="359"/>
                      </a:lnTo>
                      <a:lnTo>
                        <a:pt x="50" y="361"/>
                      </a:lnTo>
                      <a:lnTo>
                        <a:pt x="47" y="370"/>
                      </a:lnTo>
                      <a:lnTo>
                        <a:pt x="47" y="374"/>
                      </a:lnTo>
                      <a:lnTo>
                        <a:pt x="46" y="378"/>
                      </a:lnTo>
                      <a:lnTo>
                        <a:pt x="43" y="381"/>
                      </a:lnTo>
                      <a:lnTo>
                        <a:pt x="40" y="383"/>
                      </a:lnTo>
                      <a:lnTo>
                        <a:pt x="40" y="385"/>
                      </a:lnTo>
                      <a:lnTo>
                        <a:pt x="39" y="389"/>
                      </a:lnTo>
                      <a:lnTo>
                        <a:pt x="36" y="397"/>
                      </a:lnTo>
                      <a:lnTo>
                        <a:pt x="40" y="397"/>
                      </a:lnTo>
                      <a:lnTo>
                        <a:pt x="46" y="396"/>
                      </a:lnTo>
                      <a:lnTo>
                        <a:pt x="47" y="394"/>
                      </a:lnTo>
                      <a:lnTo>
                        <a:pt x="48" y="392"/>
                      </a:lnTo>
                      <a:lnTo>
                        <a:pt x="50" y="389"/>
                      </a:lnTo>
                      <a:lnTo>
                        <a:pt x="53" y="386"/>
                      </a:lnTo>
                      <a:lnTo>
                        <a:pt x="54" y="385"/>
                      </a:lnTo>
                      <a:lnTo>
                        <a:pt x="57" y="385"/>
                      </a:lnTo>
                      <a:lnTo>
                        <a:pt x="58" y="385"/>
                      </a:lnTo>
                      <a:lnTo>
                        <a:pt x="59" y="385"/>
                      </a:lnTo>
                      <a:lnTo>
                        <a:pt x="62" y="386"/>
                      </a:lnTo>
                      <a:lnTo>
                        <a:pt x="64" y="389"/>
                      </a:lnTo>
                      <a:lnTo>
                        <a:pt x="64" y="390"/>
                      </a:lnTo>
                      <a:lnTo>
                        <a:pt x="64" y="392"/>
                      </a:lnTo>
                      <a:lnTo>
                        <a:pt x="62" y="393"/>
                      </a:lnTo>
                      <a:lnTo>
                        <a:pt x="62" y="394"/>
                      </a:lnTo>
                      <a:lnTo>
                        <a:pt x="61" y="396"/>
                      </a:lnTo>
                      <a:lnTo>
                        <a:pt x="62" y="399"/>
                      </a:lnTo>
                      <a:lnTo>
                        <a:pt x="64" y="400"/>
                      </a:lnTo>
                      <a:lnTo>
                        <a:pt x="65" y="401"/>
                      </a:lnTo>
                      <a:lnTo>
                        <a:pt x="66" y="404"/>
                      </a:lnTo>
                      <a:lnTo>
                        <a:pt x="66" y="406"/>
                      </a:lnTo>
                      <a:lnTo>
                        <a:pt x="66" y="407"/>
                      </a:lnTo>
                      <a:lnTo>
                        <a:pt x="66" y="408"/>
                      </a:lnTo>
                      <a:lnTo>
                        <a:pt x="66" y="410"/>
                      </a:lnTo>
                      <a:lnTo>
                        <a:pt x="68" y="410"/>
                      </a:lnTo>
                      <a:lnTo>
                        <a:pt x="69" y="408"/>
                      </a:lnTo>
                      <a:lnTo>
                        <a:pt x="72" y="407"/>
                      </a:lnTo>
                      <a:lnTo>
                        <a:pt x="89" y="414"/>
                      </a:lnTo>
                      <a:lnTo>
                        <a:pt x="97" y="417"/>
                      </a:lnTo>
                      <a:lnTo>
                        <a:pt x="101" y="418"/>
                      </a:lnTo>
                      <a:lnTo>
                        <a:pt x="102" y="419"/>
                      </a:lnTo>
                      <a:lnTo>
                        <a:pt x="102" y="421"/>
                      </a:lnTo>
                      <a:lnTo>
                        <a:pt x="104" y="421"/>
                      </a:lnTo>
                      <a:lnTo>
                        <a:pt x="105" y="419"/>
                      </a:lnTo>
                      <a:lnTo>
                        <a:pt x="108" y="419"/>
                      </a:lnTo>
                      <a:lnTo>
                        <a:pt x="109" y="421"/>
                      </a:lnTo>
                      <a:lnTo>
                        <a:pt x="109" y="422"/>
                      </a:lnTo>
                      <a:lnTo>
                        <a:pt x="108" y="424"/>
                      </a:lnTo>
                      <a:lnTo>
                        <a:pt x="108" y="425"/>
                      </a:lnTo>
                      <a:lnTo>
                        <a:pt x="109" y="426"/>
                      </a:lnTo>
                      <a:lnTo>
                        <a:pt x="111" y="426"/>
                      </a:lnTo>
                      <a:lnTo>
                        <a:pt x="112" y="424"/>
                      </a:lnTo>
                      <a:lnTo>
                        <a:pt x="115" y="422"/>
                      </a:lnTo>
                      <a:lnTo>
                        <a:pt x="116" y="422"/>
                      </a:lnTo>
                      <a:lnTo>
                        <a:pt x="118" y="424"/>
                      </a:lnTo>
                      <a:lnTo>
                        <a:pt x="118" y="425"/>
                      </a:lnTo>
                      <a:lnTo>
                        <a:pt x="118" y="426"/>
                      </a:lnTo>
                      <a:lnTo>
                        <a:pt x="118" y="428"/>
                      </a:lnTo>
                      <a:lnTo>
                        <a:pt x="119" y="428"/>
                      </a:lnTo>
                      <a:lnTo>
                        <a:pt x="120" y="426"/>
                      </a:lnTo>
                      <a:lnTo>
                        <a:pt x="120" y="425"/>
                      </a:lnTo>
                      <a:lnTo>
                        <a:pt x="122" y="424"/>
                      </a:lnTo>
                      <a:lnTo>
                        <a:pt x="124" y="422"/>
                      </a:lnTo>
                      <a:lnTo>
                        <a:pt x="129" y="422"/>
                      </a:lnTo>
                      <a:lnTo>
                        <a:pt x="131" y="422"/>
                      </a:lnTo>
                      <a:lnTo>
                        <a:pt x="134" y="425"/>
                      </a:lnTo>
                      <a:lnTo>
                        <a:pt x="138" y="426"/>
                      </a:lnTo>
                      <a:lnTo>
                        <a:pt x="140" y="428"/>
                      </a:lnTo>
                      <a:lnTo>
                        <a:pt x="141" y="429"/>
                      </a:lnTo>
                      <a:lnTo>
                        <a:pt x="142" y="432"/>
                      </a:lnTo>
                      <a:lnTo>
                        <a:pt x="142" y="433"/>
                      </a:lnTo>
                      <a:lnTo>
                        <a:pt x="142" y="435"/>
                      </a:lnTo>
                      <a:lnTo>
                        <a:pt x="142" y="436"/>
                      </a:lnTo>
                      <a:lnTo>
                        <a:pt x="142" y="437"/>
                      </a:lnTo>
                      <a:lnTo>
                        <a:pt x="140" y="439"/>
                      </a:lnTo>
                      <a:lnTo>
                        <a:pt x="140" y="440"/>
                      </a:lnTo>
                      <a:lnTo>
                        <a:pt x="137" y="442"/>
                      </a:lnTo>
                      <a:lnTo>
                        <a:pt x="136" y="442"/>
                      </a:lnTo>
                      <a:lnTo>
                        <a:pt x="134" y="443"/>
                      </a:lnTo>
                      <a:lnTo>
                        <a:pt x="134" y="444"/>
                      </a:lnTo>
                      <a:lnTo>
                        <a:pt x="134" y="446"/>
                      </a:lnTo>
                      <a:lnTo>
                        <a:pt x="136" y="447"/>
                      </a:lnTo>
                      <a:lnTo>
                        <a:pt x="137" y="450"/>
                      </a:lnTo>
                      <a:lnTo>
                        <a:pt x="137" y="453"/>
                      </a:lnTo>
                      <a:lnTo>
                        <a:pt x="138" y="457"/>
                      </a:lnTo>
                      <a:lnTo>
                        <a:pt x="140" y="459"/>
                      </a:lnTo>
                      <a:lnTo>
                        <a:pt x="141" y="464"/>
                      </a:lnTo>
                      <a:lnTo>
                        <a:pt x="144" y="469"/>
                      </a:lnTo>
                      <a:lnTo>
                        <a:pt x="147" y="472"/>
                      </a:lnTo>
                      <a:lnTo>
                        <a:pt x="148" y="473"/>
                      </a:lnTo>
                      <a:lnTo>
                        <a:pt x="152" y="476"/>
                      </a:lnTo>
                      <a:lnTo>
                        <a:pt x="154" y="477"/>
                      </a:lnTo>
                      <a:lnTo>
                        <a:pt x="155" y="479"/>
                      </a:lnTo>
                      <a:lnTo>
                        <a:pt x="155" y="480"/>
                      </a:lnTo>
                      <a:lnTo>
                        <a:pt x="156" y="483"/>
                      </a:lnTo>
                      <a:lnTo>
                        <a:pt x="158" y="483"/>
                      </a:lnTo>
                      <a:lnTo>
                        <a:pt x="159" y="483"/>
                      </a:lnTo>
                      <a:lnTo>
                        <a:pt x="160" y="483"/>
                      </a:lnTo>
                      <a:lnTo>
                        <a:pt x="163" y="482"/>
                      </a:lnTo>
                      <a:lnTo>
                        <a:pt x="166" y="479"/>
                      </a:lnTo>
                      <a:lnTo>
                        <a:pt x="167" y="476"/>
                      </a:lnTo>
                      <a:lnTo>
                        <a:pt x="169" y="473"/>
                      </a:lnTo>
                      <a:lnTo>
                        <a:pt x="169" y="472"/>
                      </a:lnTo>
                      <a:lnTo>
                        <a:pt x="170" y="472"/>
                      </a:lnTo>
                      <a:lnTo>
                        <a:pt x="172" y="472"/>
                      </a:lnTo>
                      <a:lnTo>
                        <a:pt x="173" y="472"/>
                      </a:lnTo>
                      <a:lnTo>
                        <a:pt x="174" y="473"/>
                      </a:lnTo>
                      <a:lnTo>
                        <a:pt x="177" y="472"/>
                      </a:lnTo>
                      <a:lnTo>
                        <a:pt x="178" y="471"/>
                      </a:lnTo>
                      <a:lnTo>
                        <a:pt x="178" y="468"/>
                      </a:lnTo>
                      <a:lnTo>
                        <a:pt x="178" y="466"/>
                      </a:lnTo>
                      <a:lnTo>
                        <a:pt x="178" y="464"/>
                      </a:lnTo>
                      <a:lnTo>
                        <a:pt x="176" y="459"/>
                      </a:lnTo>
                      <a:lnTo>
                        <a:pt x="173" y="455"/>
                      </a:lnTo>
                      <a:lnTo>
                        <a:pt x="173" y="453"/>
                      </a:lnTo>
                      <a:lnTo>
                        <a:pt x="173" y="451"/>
                      </a:lnTo>
                      <a:lnTo>
                        <a:pt x="174" y="450"/>
                      </a:lnTo>
                      <a:lnTo>
                        <a:pt x="176" y="450"/>
                      </a:lnTo>
                      <a:lnTo>
                        <a:pt x="180" y="451"/>
                      </a:lnTo>
                      <a:lnTo>
                        <a:pt x="184" y="453"/>
                      </a:lnTo>
                      <a:lnTo>
                        <a:pt x="185" y="455"/>
                      </a:lnTo>
                      <a:lnTo>
                        <a:pt x="188" y="457"/>
                      </a:lnTo>
                      <a:lnTo>
                        <a:pt x="191" y="458"/>
                      </a:lnTo>
                      <a:lnTo>
                        <a:pt x="198" y="461"/>
                      </a:lnTo>
                      <a:lnTo>
                        <a:pt x="206" y="464"/>
                      </a:lnTo>
                      <a:lnTo>
                        <a:pt x="209" y="464"/>
                      </a:lnTo>
                      <a:lnTo>
                        <a:pt x="209" y="462"/>
                      </a:lnTo>
                      <a:lnTo>
                        <a:pt x="214" y="465"/>
                      </a:lnTo>
                      <a:lnTo>
                        <a:pt x="214" y="466"/>
                      </a:lnTo>
                      <a:lnTo>
                        <a:pt x="213" y="466"/>
                      </a:lnTo>
                      <a:lnTo>
                        <a:pt x="209" y="469"/>
                      </a:lnTo>
                      <a:lnTo>
                        <a:pt x="206" y="472"/>
                      </a:lnTo>
                      <a:lnTo>
                        <a:pt x="205" y="473"/>
                      </a:lnTo>
                      <a:lnTo>
                        <a:pt x="205" y="475"/>
                      </a:lnTo>
                      <a:lnTo>
                        <a:pt x="212" y="482"/>
                      </a:lnTo>
                      <a:lnTo>
                        <a:pt x="214" y="486"/>
                      </a:lnTo>
                      <a:lnTo>
                        <a:pt x="217" y="489"/>
                      </a:lnTo>
                      <a:lnTo>
                        <a:pt x="219" y="490"/>
                      </a:lnTo>
                      <a:lnTo>
                        <a:pt x="221" y="490"/>
                      </a:lnTo>
                      <a:lnTo>
                        <a:pt x="223" y="490"/>
                      </a:lnTo>
                      <a:lnTo>
                        <a:pt x="225" y="490"/>
                      </a:lnTo>
                      <a:lnTo>
                        <a:pt x="230" y="487"/>
                      </a:lnTo>
                      <a:lnTo>
                        <a:pt x="234" y="486"/>
                      </a:lnTo>
                      <a:lnTo>
                        <a:pt x="235" y="486"/>
                      </a:lnTo>
                      <a:lnTo>
                        <a:pt x="237" y="487"/>
                      </a:lnTo>
                      <a:lnTo>
                        <a:pt x="239" y="490"/>
                      </a:lnTo>
                      <a:lnTo>
                        <a:pt x="242" y="493"/>
                      </a:lnTo>
                      <a:lnTo>
                        <a:pt x="243" y="494"/>
                      </a:lnTo>
                      <a:lnTo>
                        <a:pt x="245" y="494"/>
                      </a:lnTo>
                      <a:lnTo>
                        <a:pt x="249" y="493"/>
                      </a:lnTo>
                      <a:lnTo>
                        <a:pt x="255" y="493"/>
                      </a:lnTo>
                      <a:lnTo>
                        <a:pt x="260" y="491"/>
                      </a:lnTo>
                      <a:lnTo>
                        <a:pt x="261" y="493"/>
                      </a:lnTo>
                      <a:lnTo>
                        <a:pt x="263" y="494"/>
                      </a:lnTo>
                      <a:lnTo>
                        <a:pt x="267" y="498"/>
                      </a:lnTo>
                      <a:lnTo>
                        <a:pt x="267" y="500"/>
                      </a:lnTo>
                      <a:lnTo>
                        <a:pt x="267" y="502"/>
                      </a:lnTo>
                      <a:lnTo>
                        <a:pt x="268" y="509"/>
                      </a:lnTo>
                      <a:lnTo>
                        <a:pt x="271" y="511"/>
                      </a:lnTo>
                      <a:lnTo>
                        <a:pt x="273" y="512"/>
                      </a:lnTo>
                      <a:lnTo>
                        <a:pt x="275" y="516"/>
                      </a:lnTo>
                      <a:lnTo>
                        <a:pt x="277" y="520"/>
                      </a:lnTo>
                      <a:lnTo>
                        <a:pt x="279" y="529"/>
                      </a:lnTo>
                      <a:lnTo>
                        <a:pt x="282" y="531"/>
                      </a:lnTo>
                      <a:lnTo>
                        <a:pt x="285" y="531"/>
                      </a:lnTo>
                      <a:lnTo>
                        <a:pt x="289" y="531"/>
                      </a:lnTo>
                      <a:lnTo>
                        <a:pt x="292" y="531"/>
                      </a:lnTo>
                      <a:lnTo>
                        <a:pt x="297" y="529"/>
                      </a:lnTo>
                      <a:lnTo>
                        <a:pt x="302" y="524"/>
                      </a:lnTo>
                      <a:lnTo>
                        <a:pt x="304" y="522"/>
                      </a:lnTo>
                      <a:lnTo>
                        <a:pt x="306" y="520"/>
                      </a:lnTo>
                      <a:lnTo>
                        <a:pt x="308" y="515"/>
                      </a:lnTo>
                      <a:lnTo>
                        <a:pt x="310" y="512"/>
                      </a:lnTo>
                      <a:lnTo>
                        <a:pt x="311" y="511"/>
                      </a:lnTo>
                      <a:lnTo>
                        <a:pt x="313" y="511"/>
                      </a:lnTo>
                      <a:lnTo>
                        <a:pt x="315" y="512"/>
                      </a:lnTo>
                      <a:lnTo>
                        <a:pt x="317" y="516"/>
                      </a:lnTo>
                      <a:lnTo>
                        <a:pt x="320" y="523"/>
                      </a:lnTo>
                      <a:lnTo>
                        <a:pt x="321" y="526"/>
                      </a:lnTo>
                      <a:lnTo>
                        <a:pt x="322" y="529"/>
                      </a:lnTo>
                      <a:lnTo>
                        <a:pt x="324" y="530"/>
                      </a:lnTo>
                      <a:lnTo>
                        <a:pt x="325" y="530"/>
                      </a:lnTo>
                      <a:lnTo>
                        <a:pt x="328" y="531"/>
                      </a:lnTo>
                      <a:lnTo>
                        <a:pt x="329" y="533"/>
                      </a:lnTo>
                      <a:lnTo>
                        <a:pt x="331" y="534"/>
                      </a:lnTo>
                      <a:lnTo>
                        <a:pt x="332" y="531"/>
                      </a:lnTo>
                      <a:lnTo>
                        <a:pt x="333" y="531"/>
                      </a:lnTo>
                      <a:lnTo>
                        <a:pt x="335" y="533"/>
                      </a:lnTo>
                      <a:lnTo>
                        <a:pt x="335" y="534"/>
                      </a:lnTo>
                      <a:lnTo>
                        <a:pt x="336" y="541"/>
                      </a:lnTo>
                      <a:lnTo>
                        <a:pt x="338" y="545"/>
                      </a:lnTo>
                      <a:lnTo>
                        <a:pt x="338" y="549"/>
                      </a:lnTo>
                      <a:lnTo>
                        <a:pt x="336" y="554"/>
                      </a:lnTo>
                      <a:lnTo>
                        <a:pt x="336" y="556"/>
                      </a:lnTo>
                      <a:lnTo>
                        <a:pt x="338" y="556"/>
                      </a:lnTo>
                      <a:lnTo>
                        <a:pt x="339" y="556"/>
                      </a:lnTo>
                      <a:lnTo>
                        <a:pt x="342" y="555"/>
                      </a:lnTo>
                      <a:lnTo>
                        <a:pt x="344" y="552"/>
                      </a:lnTo>
                      <a:lnTo>
                        <a:pt x="347" y="549"/>
                      </a:lnTo>
                      <a:lnTo>
                        <a:pt x="350" y="549"/>
                      </a:lnTo>
                      <a:lnTo>
                        <a:pt x="351" y="549"/>
                      </a:lnTo>
                      <a:lnTo>
                        <a:pt x="356" y="552"/>
                      </a:lnTo>
                      <a:lnTo>
                        <a:pt x="361" y="556"/>
                      </a:lnTo>
                      <a:lnTo>
                        <a:pt x="362" y="556"/>
                      </a:lnTo>
                      <a:lnTo>
                        <a:pt x="367" y="552"/>
                      </a:lnTo>
                      <a:lnTo>
                        <a:pt x="369" y="548"/>
                      </a:lnTo>
                      <a:lnTo>
                        <a:pt x="371" y="548"/>
                      </a:lnTo>
                      <a:lnTo>
                        <a:pt x="373" y="542"/>
                      </a:lnTo>
                      <a:lnTo>
                        <a:pt x="373" y="541"/>
                      </a:lnTo>
                      <a:lnTo>
                        <a:pt x="375" y="540"/>
                      </a:lnTo>
                      <a:lnTo>
                        <a:pt x="379" y="538"/>
                      </a:lnTo>
                      <a:lnTo>
                        <a:pt x="383" y="538"/>
                      </a:lnTo>
                      <a:lnTo>
                        <a:pt x="387" y="538"/>
                      </a:lnTo>
                      <a:lnTo>
                        <a:pt x="397" y="540"/>
                      </a:lnTo>
                      <a:lnTo>
                        <a:pt x="404" y="541"/>
                      </a:lnTo>
                      <a:lnTo>
                        <a:pt x="407" y="542"/>
                      </a:lnTo>
                      <a:lnTo>
                        <a:pt x="409" y="545"/>
                      </a:lnTo>
                      <a:lnTo>
                        <a:pt x="412" y="547"/>
                      </a:lnTo>
                      <a:lnTo>
                        <a:pt x="415" y="548"/>
                      </a:lnTo>
                      <a:lnTo>
                        <a:pt x="418" y="548"/>
                      </a:lnTo>
                      <a:lnTo>
                        <a:pt x="422" y="547"/>
                      </a:lnTo>
                      <a:lnTo>
                        <a:pt x="425" y="544"/>
                      </a:lnTo>
                      <a:lnTo>
                        <a:pt x="426" y="541"/>
                      </a:lnTo>
                      <a:lnTo>
                        <a:pt x="427" y="540"/>
                      </a:lnTo>
                      <a:lnTo>
                        <a:pt x="429" y="540"/>
                      </a:lnTo>
                      <a:lnTo>
                        <a:pt x="436" y="540"/>
                      </a:lnTo>
                      <a:lnTo>
                        <a:pt x="441" y="540"/>
                      </a:lnTo>
                      <a:lnTo>
                        <a:pt x="450" y="542"/>
                      </a:lnTo>
                      <a:lnTo>
                        <a:pt x="455" y="544"/>
                      </a:lnTo>
                      <a:lnTo>
                        <a:pt x="459" y="547"/>
                      </a:lnTo>
                      <a:lnTo>
                        <a:pt x="463" y="549"/>
                      </a:lnTo>
                      <a:lnTo>
                        <a:pt x="469" y="554"/>
                      </a:lnTo>
                      <a:lnTo>
                        <a:pt x="470" y="555"/>
                      </a:lnTo>
                      <a:lnTo>
                        <a:pt x="473" y="556"/>
                      </a:lnTo>
                      <a:lnTo>
                        <a:pt x="477" y="558"/>
                      </a:lnTo>
                      <a:lnTo>
                        <a:pt x="481" y="558"/>
                      </a:lnTo>
                      <a:lnTo>
                        <a:pt x="487" y="560"/>
                      </a:lnTo>
                      <a:lnTo>
                        <a:pt x="492" y="563"/>
                      </a:lnTo>
                      <a:lnTo>
                        <a:pt x="497" y="566"/>
                      </a:lnTo>
                      <a:lnTo>
                        <a:pt x="499" y="567"/>
                      </a:lnTo>
                      <a:lnTo>
                        <a:pt x="504" y="569"/>
                      </a:lnTo>
                      <a:lnTo>
                        <a:pt x="508" y="569"/>
                      </a:lnTo>
                      <a:lnTo>
                        <a:pt x="512" y="570"/>
                      </a:lnTo>
                      <a:lnTo>
                        <a:pt x="513" y="569"/>
                      </a:lnTo>
                      <a:lnTo>
                        <a:pt x="516" y="569"/>
                      </a:lnTo>
                      <a:lnTo>
                        <a:pt x="520" y="569"/>
                      </a:lnTo>
                      <a:lnTo>
                        <a:pt x="527" y="570"/>
                      </a:lnTo>
                      <a:lnTo>
                        <a:pt x="533" y="573"/>
                      </a:lnTo>
                      <a:lnTo>
                        <a:pt x="535" y="572"/>
                      </a:lnTo>
                      <a:lnTo>
                        <a:pt x="539" y="572"/>
                      </a:lnTo>
                      <a:lnTo>
                        <a:pt x="544" y="572"/>
                      </a:lnTo>
                      <a:lnTo>
                        <a:pt x="546" y="572"/>
                      </a:lnTo>
                      <a:lnTo>
                        <a:pt x="548" y="572"/>
                      </a:lnTo>
                      <a:lnTo>
                        <a:pt x="549" y="570"/>
                      </a:lnTo>
                      <a:lnTo>
                        <a:pt x="548" y="567"/>
                      </a:lnTo>
                      <a:lnTo>
                        <a:pt x="548" y="565"/>
                      </a:lnTo>
                      <a:lnTo>
                        <a:pt x="546" y="562"/>
                      </a:lnTo>
                      <a:lnTo>
                        <a:pt x="542" y="558"/>
                      </a:lnTo>
                      <a:lnTo>
                        <a:pt x="539" y="555"/>
                      </a:lnTo>
                      <a:lnTo>
                        <a:pt x="535" y="549"/>
                      </a:lnTo>
                      <a:lnTo>
                        <a:pt x="533" y="544"/>
                      </a:lnTo>
                      <a:lnTo>
                        <a:pt x="533" y="542"/>
                      </a:lnTo>
                      <a:lnTo>
                        <a:pt x="533" y="540"/>
                      </a:lnTo>
                      <a:lnTo>
                        <a:pt x="535" y="537"/>
                      </a:lnTo>
                      <a:lnTo>
                        <a:pt x="535" y="534"/>
                      </a:lnTo>
                      <a:lnTo>
                        <a:pt x="535" y="531"/>
                      </a:lnTo>
                      <a:lnTo>
                        <a:pt x="534" y="527"/>
                      </a:lnTo>
                      <a:lnTo>
                        <a:pt x="533" y="523"/>
                      </a:lnTo>
                      <a:lnTo>
                        <a:pt x="533" y="519"/>
                      </a:lnTo>
                      <a:lnTo>
                        <a:pt x="533" y="515"/>
                      </a:lnTo>
                      <a:lnTo>
                        <a:pt x="551" y="494"/>
                      </a:lnTo>
                      <a:lnTo>
                        <a:pt x="556" y="489"/>
                      </a:lnTo>
                      <a:lnTo>
                        <a:pt x="560" y="482"/>
                      </a:lnTo>
                      <a:lnTo>
                        <a:pt x="569" y="472"/>
                      </a:lnTo>
                      <a:lnTo>
                        <a:pt x="574" y="462"/>
                      </a:lnTo>
                      <a:lnTo>
                        <a:pt x="581" y="455"/>
                      </a:lnTo>
                      <a:lnTo>
                        <a:pt x="584" y="453"/>
                      </a:lnTo>
                      <a:lnTo>
                        <a:pt x="587" y="450"/>
                      </a:lnTo>
                      <a:lnTo>
                        <a:pt x="589" y="443"/>
                      </a:lnTo>
                      <a:lnTo>
                        <a:pt x="592" y="436"/>
                      </a:lnTo>
                      <a:lnTo>
                        <a:pt x="593" y="429"/>
                      </a:lnTo>
                      <a:lnTo>
                        <a:pt x="596" y="425"/>
                      </a:lnTo>
                      <a:lnTo>
                        <a:pt x="598" y="424"/>
                      </a:lnTo>
                      <a:lnTo>
                        <a:pt x="600" y="422"/>
                      </a:lnTo>
                      <a:lnTo>
                        <a:pt x="606" y="421"/>
                      </a:lnTo>
                      <a:lnTo>
                        <a:pt x="609" y="419"/>
                      </a:lnTo>
                      <a:lnTo>
                        <a:pt x="609" y="417"/>
                      </a:lnTo>
                      <a:lnTo>
                        <a:pt x="609" y="412"/>
                      </a:lnTo>
                      <a:lnTo>
                        <a:pt x="609" y="406"/>
                      </a:lnTo>
                      <a:lnTo>
                        <a:pt x="609" y="401"/>
                      </a:lnTo>
                      <a:lnTo>
                        <a:pt x="607" y="399"/>
                      </a:lnTo>
                      <a:lnTo>
                        <a:pt x="605" y="394"/>
                      </a:lnTo>
                      <a:lnTo>
                        <a:pt x="602" y="392"/>
                      </a:lnTo>
                      <a:lnTo>
                        <a:pt x="600" y="390"/>
                      </a:lnTo>
                      <a:lnTo>
                        <a:pt x="600" y="389"/>
                      </a:lnTo>
                      <a:lnTo>
                        <a:pt x="602" y="388"/>
                      </a:lnTo>
                      <a:lnTo>
                        <a:pt x="605" y="385"/>
                      </a:lnTo>
                      <a:lnTo>
                        <a:pt x="606" y="382"/>
                      </a:lnTo>
                      <a:lnTo>
                        <a:pt x="606" y="381"/>
                      </a:lnTo>
                      <a:lnTo>
                        <a:pt x="603" y="379"/>
                      </a:lnTo>
                      <a:lnTo>
                        <a:pt x="596" y="377"/>
                      </a:lnTo>
                      <a:lnTo>
                        <a:pt x="595" y="377"/>
                      </a:lnTo>
                      <a:lnTo>
                        <a:pt x="593" y="375"/>
                      </a:lnTo>
                      <a:lnTo>
                        <a:pt x="593" y="374"/>
                      </a:lnTo>
                      <a:lnTo>
                        <a:pt x="591" y="370"/>
                      </a:lnTo>
                      <a:lnTo>
                        <a:pt x="587" y="363"/>
                      </a:lnTo>
                      <a:lnTo>
                        <a:pt x="584" y="356"/>
                      </a:lnTo>
                      <a:lnTo>
                        <a:pt x="581" y="349"/>
                      </a:lnTo>
                      <a:lnTo>
                        <a:pt x="581" y="343"/>
                      </a:lnTo>
                      <a:lnTo>
                        <a:pt x="581" y="334"/>
                      </a:lnTo>
                      <a:lnTo>
                        <a:pt x="581" y="331"/>
                      </a:lnTo>
                      <a:lnTo>
                        <a:pt x="581" y="328"/>
                      </a:lnTo>
                      <a:lnTo>
                        <a:pt x="580" y="325"/>
                      </a:lnTo>
                      <a:lnTo>
                        <a:pt x="578" y="324"/>
                      </a:lnTo>
                      <a:lnTo>
                        <a:pt x="577" y="323"/>
                      </a:lnTo>
                      <a:lnTo>
                        <a:pt x="577" y="321"/>
                      </a:lnTo>
                      <a:lnTo>
                        <a:pt x="577" y="317"/>
                      </a:lnTo>
                      <a:lnTo>
                        <a:pt x="577" y="314"/>
                      </a:lnTo>
                      <a:lnTo>
                        <a:pt x="577" y="313"/>
                      </a:lnTo>
                      <a:lnTo>
                        <a:pt x="575" y="313"/>
                      </a:lnTo>
                      <a:lnTo>
                        <a:pt x="574" y="305"/>
                      </a:lnTo>
                      <a:lnTo>
                        <a:pt x="571" y="296"/>
                      </a:lnTo>
                      <a:lnTo>
                        <a:pt x="571" y="289"/>
                      </a:lnTo>
                      <a:lnTo>
                        <a:pt x="573" y="282"/>
                      </a:lnTo>
                      <a:lnTo>
                        <a:pt x="575" y="276"/>
                      </a:lnTo>
                      <a:lnTo>
                        <a:pt x="577" y="267"/>
                      </a:lnTo>
                      <a:lnTo>
                        <a:pt x="577" y="264"/>
                      </a:lnTo>
                      <a:lnTo>
                        <a:pt x="575" y="263"/>
                      </a:lnTo>
                      <a:lnTo>
                        <a:pt x="575" y="262"/>
                      </a:lnTo>
                      <a:lnTo>
                        <a:pt x="571" y="259"/>
                      </a:lnTo>
                      <a:lnTo>
                        <a:pt x="567" y="256"/>
                      </a:lnTo>
                      <a:lnTo>
                        <a:pt x="563" y="255"/>
                      </a:lnTo>
                      <a:lnTo>
                        <a:pt x="559" y="253"/>
                      </a:lnTo>
                      <a:lnTo>
                        <a:pt x="557" y="253"/>
                      </a:lnTo>
                      <a:lnTo>
                        <a:pt x="555" y="252"/>
                      </a:lnTo>
                      <a:lnTo>
                        <a:pt x="549" y="248"/>
                      </a:lnTo>
                      <a:lnTo>
                        <a:pt x="545" y="245"/>
                      </a:lnTo>
                      <a:lnTo>
                        <a:pt x="544" y="244"/>
                      </a:lnTo>
                      <a:lnTo>
                        <a:pt x="551" y="229"/>
                      </a:lnTo>
                      <a:lnTo>
                        <a:pt x="557" y="219"/>
                      </a:lnTo>
                      <a:lnTo>
                        <a:pt x="560" y="216"/>
                      </a:lnTo>
                      <a:lnTo>
                        <a:pt x="562" y="215"/>
                      </a:lnTo>
                      <a:lnTo>
                        <a:pt x="563" y="215"/>
                      </a:lnTo>
                      <a:lnTo>
                        <a:pt x="566" y="213"/>
                      </a:lnTo>
                      <a:lnTo>
                        <a:pt x="569" y="213"/>
                      </a:lnTo>
                      <a:lnTo>
                        <a:pt x="573" y="211"/>
                      </a:lnTo>
                      <a:lnTo>
                        <a:pt x="575" y="209"/>
                      </a:lnTo>
                      <a:lnTo>
                        <a:pt x="578" y="205"/>
                      </a:lnTo>
                      <a:lnTo>
                        <a:pt x="580" y="201"/>
                      </a:lnTo>
                      <a:lnTo>
                        <a:pt x="581" y="195"/>
                      </a:lnTo>
                      <a:lnTo>
                        <a:pt x="581" y="190"/>
                      </a:lnTo>
                      <a:lnTo>
                        <a:pt x="581" y="186"/>
                      </a:lnTo>
                      <a:lnTo>
                        <a:pt x="580" y="180"/>
                      </a:lnTo>
                      <a:lnTo>
                        <a:pt x="577" y="175"/>
                      </a:lnTo>
                      <a:lnTo>
                        <a:pt x="575" y="172"/>
                      </a:lnTo>
                      <a:lnTo>
                        <a:pt x="574" y="168"/>
                      </a:lnTo>
                      <a:lnTo>
                        <a:pt x="574" y="161"/>
                      </a:lnTo>
                      <a:lnTo>
                        <a:pt x="575" y="148"/>
                      </a:lnTo>
                      <a:lnTo>
                        <a:pt x="575" y="141"/>
                      </a:lnTo>
                      <a:lnTo>
                        <a:pt x="574" y="133"/>
                      </a:lnTo>
                      <a:lnTo>
                        <a:pt x="573" y="126"/>
                      </a:lnTo>
                      <a:lnTo>
                        <a:pt x="573" y="122"/>
                      </a:lnTo>
                      <a:lnTo>
                        <a:pt x="573" y="119"/>
                      </a:lnTo>
                      <a:lnTo>
                        <a:pt x="573" y="115"/>
                      </a:lnTo>
                      <a:lnTo>
                        <a:pt x="571" y="114"/>
                      </a:lnTo>
                      <a:lnTo>
                        <a:pt x="570" y="111"/>
                      </a:lnTo>
                      <a:lnTo>
                        <a:pt x="570" y="107"/>
                      </a:lnTo>
                      <a:lnTo>
                        <a:pt x="567" y="99"/>
                      </a:lnTo>
                      <a:lnTo>
                        <a:pt x="563" y="93"/>
                      </a:lnTo>
                      <a:lnTo>
                        <a:pt x="560" y="90"/>
                      </a:lnTo>
                      <a:lnTo>
                        <a:pt x="559" y="86"/>
                      </a:lnTo>
                      <a:lnTo>
                        <a:pt x="559" y="83"/>
                      </a:lnTo>
                      <a:lnTo>
                        <a:pt x="559" y="76"/>
                      </a:lnTo>
                      <a:lnTo>
                        <a:pt x="559" y="71"/>
                      </a:lnTo>
                      <a:lnTo>
                        <a:pt x="559" y="67"/>
                      </a:lnTo>
                      <a:lnTo>
                        <a:pt x="559" y="65"/>
                      </a:lnTo>
                      <a:lnTo>
                        <a:pt x="559" y="64"/>
                      </a:lnTo>
                      <a:lnTo>
                        <a:pt x="556" y="63"/>
                      </a:lnTo>
                      <a:lnTo>
                        <a:pt x="555" y="58"/>
                      </a:lnTo>
                      <a:lnTo>
                        <a:pt x="555" y="53"/>
                      </a:lnTo>
                      <a:lnTo>
                        <a:pt x="555" y="47"/>
                      </a:lnTo>
                      <a:lnTo>
                        <a:pt x="556" y="40"/>
                      </a:lnTo>
                      <a:lnTo>
                        <a:pt x="556" y="39"/>
                      </a:lnTo>
                      <a:lnTo>
                        <a:pt x="555" y="39"/>
                      </a:lnTo>
                      <a:lnTo>
                        <a:pt x="545" y="38"/>
                      </a:lnTo>
                      <a:lnTo>
                        <a:pt x="539" y="36"/>
                      </a:lnTo>
                      <a:lnTo>
                        <a:pt x="537" y="35"/>
                      </a:lnTo>
                      <a:lnTo>
                        <a:pt x="537" y="34"/>
                      </a:lnTo>
                      <a:lnTo>
                        <a:pt x="535" y="32"/>
                      </a:lnTo>
                      <a:lnTo>
                        <a:pt x="534" y="31"/>
                      </a:lnTo>
                      <a:lnTo>
                        <a:pt x="530" y="32"/>
                      </a:lnTo>
                      <a:lnTo>
                        <a:pt x="526" y="32"/>
                      </a:lnTo>
                      <a:lnTo>
                        <a:pt x="499" y="39"/>
                      </a:lnTo>
                      <a:lnTo>
                        <a:pt x="488" y="43"/>
                      </a:lnTo>
                      <a:lnTo>
                        <a:pt x="477" y="46"/>
                      </a:lnTo>
                      <a:lnTo>
                        <a:pt x="461" y="49"/>
                      </a:lnTo>
                      <a:lnTo>
                        <a:pt x="448" y="50"/>
                      </a:lnTo>
                      <a:lnTo>
                        <a:pt x="433" y="52"/>
                      </a:lnTo>
                      <a:lnTo>
                        <a:pt x="403" y="54"/>
                      </a:lnTo>
                      <a:lnTo>
                        <a:pt x="400" y="54"/>
                      </a:lnTo>
                      <a:lnTo>
                        <a:pt x="394" y="54"/>
                      </a:lnTo>
                      <a:lnTo>
                        <a:pt x="382" y="53"/>
                      </a:lnTo>
                      <a:lnTo>
                        <a:pt x="365" y="52"/>
                      </a:lnTo>
                      <a:lnTo>
                        <a:pt x="346" y="50"/>
                      </a:lnTo>
                      <a:lnTo>
                        <a:pt x="335" y="43"/>
                      </a:lnTo>
                      <a:lnTo>
                        <a:pt x="333" y="43"/>
                      </a:lnTo>
                      <a:lnTo>
                        <a:pt x="331" y="43"/>
                      </a:lnTo>
                      <a:close/>
                    </a:path>
                  </a:pathLst>
                </a:custGeom>
                <a:solidFill>
                  <a:schemeClr val="accent2"/>
                </a:solidFill>
                <a:ln w="9525">
                  <a:solidFill>
                    <a:schemeClr val="bg1"/>
                  </a:solidFill>
                  <a:round/>
                  <a:headEnd/>
                  <a:tailEnd/>
                </a:ln>
              </p:spPr>
              <p:txBody>
                <a:bodyPr/>
                <a:lstStyle/>
                <a:p>
                  <a:endParaRPr lang="fi-FI"/>
                </a:p>
              </p:txBody>
            </p:sp>
            <p:sp>
              <p:nvSpPr>
                <p:cNvPr id="2088" name="Freeform 97" descr="Diagonalrand från höger bred"/>
                <p:cNvSpPr>
                  <a:spLocks noEditPoints="1"/>
                </p:cNvSpPr>
                <p:nvPr/>
              </p:nvSpPr>
              <p:spPr bwMode="auto">
                <a:xfrm>
                  <a:off x="4358" y="592"/>
                  <a:ext cx="1133" cy="1393"/>
                </a:xfrm>
                <a:custGeom>
                  <a:avLst/>
                  <a:gdLst>
                    <a:gd name="T0" fmla="*/ 4912 w 1079"/>
                    <a:gd name="T1" fmla="*/ 1046 h 1326"/>
                    <a:gd name="T2" fmla="*/ 4747 w 1079"/>
                    <a:gd name="T3" fmla="*/ 1376 h 1326"/>
                    <a:gd name="T4" fmla="*/ 4617 w 1079"/>
                    <a:gd name="T5" fmla="*/ 1046 h 1326"/>
                    <a:gd name="T6" fmla="*/ 4309 w 1079"/>
                    <a:gd name="T7" fmla="*/ 1417 h 1326"/>
                    <a:gd name="T8" fmla="*/ 3975 w 1079"/>
                    <a:gd name="T9" fmla="*/ 1652 h 1326"/>
                    <a:gd name="T10" fmla="*/ 4011 w 1079"/>
                    <a:gd name="T11" fmla="*/ 1856 h 1326"/>
                    <a:gd name="T12" fmla="*/ 3792 w 1079"/>
                    <a:gd name="T13" fmla="*/ 1881 h 1326"/>
                    <a:gd name="T14" fmla="*/ 3441 w 1079"/>
                    <a:gd name="T15" fmla="*/ 1985 h 1326"/>
                    <a:gd name="T16" fmla="*/ 3573 w 1079"/>
                    <a:gd name="T17" fmla="*/ 2183 h 1326"/>
                    <a:gd name="T18" fmla="*/ 3797 w 1079"/>
                    <a:gd name="T19" fmla="*/ 2227 h 1326"/>
                    <a:gd name="T20" fmla="*/ 3685 w 1079"/>
                    <a:gd name="T21" fmla="*/ 2527 h 1326"/>
                    <a:gd name="T22" fmla="*/ 3213 w 1079"/>
                    <a:gd name="T23" fmla="*/ 3082 h 1326"/>
                    <a:gd name="T24" fmla="*/ 2693 w 1079"/>
                    <a:gd name="T25" fmla="*/ 3852 h 1326"/>
                    <a:gd name="T26" fmla="*/ 2777 w 1079"/>
                    <a:gd name="T27" fmla="*/ 4346 h 1326"/>
                    <a:gd name="T28" fmla="*/ 2331 w 1079"/>
                    <a:gd name="T29" fmla="*/ 4659 h 1326"/>
                    <a:gd name="T30" fmla="*/ 1789 w 1079"/>
                    <a:gd name="T31" fmla="*/ 5299 h 1326"/>
                    <a:gd name="T32" fmla="*/ 1656 w 1079"/>
                    <a:gd name="T33" fmla="*/ 5461 h 1326"/>
                    <a:gd name="T34" fmla="*/ 1015 w 1079"/>
                    <a:gd name="T35" fmla="*/ 5581 h 1326"/>
                    <a:gd name="T36" fmla="*/ 777 w 1079"/>
                    <a:gd name="T37" fmla="*/ 5851 h 1326"/>
                    <a:gd name="T38" fmla="*/ 383 w 1079"/>
                    <a:gd name="T39" fmla="*/ 6113 h 1326"/>
                    <a:gd name="T40" fmla="*/ 235 w 1079"/>
                    <a:gd name="T41" fmla="*/ 6540 h 1326"/>
                    <a:gd name="T42" fmla="*/ 149 w 1079"/>
                    <a:gd name="T43" fmla="*/ 6797 h 1326"/>
                    <a:gd name="T44" fmla="*/ 269 w 1079"/>
                    <a:gd name="T45" fmla="*/ 7444 h 1326"/>
                    <a:gd name="T46" fmla="*/ 6 w 1079"/>
                    <a:gd name="T47" fmla="*/ 7835 h 1326"/>
                    <a:gd name="T48" fmla="*/ 9 w 1079"/>
                    <a:gd name="T49" fmla="*/ 8522 h 1326"/>
                    <a:gd name="T50" fmla="*/ 840 w 1079"/>
                    <a:gd name="T51" fmla="*/ 9045 h 1326"/>
                    <a:gd name="T52" fmla="*/ 1428 w 1079"/>
                    <a:gd name="T53" fmla="*/ 8489 h 1326"/>
                    <a:gd name="T54" fmla="*/ 1801 w 1079"/>
                    <a:gd name="T55" fmla="*/ 8176 h 1326"/>
                    <a:gd name="T56" fmla="*/ 2114 w 1079"/>
                    <a:gd name="T57" fmla="*/ 8143 h 1326"/>
                    <a:gd name="T58" fmla="*/ 2413 w 1079"/>
                    <a:gd name="T59" fmla="*/ 7259 h 1326"/>
                    <a:gd name="T60" fmla="*/ 2413 w 1079"/>
                    <a:gd name="T61" fmla="*/ 6004 h 1326"/>
                    <a:gd name="T62" fmla="*/ 2830 w 1079"/>
                    <a:gd name="T63" fmla="*/ 5113 h 1326"/>
                    <a:gd name="T64" fmla="*/ 3277 w 1079"/>
                    <a:gd name="T65" fmla="*/ 4308 h 1326"/>
                    <a:gd name="T66" fmla="*/ 3810 w 1079"/>
                    <a:gd name="T67" fmla="*/ 3141 h 1326"/>
                    <a:gd name="T68" fmla="*/ 4130 w 1079"/>
                    <a:gd name="T69" fmla="*/ 2428 h 1326"/>
                    <a:gd name="T70" fmla="*/ 4872 w 1079"/>
                    <a:gd name="T71" fmla="*/ 2224 h 1326"/>
                    <a:gd name="T72" fmla="*/ 5106 w 1079"/>
                    <a:gd name="T73" fmla="*/ 1657 h 1326"/>
                    <a:gd name="T74" fmla="*/ 5733 w 1079"/>
                    <a:gd name="T75" fmla="*/ 1950 h 1326"/>
                    <a:gd name="T76" fmla="*/ 6081 w 1079"/>
                    <a:gd name="T77" fmla="*/ 1581 h 1326"/>
                    <a:gd name="T78" fmla="*/ 6530 w 1079"/>
                    <a:gd name="T79" fmla="*/ 1068 h 1326"/>
                    <a:gd name="T80" fmla="*/ 6921 w 1079"/>
                    <a:gd name="T81" fmla="*/ 1338 h 1326"/>
                    <a:gd name="T82" fmla="*/ 7247 w 1079"/>
                    <a:gd name="T83" fmla="*/ 964 h 1326"/>
                    <a:gd name="T84" fmla="*/ 7059 w 1079"/>
                    <a:gd name="T85" fmla="*/ 402 h 1326"/>
                    <a:gd name="T86" fmla="*/ 6561 w 1079"/>
                    <a:gd name="T87" fmla="*/ 174 h 1326"/>
                    <a:gd name="T88" fmla="*/ 6271 w 1079"/>
                    <a:gd name="T89" fmla="*/ 0 h 1326"/>
                    <a:gd name="T90" fmla="*/ 6106 w 1079"/>
                    <a:gd name="T91" fmla="*/ 444 h 1326"/>
                    <a:gd name="T92" fmla="*/ 5899 w 1079"/>
                    <a:gd name="T93" fmla="*/ 166 h 1326"/>
                    <a:gd name="T94" fmla="*/ 5618 w 1079"/>
                    <a:gd name="T95" fmla="*/ 247 h 1326"/>
                    <a:gd name="T96" fmla="*/ 5234 w 1079"/>
                    <a:gd name="T97" fmla="*/ 844 h 1326"/>
                    <a:gd name="T98" fmla="*/ 256 w 1079"/>
                    <a:gd name="T99" fmla="*/ 7712 h 1326"/>
                    <a:gd name="T100" fmla="*/ 96 w 1079"/>
                    <a:gd name="T101" fmla="*/ 7319 h 1326"/>
                    <a:gd name="T102" fmla="*/ 877 w 1079"/>
                    <a:gd name="T103" fmla="*/ 6831 h 1326"/>
                    <a:gd name="T104" fmla="*/ 1894 w 1079"/>
                    <a:gd name="T105" fmla="*/ 5420 h 1326"/>
                    <a:gd name="T106" fmla="*/ 2176 w 1079"/>
                    <a:gd name="T107" fmla="*/ 5299 h 1326"/>
                    <a:gd name="T108" fmla="*/ 1574 w 1079"/>
                    <a:gd name="T109" fmla="*/ 5225 h 1326"/>
                    <a:gd name="T110" fmla="*/ 2795 w 1079"/>
                    <a:gd name="T111" fmla="*/ 3645 h 1326"/>
                    <a:gd name="T112" fmla="*/ 3090 w 1079"/>
                    <a:gd name="T113" fmla="*/ 2301 h 1326"/>
                    <a:gd name="T114" fmla="*/ 4041 w 1079"/>
                    <a:gd name="T115" fmla="*/ 1915 h 1326"/>
                    <a:gd name="T116" fmla="*/ 4392 w 1079"/>
                    <a:gd name="T117" fmla="*/ 1364 h 1326"/>
                    <a:gd name="T118" fmla="*/ 4447 w 1079"/>
                    <a:gd name="T119" fmla="*/ 944 h 1326"/>
                    <a:gd name="T120" fmla="*/ 5226 w 1079"/>
                    <a:gd name="T121" fmla="*/ 823 h 1326"/>
                    <a:gd name="T122" fmla="*/ 5106 w 1079"/>
                    <a:gd name="T123" fmla="*/ 595 h 1326"/>
                    <a:gd name="T124" fmla="*/ 5496 w 1079"/>
                    <a:gd name="T125" fmla="*/ 258 h 13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79"/>
                    <a:gd name="T190" fmla="*/ 0 h 1326"/>
                    <a:gd name="T191" fmla="*/ 1079 w 1079"/>
                    <a:gd name="T192" fmla="*/ 1326 h 132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79" h="1326">
                      <a:moveTo>
                        <a:pt x="753" y="112"/>
                      </a:moveTo>
                      <a:lnTo>
                        <a:pt x="753" y="110"/>
                      </a:lnTo>
                      <a:lnTo>
                        <a:pt x="749" y="110"/>
                      </a:lnTo>
                      <a:lnTo>
                        <a:pt x="742" y="112"/>
                      </a:lnTo>
                      <a:lnTo>
                        <a:pt x="742" y="117"/>
                      </a:lnTo>
                      <a:lnTo>
                        <a:pt x="742" y="121"/>
                      </a:lnTo>
                      <a:lnTo>
                        <a:pt x="734" y="121"/>
                      </a:lnTo>
                      <a:lnTo>
                        <a:pt x="736" y="138"/>
                      </a:lnTo>
                      <a:lnTo>
                        <a:pt x="742" y="135"/>
                      </a:lnTo>
                      <a:lnTo>
                        <a:pt x="745" y="135"/>
                      </a:lnTo>
                      <a:lnTo>
                        <a:pt x="747" y="135"/>
                      </a:lnTo>
                      <a:lnTo>
                        <a:pt x="747" y="144"/>
                      </a:lnTo>
                      <a:lnTo>
                        <a:pt x="752" y="144"/>
                      </a:lnTo>
                      <a:lnTo>
                        <a:pt x="753" y="142"/>
                      </a:lnTo>
                      <a:lnTo>
                        <a:pt x="758" y="141"/>
                      </a:lnTo>
                      <a:lnTo>
                        <a:pt x="758" y="144"/>
                      </a:lnTo>
                      <a:lnTo>
                        <a:pt x="758" y="145"/>
                      </a:lnTo>
                      <a:lnTo>
                        <a:pt x="760" y="146"/>
                      </a:lnTo>
                      <a:lnTo>
                        <a:pt x="760" y="148"/>
                      </a:lnTo>
                      <a:lnTo>
                        <a:pt x="758" y="150"/>
                      </a:lnTo>
                      <a:lnTo>
                        <a:pt x="758" y="153"/>
                      </a:lnTo>
                      <a:lnTo>
                        <a:pt x="758" y="156"/>
                      </a:lnTo>
                      <a:lnTo>
                        <a:pt x="756" y="156"/>
                      </a:lnTo>
                      <a:lnTo>
                        <a:pt x="752" y="156"/>
                      </a:lnTo>
                      <a:lnTo>
                        <a:pt x="745" y="156"/>
                      </a:lnTo>
                      <a:lnTo>
                        <a:pt x="743" y="149"/>
                      </a:lnTo>
                      <a:lnTo>
                        <a:pt x="742" y="148"/>
                      </a:lnTo>
                      <a:lnTo>
                        <a:pt x="739" y="146"/>
                      </a:lnTo>
                      <a:lnTo>
                        <a:pt x="740" y="145"/>
                      </a:lnTo>
                      <a:lnTo>
                        <a:pt x="736" y="144"/>
                      </a:lnTo>
                      <a:lnTo>
                        <a:pt x="731" y="144"/>
                      </a:lnTo>
                      <a:lnTo>
                        <a:pt x="731" y="146"/>
                      </a:lnTo>
                      <a:lnTo>
                        <a:pt x="731" y="150"/>
                      </a:lnTo>
                      <a:lnTo>
                        <a:pt x="732" y="153"/>
                      </a:lnTo>
                      <a:lnTo>
                        <a:pt x="734" y="155"/>
                      </a:lnTo>
                      <a:lnTo>
                        <a:pt x="736" y="153"/>
                      </a:lnTo>
                      <a:lnTo>
                        <a:pt x="734" y="167"/>
                      </a:lnTo>
                      <a:lnTo>
                        <a:pt x="728" y="167"/>
                      </a:lnTo>
                      <a:lnTo>
                        <a:pt x="724" y="167"/>
                      </a:lnTo>
                      <a:lnTo>
                        <a:pt x="724" y="156"/>
                      </a:lnTo>
                      <a:lnTo>
                        <a:pt x="724" y="146"/>
                      </a:lnTo>
                      <a:lnTo>
                        <a:pt x="722" y="137"/>
                      </a:lnTo>
                      <a:lnTo>
                        <a:pt x="718" y="127"/>
                      </a:lnTo>
                      <a:lnTo>
                        <a:pt x="717" y="127"/>
                      </a:lnTo>
                      <a:lnTo>
                        <a:pt x="716" y="127"/>
                      </a:lnTo>
                      <a:lnTo>
                        <a:pt x="713" y="124"/>
                      </a:lnTo>
                      <a:lnTo>
                        <a:pt x="709" y="128"/>
                      </a:lnTo>
                      <a:lnTo>
                        <a:pt x="707" y="131"/>
                      </a:lnTo>
                      <a:lnTo>
                        <a:pt x="704" y="132"/>
                      </a:lnTo>
                      <a:lnTo>
                        <a:pt x="706" y="134"/>
                      </a:lnTo>
                      <a:lnTo>
                        <a:pt x="709" y="138"/>
                      </a:lnTo>
                      <a:lnTo>
                        <a:pt x="711" y="141"/>
                      </a:lnTo>
                      <a:lnTo>
                        <a:pt x="711" y="142"/>
                      </a:lnTo>
                      <a:lnTo>
                        <a:pt x="713" y="144"/>
                      </a:lnTo>
                      <a:lnTo>
                        <a:pt x="717" y="144"/>
                      </a:lnTo>
                      <a:lnTo>
                        <a:pt x="721" y="144"/>
                      </a:lnTo>
                      <a:lnTo>
                        <a:pt x="721" y="150"/>
                      </a:lnTo>
                      <a:lnTo>
                        <a:pt x="721" y="162"/>
                      </a:lnTo>
                      <a:lnTo>
                        <a:pt x="717" y="166"/>
                      </a:lnTo>
                      <a:lnTo>
                        <a:pt x="714" y="167"/>
                      </a:lnTo>
                      <a:lnTo>
                        <a:pt x="713" y="170"/>
                      </a:lnTo>
                      <a:lnTo>
                        <a:pt x="713" y="173"/>
                      </a:lnTo>
                      <a:lnTo>
                        <a:pt x="713" y="175"/>
                      </a:lnTo>
                      <a:lnTo>
                        <a:pt x="713" y="182"/>
                      </a:lnTo>
                      <a:lnTo>
                        <a:pt x="713" y="189"/>
                      </a:lnTo>
                      <a:lnTo>
                        <a:pt x="713" y="193"/>
                      </a:lnTo>
                      <a:lnTo>
                        <a:pt x="713" y="196"/>
                      </a:lnTo>
                      <a:lnTo>
                        <a:pt x="707" y="202"/>
                      </a:lnTo>
                      <a:lnTo>
                        <a:pt x="710" y="184"/>
                      </a:lnTo>
                      <a:lnTo>
                        <a:pt x="711" y="174"/>
                      </a:lnTo>
                      <a:lnTo>
                        <a:pt x="711" y="168"/>
                      </a:lnTo>
                      <a:lnTo>
                        <a:pt x="710" y="164"/>
                      </a:lnTo>
                      <a:lnTo>
                        <a:pt x="702" y="159"/>
                      </a:lnTo>
                      <a:lnTo>
                        <a:pt x="702" y="164"/>
                      </a:lnTo>
                      <a:lnTo>
                        <a:pt x="700" y="166"/>
                      </a:lnTo>
                      <a:lnTo>
                        <a:pt x="699" y="167"/>
                      </a:lnTo>
                      <a:lnTo>
                        <a:pt x="696" y="168"/>
                      </a:lnTo>
                      <a:lnTo>
                        <a:pt x="693" y="168"/>
                      </a:lnTo>
                      <a:lnTo>
                        <a:pt x="691" y="170"/>
                      </a:lnTo>
                      <a:lnTo>
                        <a:pt x="689" y="171"/>
                      </a:lnTo>
                      <a:lnTo>
                        <a:pt x="689" y="173"/>
                      </a:lnTo>
                      <a:lnTo>
                        <a:pt x="688" y="174"/>
                      </a:lnTo>
                      <a:lnTo>
                        <a:pt x="689" y="177"/>
                      </a:lnTo>
                      <a:lnTo>
                        <a:pt x="689" y="178"/>
                      </a:lnTo>
                      <a:lnTo>
                        <a:pt x="689" y="179"/>
                      </a:lnTo>
                      <a:lnTo>
                        <a:pt x="689" y="181"/>
                      </a:lnTo>
                      <a:lnTo>
                        <a:pt x="687" y="179"/>
                      </a:lnTo>
                      <a:lnTo>
                        <a:pt x="687" y="177"/>
                      </a:lnTo>
                      <a:lnTo>
                        <a:pt x="687" y="175"/>
                      </a:lnTo>
                      <a:lnTo>
                        <a:pt x="687" y="173"/>
                      </a:lnTo>
                      <a:lnTo>
                        <a:pt x="680" y="173"/>
                      </a:lnTo>
                      <a:lnTo>
                        <a:pt x="673" y="173"/>
                      </a:lnTo>
                      <a:lnTo>
                        <a:pt x="674" y="171"/>
                      </a:lnTo>
                      <a:lnTo>
                        <a:pt x="674" y="168"/>
                      </a:lnTo>
                      <a:lnTo>
                        <a:pt x="675" y="166"/>
                      </a:lnTo>
                      <a:lnTo>
                        <a:pt x="675" y="164"/>
                      </a:lnTo>
                      <a:lnTo>
                        <a:pt x="681" y="164"/>
                      </a:lnTo>
                      <a:lnTo>
                        <a:pt x="681" y="162"/>
                      </a:lnTo>
                      <a:lnTo>
                        <a:pt x="682" y="162"/>
                      </a:lnTo>
                      <a:lnTo>
                        <a:pt x="687" y="159"/>
                      </a:lnTo>
                      <a:lnTo>
                        <a:pt x="685" y="156"/>
                      </a:lnTo>
                      <a:lnTo>
                        <a:pt x="687" y="153"/>
                      </a:lnTo>
                      <a:lnTo>
                        <a:pt x="687" y="150"/>
                      </a:lnTo>
                      <a:lnTo>
                        <a:pt x="687" y="148"/>
                      </a:lnTo>
                      <a:lnTo>
                        <a:pt x="684" y="145"/>
                      </a:lnTo>
                      <a:lnTo>
                        <a:pt x="681" y="142"/>
                      </a:lnTo>
                      <a:lnTo>
                        <a:pt x="678" y="138"/>
                      </a:lnTo>
                      <a:lnTo>
                        <a:pt x="675" y="135"/>
                      </a:lnTo>
                      <a:lnTo>
                        <a:pt x="674" y="137"/>
                      </a:lnTo>
                      <a:lnTo>
                        <a:pt x="674" y="139"/>
                      </a:lnTo>
                      <a:lnTo>
                        <a:pt x="673" y="144"/>
                      </a:lnTo>
                      <a:lnTo>
                        <a:pt x="670" y="144"/>
                      </a:lnTo>
                      <a:lnTo>
                        <a:pt x="667" y="144"/>
                      </a:lnTo>
                      <a:lnTo>
                        <a:pt x="664" y="142"/>
                      </a:lnTo>
                      <a:lnTo>
                        <a:pt x="662" y="144"/>
                      </a:lnTo>
                      <a:lnTo>
                        <a:pt x="657" y="146"/>
                      </a:lnTo>
                      <a:lnTo>
                        <a:pt x="655" y="149"/>
                      </a:lnTo>
                      <a:lnTo>
                        <a:pt x="652" y="150"/>
                      </a:lnTo>
                      <a:lnTo>
                        <a:pt x="651" y="155"/>
                      </a:lnTo>
                      <a:lnTo>
                        <a:pt x="649" y="159"/>
                      </a:lnTo>
                      <a:lnTo>
                        <a:pt x="657" y="164"/>
                      </a:lnTo>
                      <a:lnTo>
                        <a:pt x="657" y="170"/>
                      </a:lnTo>
                      <a:lnTo>
                        <a:pt x="651" y="168"/>
                      </a:lnTo>
                      <a:lnTo>
                        <a:pt x="646" y="168"/>
                      </a:lnTo>
                      <a:lnTo>
                        <a:pt x="644" y="168"/>
                      </a:lnTo>
                      <a:lnTo>
                        <a:pt x="641" y="170"/>
                      </a:lnTo>
                      <a:lnTo>
                        <a:pt x="641" y="171"/>
                      </a:lnTo>
                      <a:lnTo>
                        <a:pt x="641" y="174"/>
                      </a:lnTo>
                      <a:lnTo>
                        <a:pt x="644" y="178"/>
                      </a:lnTo>
                      <a:lnTo>
                        <a:pt x="637" y="178"/>
                      </a:lnTo>
                      <a:lnTo>
                        <a:pt x="634" y="179"/>
                      </a:lnTo>
                      <a:lnTo>
                        <a:pt x="630" y="181"/>
                      </a:lnTo>
                      <a:lnTo>
                        <a:pt x="630" y="204"/>
                      </a:lnTo>
                      <a:lnTo>
                        <a:pt x="637" y="206"/>
                      </a:lnTo>
                      <a:lnTo>
                        <a:pt x="639" y="206"/>
                      </a:lnTo>
                      <a:lnTo>
                        <a:pt x="642" y="207"/>
                      </a:lnTo>
                      <a:lnTo>
                        <a:pt x="645" y="209"/>
                      </a:lnTo>
                      <a:lnTo>
                        <a:pt x="648" y="210"/>
                      </a:lnTo>
                      <a:lnTo>
                        <a:pt x="649" y="213"/>
                      </a:lnTo>
                      <a:lnTo>
                        <a:pt x="652" y="217"/>
                      </a:lnTo>
                      <a:lnTo>
                        <a:pt x="655" y="222"/>
                      </a:lnTo>
                      <a:lnTo>
                        <a:pt x="651" y="222"/>
                      </a:lnTo>
                      <a:lnTo>
                        <a:pt x="648" y="222"/>
                      </a:lnTo>
                      <a:lnTo>
                        <a:pt x="646" y="221"/>
                      </a:lnTo>
                      <a:lnTo>
                        <a:pt x="645" y="220"/>
                      </a:lnTo>
                      <a:lnTo>
                        <a:pt x="642" y="214"/>
                      </a:lnTo>
                      <a:lnTo>
                        <a:pt x="641" y="211"/>
                      </a:lnTo>
                      <a:lnTo>
                        <a:pt x="638" y="210"/>
                      </a:lnTo>
                      <a:lnTo>
                        <a:pt x="630" y="214"/>
                      </a:lnTo>
                      <a:lnTo>
                        <a:pt x="630" y="211"/>
                      </a:lnTo>
                      <a:lnTo>
                        <a:pt x="630" y="207"/>
                      </a:lnTo>
                      <a:lnTo>
                        <a:pt x="628" y="204"/>
                      </a:lnTo>
                      <a:lnTo>
                        <a:pt x="627" y="202"/>
                      </a:lnTo>
                      <a:lnTo>
                        <a:pt x="626" y="200"/>
                      </a:lnTo>
                      <a:lnTo>
                        <a:pt x="624" y="199"/>
                      </a:lnTo>
                      <a:lnTo>
                        <a:pt x="621" y="197"/>
                      </a:lnTo>
                      <a:lnTo>
                        <a:pt x="620" y="196"/>
                      </a:lnTo>
                      <a:lnTo>
                        <a:pt x="619" y="196"/>
                      </a:lnTo>
                      <a:lnTo>
                        <a:pt x="617" y="196"/>
                      </a:lnTo>
                      <a:lnTo>
                        <a:pt x="615" y="196"/>
                      </a:lnTo>
                      <a:lnTo>
                        <a:pt x="612" y="196"/>
                      </a:lnTo>
                      <a:lnTo>
                        <a:pt x="609" y="196"/>
                      </a:lnTo>
                      <a:lnTo>
                        <a:pt x="609" y="204"/>
                      </a:lnTo>
                      <a:lnTo>
                        <a:pt x="604" y="206"/>
                      </a:lnTo>
                      <a:lnTo>
                        <a:pt x="601" y="207"/>
                      </a:lnTo>
                      <a:lnTo>
                        <a:pt x="598" y="210"/>
                      </a:lnTo>
                      <a:lnTo>
                        <a:pt x="595" y="217"/>
                      </a:lnTo>
                      <a:lnTo>
                        <a:pt x="592" y="225"/>
                      </a:lnTo>
                      <a:lnTo>
                        <a:pt x="588" y="242"/>
                      </a:lnTo>
                      <a:lnTo>
                        <a:pt x="590" y="242"/>
                      </a:lnTo>
                      <a:lnTo>
                        <a:pt x="591" y="243"/>
                      </a:lnTo>
                      <a:lnTo>
                        <a:pt x="591" y="244"/>
                      </a:lnTo>
                      <a:lnTo>
                        <a:pt x="591" y="246"/>
                      </a:lnTo>
                      <a:lnTo>
                        <a:pt x="590" y="246"/>
                      </a:lnTo>
                      <a:lnTo>
                        <a:pt x="588" y="247"/>
                      </a:lnTo>
                      <a:lnTo>
                        <a:pt x="586" y="257"/>
                      </a:lnTo>
                      <a:lnTo>
                        <a:pt x="588" y="258"/>
                      </a:lnTo>
                      <a:lnTo>
                        <a:pt x="590" y="258"/>
                      </a:lnTo>
                      <a:lnTo>
                        <a:pt x="591" y="262"/>
                      </a:lnTo>
                      <a:lnTo>
                        <a:pt x="595" y="262"/>
                      </a:lnTo>
                      <a:lnTo>
                        <a:pt x="598" y="262"/>
                      </a:lnTo>
                      <a:lnTo>
                        <a:pt x="599" y="260"/>
                      </a:lnTo>
                      <a:lnTo>
                        <a:pt x="601" y="260"/>
                      </a:lnTo>
                      <a:lnTo>
                        <a:pt x="602" y="261"/>
                      </a:lnTo>
                      <a:lnTo>
                        <a:pt x="604" y="260"/>
                      </a:lnTo>
                      <a:lnTo>
                        <a:pt x="605" y="257"/>
                      </a:lnTo>
                      <a:lnTo>
                        <a:pt x="605" y="253"/>
                      </a:lnTo>
                      <a:lnTo>
                        <a:pt x="604" y="247"/>
                      </a:lnTo>
                      <a:lnTo>
                        <a:pt x="613" y="243"/>
                      </a:lnTo>
                      <a:lnTo>
                        <a:pt x="619" y="242"/>
                      </a:lnTo>
                      <a:lnTo>
                        <a:pt x="619" y="243"/>
                      </a:lnTo>
                      <a:lnTo>
                        <a:pt x="617" y="244"/>
                      </a:lnTo>
                      <a:lnTo>
                        <a:pt x="619" y="243"/>
                      </a:lnTo>
                      <a:lnTo>
                        <a:pt x="615" y="246"/>
                      </a:lnTo>
                      <a:lnTo>
                        <a:pt x="606" y="251"/>
                      </a:lnTo>
                      <a:lnTo>
                        <a:pt x="609" y="265"/>
                      </a:lnTo>
                      <a:lnTo>
                        <a:pt x="612" y="265"/>
                      </a:lnTo>
                      <a:lnTo>
                        <a:pt x="613" y="267"/>
                      </a:lnTo>
                      <a:lnTo>
                        <a:pt x="613" y="268"/>
                      </a:lnTo>
                      <a:lnTo>
                        <a:pt x="613" y="271"/>
                      </a:lnTo>
                      <a:lnTo>
                        <a:pt x="613" y="272"/>
                      </a:lnTo>
                      <a:lnTo>
                        <a:pt x="615" y="274"/>
                      </a:lnTo>
                      <a:lnTo>
                        <a:pt x="606" y="274"/>
                      </a:lnTo>
                      <a:lnTo>
                        <a:pt x="599" y="272"/>
                      </a:lnTo>
                      <a:lnTo>
                        <a:pt x="595" y="274"/>
                      </a:lnTo>
                      <a:lnTo>
                        <a:pt x="592" y="275"/>
                      </a:lnTo>
                      <a:lnTo>
                        <a:pt x="590" y="278"/>
                      </a:lnTo>
                      <a:lnTo>
                        <a:pt x="588" y="280"/>
                      </a:lnTo>
                      <a:lnTo>
                        <a:pt x="588" y="283"/>
                      </a:lnTo>
                      <a:lnTo>
                        <a:pt x="588" y="285"/>
                      </a:lnTo>
                      <a:lnTo>
                        <a:pt x="588" y="287"/>
                      </a:lnTo>
                      <a:lnTo>
                        <a:pt x="588" y="289"/>
                      </a:lnTo>
                      <a:lnTo>
                        <a:pt x="587" y="289"/>
                      </a:lnTo>
                      <a:lnTo>
                        <a:pt x="586" y="290"/>
                      </a:lnTo>
                      <a:lnTo>
                        <a:pt x="583" y="292"/>
                      </a:lnTo>
                      <a:lnTo>
                        <a:pt x="581" y="292"/>
                      </a:lnTo>
                      <a:lnTo>
                        <a:pt x="581" y="290"/>
                      </a:lnTo>
                      <a:lnTo>
                        <a:pt x="580" y="289"/>
                      </a:lnTo>
                      <a:lnTo>
                        <a:pt x="580" y="287"/>
                      </a:lnTo>
                      <a:lnTo>
                        <a:pt x="577" y="286"/>
                      </a:lnTo>
                      <a:lnTo>
                        <a:pt x="579" y="274"/>
                      </a:lnTo>
                      <a:lnTo>
                        <a:pt x="580" y="262"/>
                      </a:lnTo>
                      <a:lnTo>
                        <a:pt x="579" y="264"/>
                      </a:lnTo>
                      <a:lnTo>
                        <a:pt x="577" y="265"/>
                      </a:lnTo>
                      <a:lnTo>
                        <a:pt x="574" y="265"/>
                      </a:lnTo>
                      <a:lnTo>
                        <a:pt x="572" y="265"/>
                      </a:lnTo>
                      <a:lnTo>
                        <a:pt x="572" y="257"/>
                      </a:lnTo>
                      <a:lnTo>
                        <a:pt x="570" y="257"/>
                      </a:lnTo>
                      <a:lnTo>
                        <a:pt x="569" y="258"/>
                      </a:lnTo>
                      <a:lnTo>
                        <a:pt x="569" y="260"/>
                      </a:lnTo>
                      <a:lnTo>
                        <a:pt x="566" y="260"/>
                      </a:lnTo>
                      <a:lnTo>
                        <a:pt x="566" y="262"/>
                      </a:lnTo>
                      <a:lnTo>
                        <a:pt x="566" y="264"/>
                      </a:lnTo>
                      <a:lnTo>
                        <a:pt x="568" y="268"/>
                      </a:lnTo>
                      <a:lnTo>
                        <a:pt x="569" y="269"/>
                      </a:lnTo>
                      <a:lnTo>
                        <a:pt x="568" y="271"/>
                      </a:lnTo>
                      <a:lnTo>
                        <a:pt x="566" y="272"/>
                      </a:lnTo>
                      <a:lnTo>
                        <a:pt x="563" y="274"/>
                      </a:lnTo>
                      <a:lnTo>
                        <a:pt x="554" y="274"/>
                      </a:lnTo>
                      <a:lnTo>
                        <a:pt x="555" y="262"/>
                      </a:lnTo>
                      <a:lnTo>
                        <a:pt x="556" y="251"/>
                      </a:lnTo>
                      <a:lnTo>
                        <a:pt x="555" y="253"/>
                      </a:lnTo>
                      <a:lnTo>
                        <a:pt x="551" y="254"/>
                      </a:lnTo>
                      <a:lnTo>
                        <a:pt x="545" y="254"/>
                      </a:lnTo>
                      <a:lnTo>
                        <a:pt x="543" y="262"/>
                      </a:lnTo>
                      <a:lnTo>
                        <a:pt x="543" y="269"/>
                      </a:lnTo>
                      <a:lnTo>
                        <a:pt x="540" y="286"/>
                      </a:lnTo>
                      <a:lnTo>
                        <a:pt x="533" y="289"/>
                      </a:lnTo>
                      <a:lnTo>
                        <a:pt x="527" y="292"/>
                      </a:lnTo>
                      <a:lnTo>
                        <a:pt x="530" y="283"/>
                      </a:lnTo>
                      <a:lnTo>
                        <a:pt x="534" y="272"/>
                      </a:lnTo>
                      <a:lnTo>
                        <a:pt x="534" y="267"/>
                      </a:lnTo>
                      <a:lnTo>
                        <a:pt x="534" y="261"/>
                      </a:lnTo>
                      <a:lnTo>
                        <a:pt x="534" y="256"/>
                      </a:lnTo>
                      <a:lnTo>
                        <a:pt x="532" y="249"/>
                      </a:lnTo>
                      <a:lnTo>
                        <a:pt x="522" y="244"/>
                      </a:lnTo>
                      <a:lnTo>
                        <a:pt x="519" y="257"/>
                      </a:lnTo>
                      <a:lnTo>
                        <a:pt x="518" y="261"/>
                      </a:lnTo>
                      <a:lnTo>
                        <a:pt x="518" y="264"/>
                      </a:lnTo>
                      <a:lnTo>
                        <a:pt x="515" y="265"/>
                      </a:lnTo>
                      <a:lnTo>
                        <a:pt x="512" y="265"/>
                      </a:lnTo>
                      <a:lnTo>
                        <a:pt x="503" y="268"/>
                      </a:lnTo>
                      <a:lnTo>
                        <a:pt x="503" y="271"/>
                      </a:lnTo>
                      <a:lnTo>
                        <a:pt x="503" y="274"/>
                      </a:lnTo>
                      <a:lnTo>
                        <a:pt x="500" y="276"/>
                      </a:lnTo>
                      <a:lnTo>
                        <a:pt x="500" y="283"/>
                      </a:lnTo>
                      <a:lnTo>
                        <a:pt x="512" y="282"/>
                      </a:lnTo>
                      <a:lnTo>
                        <a:pt x="519" y="280"/>
                      </a:lnTo>
                      <a:lnTo>
                        <a:pt x="519" y="286"/>
                      </a:lnTo>
                      <a:lnTo>
                        <a:pt x="516" y="287"/>
                      </a:lnTo>
                      <a:lnTo>
                        <a:pt x="514" y="289"/>
                      </a:lnTo>
                      <a:lnTo>
                        <a:pt x="511" y="290"/>
                      </a:lnTo>
                      <a:lnTo>
                        <a:pt x="508" y="292"/>
                      </a:lnTo>
                      <a:lnTo>
                        <a:pt x="511" y="294"/>
                      </a:lnTo>
                      <a:lnTo>
                        <a:pt x="511" y="296"/>
                      </a:lnTo>
                      <a:lnTo>
                        <a:pt x="511" y="297"/>
                      </a:lnTo>
                      <a:lnTo>
                        <a:pt x="521" y="294"/>
                      </a:lnTo>
                      <a:lnTo>
                        <a:pt x="527" y="292"/>
                      </a:lnTo>
                      <a:lnTo>
                        <a:pt x="527" y="297"/>
                      </a:lnTo>
                      <a:lnTo>
                        <a:pt x="530" y="297"/>
                      </a:lnTo>
                      <a:lnTo>
                        <a:pt x="532" y="298"/>
                      </a:lnTo>
                      <a:lnTo>
                        <a:pt x="530" y="298"/>
                      </a:lnTo>
                      <a:lnTo>
                        <a:pt x="529" y="300"/>
                      </a:lnTo>
                      <a:lnTo>
                        <a:pt x="522" y="303"/>
                      </a:lnTo>
                      <a:lnTo>
                        <a:pt x="518" y="304"/>
                      </a:lnTo>
                      <a:lnTo>
                        <a:pt x="516" y="305"/>
                      </a:lnTo>
                      <a:lnTo>
                        <a:pt x="514" y="309"/>
                      </a:lnTo>
                      <a:lnTo>
                        <a:pt x="514" y="314"/>
                      </a:lnTo>
                      <a:lnTo>
                        <a:pt x="511" y="323"/>
                      </a:lnTo>
                      <a:lnTo>
                        <a:pt x="512" y="323"/>
                      </a:lnTo>
                      <a:lnTo>
                        <a:pt x="514" y="323"/>
                      </a:lnTo>
                      <a:lnTo>
                        <a:pt x="514" y="321"/>
                      </a:lnTo>
                      <a:lnTo>
                        <a:pt x="515" y="319"/>
                      </a:lnTo>
                      <a:lnTo>
                        <a:pt x="516" y="318"/>
                      </a:lnTo>
                      <a:lnTo>
                        <a:pt x="521" y="318"/>
                      </a:lnTo>
                      <a:lnTo>
                        <a:pt x="521" y="319"/>
                      </a:lnTo>
                      <a:lnTo>
                        <a:pt x="521" y="321"/>
                      </a:lnTo>
                      <a:lnTo>
                        <a:pt x="521" y="322"/>
                      </a:lnTo>
                      <a:lnTo>
                        <a:pt x="521" y="323"/>
                      </a:lnTo>
                      <a:lnTo>
                        <a:pt x="522" y="323"/>
                      </a:lnTo>
                      <a:lnTo>
                        <a:pt x="523" y="323"/>
                      </a:lnTo>
                      <a:lnTo>
                        <a:pt x="526" y="321"/>
                      </a:lnTo>
                      <a:lnTo>
                        <a:pt x="527" y="319"/>
                      </a:lnTo>
                      <a:lnTo>
                        <a:pt x="529" y="318"/>
                      </a:lnTo>
                      <a:lnTo>
                        <a:pt x="532" y="318"/>
                      </a:lnTo>
                      <a:lnTo>
                        <a:pt x="533" y="319"/>
                      </a:lnTo>
                      <a:lnTo>
                        <a:pt x="536" y="321"/>
                      </a:lnTo>
                      <a:lnTo>
                        <a:pt x="538" y="322"/>
                      </a:lnTo>
                      <a:lnTo>
                        <a:pt x="543" y="323"/>
                      </a:lnTo>
                      <a:lnTo>
                        <a:pt x="547" y="316"/>
                      </a:lnTo>
                      <a:lnTo>
                        <a:pt x="551" y="311"/>
                      </a:lnTo>
                      <a:lnTo>
                        <a:pt x="555" y="312"/>
                      </a:lnTo>
                      <a:lnTo>
                        <a:pt x="559" y="314"/>
                      </a:lnTo>
                      <a:lnTo>
                        <a:pt x="563" y="316"/>
                      </a:lnTo>
                      <a:lnTo>
                        <a:pt x="569" y="315"/>
                      </a:lnTo>
                      <a:lnTo>
                        <a:pt x="570" y="315"/>
                      </a:lnTo>
                      <a:lnTo>
                        <a:pt x="570" y="314"/>
                      </a:lnTo>
                      <a:lnTo>
                        <a:pt x="573" y="311"/>
                      </a:lnTo>
                      <a:lnTo>
                        <a:pt x="574" y="308"/>
                      </a:lnTo>
                      <a:lnTo>
                        <a:pt x="577" y="308"/>
                      </a:lnTo>
                      <a:lnTo>
                        <a:pt x="577" y="318"/>
                      </a:lnTo>
                      <a:lnTo>
                        <a:pt x="591" y="315"/>
                      </a:lnTo>
                      <a:lnTo>
                        <a:pt x="597" y="314"/>
                      </a:lnTo>
                      <a:lnTo>
                        <a:pt x="604" y="314"/>
                      </a:lnTo>
                      <a:lnTo>
                        <a:pt x="605" y="307"/>
                      </a:lnTo>
                      <a:lnTo>
                        <a:pt x="605" y="304"/>
                      </a:lnTo>
                      <a:lnTo>
                        <a:pt x="606" y="303"/>
                      </a:lnTo>
                      <a:lnTo>
                        <a:pt x="612" y="303"/>
                      </a:lnTo>
                      <a:lnTo>
                        <a:pt x="615" y="307"/>
                      </a:lnTo>
                      <a:lnTo>
                        <a:pt x="617" y="311"/>
                      </a:lnTo>
                      <a:lnTo>
                        <a:pt x="612" y="315"/>
                      </a:lnTo>
                      <a:lnTo>
                        <a:pt x="606" y="318"/>
                      </a:lnTo>
                      <a:lnTo>
                        <a:pt x="601" y="322"/>
                      </a:lnTo>
                      <a:lnTo>
                        <a:pt x="597" y="323"/>
                      </a:lnTo>
                      <a:lnTo>
                        <a:pt x="594" y="323"/>
                      </a:lnTo>
                      <a:lnTo>
                        <a:pt x="583" y="322"/>
                      </a:lnTo>
                      <a:lnTo>
                        <a:pt x="569" y="321"/>
                      </a:lnTo>
                      <a:lnTo>
                        <a:pt x="568" y="323"/>
                      </a:lnTo>
                      <a:lnTo>
                        <a:pt x="566" y="326"/>
                      </a:lnTo>
                      <a:lnTo>
                        <a:pt x="565" y="327"/>
                      </a:lnTo>
                      <a:lnTo>
                        <a:pt x="563" y="332"/>
                      </a:lnTo>
                      <a:lnTo>
                        <a:pt x="563" y="334"/>
                      </a:lnTo>
                      <a:lnTo>
                        <a:pt x="558" y="336"/>
                      </a:lnTo>
                      <a:lnTo>
                        <a:pt x="555" y="334"/>
                      </a:lnTo>
                      <a:lnTo>
                        <a:pt x="552" y="333"/>
                      </a:lnTo>
                      <a:lnTo>
                        <a:pt x="551" y="330"/>
                      </a:lnTo>
                      <a:lnTo>
                        <a:pt x="548" y="329"/>
                      </a:lnTo>
                      <a:lnTo>
                        <a:pt x="545" y="330"/>
                      </a:lnTo>
                      <a:lnTo>
                        <a:pt x="540" y="332"/>
                      </a:lnTo>
                      <a:lnTo>
                        <a:pt x="532" y="337"/>
                      </a:lnTo>
                      <a:lnTo>
                        <a:pt x="532" y="340"/>
                      </a:lnTo>
                      <a:lnTo>
                        <a:pt x="532" y="343"/>
                      </a:lnTo>
                      <a:lnTo>
                        <a:pt x="532" y="344"/>
                      </a:lnTo>
                      <a:lnTo>
                        <a:pt x="534" y="345"/>
                      </a:lnTo>
                      <a:lnTo>
                        <a:pt x="543" y="352"/>
                      </a:lnTo>
                      <a:lnTo>
                        <a:pt x="537" y="354"/>
                      </a:lnTo>
                      <a:lnTo>
                        <a:pt x="532" y="354"/>
                      </a:lnTo>
                      <a:lnTo>
                        <a:pt x="527" y="354"/>
                      </a:lnTo>
                      <a:lnTo>
                        <a:pt x="522" y="355"/>
                      </a:lnTo>
                      <a:lnTo>
                        <a:pt x="519" y="357"/>
                      </a:lnTo>
                      <a:lnTo>
                        <a:pt x="518" y="359"/>
                      </a:lnTo>
                      <a:lnTo>
                        <a:pt x="514" y="363"/>
                      </a:lnTo>
                      <a:lnTo>
                        <a:pt x="514" y="369"/>
                      </a:lnTo>
                      <a:lnTo>
                        <a:pt x="515" y="372"/>
                      </a:lnTo>
                      <a:lnTo>
                        <a:pt x="516" y="372"/>
                      </a:lnTo>
                      <a:lnTo>
                        <a:pt x="514" y="384"/>
                      </a:lnTo>
                      <a:lnTo>
                        <a:pt x="519" y="384"/>
                      </a:lnTo>
                      <a:lnTo>
                        <a:pt x="522" y="381"/>
                      </a:lnTo>
                      <a:lnTo>
                        <a:pt x="525" y="377"/>
                      </a:lnTo>
                      <a:lnTo>
                        <a:pt x="527" y="374"/>
                      </a:lnTo>
                      <a:lnTo>
                        <a:pt x="532" y="372"/>
                      </a:lnTo>
                      <a:lnTo>
                        <a:pt x="543" y="366"/>
                      </a:lnTo>
                      <a:lnTo>
                        <a:pt x="547" y="366"/>
                      </a:lnTo>
                      <a:lnTo>
                        <a:pt x="548" y="368"/>
                      </a:lnTo>
                      <a:lnTo>
                        <a:pt x="547" y="369"/>
                      </a:lnTo>
                      <a:lnTo>
                        <a:pt x="544" y="370"/>
                      </a:lnTo>
                      <a:lnTo>
                        <a:pt x="536" y="374"/>
                      </a:lnTo>
                      <a:lnTo>
                        <a:pt x="532" y="377"/>
                      </a:lnTo>
                      <a:lnTo>
                        <a:pt x="530" y="379"/>
                      </a:lnTo>
                      <a:lnTo>
                        <a:pt x="529" y="381"/>
                      </a:lnTo>
                      <a:lnTo>
                        <a:pt x="529" y="386"/>
                      </a:lnTo>
                      <a:lnTo>
                        <a:pt x="527" y="387"/>
                      </a:lnTo>
                      <a:lnTo>
                        <a:pt x="543" y="395"/>
                      </a:lnTo>
                      <a:lnTo>
                        <a:pt x="541" y="398"/>
                      </a:lnTo>
                      <a:lnTo>
                        <a:pt x="540" y="401"/>
                      </a:lnTo>
                      <a:lnTo>
                        <a:pt x="527" y="401"/>
                      </a:lnTo>
                      <a:lnTo>
                        <a:pt x="525" y="398"/>
                      </a:lnTo>
                      <a:lnTo>
                        <a:pt x="523" y="397"/>
                      </a:lnTo>
                      <a:lnTo>
                        <a:pt x="522" y="395"/>
                      </a:lnTo>
                      <a:lnTo>
                        <a:pt x="522" y="390"/>
                      </a:lnTo>
                      <a:lnTo>
                        <a:pt x="516" y="390"/>
                      </a:lnTo>
                      <a:lnTo>
                        <a:pt x="508" y="405"/>
                      </a:lnTo>
                      <a:lnTo>
                        <a:pt x="500" y="419"/>
                      </a:lnTo>
                      <a:lnTo>
                        <a:pt x="511" y="419"/>
                      </a:lnTo>
                      <a:lnTo>
                        <a:pt x="522" y="419"/>
                      </a:lnTo>
                      <a:lnTo>
                        <a:pt x="522" y="424"/>
                      </a:lnTo>
                      <a:lnTo>
                        <a:pt x="509" y="426"/>
                      </a:lnTo>
                      <a:lnTo>
                        <a:pt x="504" y="427"/>
                      </a:lnTo>
                      <a:lnTo>
                        <a:pt x="498" y="430"/>
                      </a:lnTo>
                      <a:lnTo>
                        <a:pt x="493" y="431"/>
                      </a:lnTo>
                      <a:lnTo>
                        <a:pt x="489" y="434"/>
                      </a:lnTo>
                      <a:lnTo>
                        <a:pt x="485" y="437"/>
                      </a:lnTo>
                      <a:lnTo>
                        <a:pt x="482" y="441"/>
                      </a:lnTo>
                      <a:lnTo>
                        <a:pt x="480" y="442"/>
                      </a:lnTo>
                      <a:lnTo>
                        <a:pt x="480" y="444"/>
                      </a:lnTo>
                      <a:lnTo>
                        <a:pt x="479" y="448"/>
                      </a:lnTo>
                      <a:lnTo>
                        <a:pt x="479" y="451"/>
                      </a:lnTo>
                      <a:lnTo>
                        <a:pt x="478" y="452"/>
                      </a:lnTo>
                      <a:lnTo>
                        <a:pt x="476" y="453"/>
                      </a:lnTo>
                      <a:lnTo>
                        <a:pt x="473" y="455"/>
                      </a:lnTo>
                      <a:lnTo>
                        <a:pt x="469" y="455"/>
                      </a:lnTo>
                      <a:lnTo>
                        <a:pt x="467" y="456"/>
                      </a:lnTo>
                      <a:lnTo>
                        <a:pt x="462" y="456"/>
                      </a:lnTo>
                      <a:lnTo>
                        <a:pt x="462" y="464"/>
                      </a:lnTo>
                      <a:lnTo>
                        <a:pt x="461" y="466"/>
                      </a:lnTo>
                      <a:lnTo>
                        <a:pt x="457" y="466"/>
                      </a:lnTo>
                      <a:lnTo>
                        <a:pt x="454" y="466"/>
                      </a:lnTo>
                      <a:lnTo>
                        <a:pt x="453" y="467"/>
                      </a:lnTo>
                      <a:lnTo>
                        <a:pt x="450" y="475"/>
                      </a:lnTo>
                      <a:lnTo>
                        <a:pt x="450" y="481"/>
                      </a:lnTo>
                      <a:lnTo>
                        <a:pt x="450" y="485"/>
                      </a:lnTo>
                      <a:lnTo>
                        <a:pt x="451" y="489"/>
                      </a:lnTo>
                      <a:lnTo>
                        <a:pt x="453" y="493"/>
                      </a:lnTo>
                      <a:lnTo>
                        <a:pt x="453" y="495"/>
                      </a:lnTo>
                      <a:lnTo>
                        <a:pt x="451" y="496"/>
                      </a:lnTo>
                      <a:lnTo>
                        <a:pt x="450" y="499"/>
                      </a:lnTo>
                      <a:lnTo>
                        <a:pt x="447" y="502"/>
                      </a:lnTo>
                      <a:lnTo>
                        <a:pt x="439" y="507"/>
                      </a:lnTo>
                      <a:lnTo>
                        <a:pt x="440" y="516"/>
                      </a:lnTo>
                      <a:lnTo>
                        <a:pt x="442" y="525"/>
                      </a:lnTo>
                      <a:lnTo>
                        <a:pt x="454" y="525"/>
                      </a:lnTo>
                      <a:lnTo>
                        <a:pt x="467" y="524"/>
                      </a:lnTo>
                      <a:lnTo>
                        <a:pt x="475" y="522"/>
                      </a:lnTo>
                      <a:lnTo>
                        <a:pt x="478" y="522"/>
                      </a:lnTo>
                      <a:lnTo>
                        <a:pt x="476" y="522"/>
                      </a:lnTo>
                      <a:lnTo>
                        <a:pt x="458" y="529"/>
                      </a:lnTo>
                      <a:lnTo>
                        <a:pt x="442" y="538"/>
                      </a:lnTo>
                      <a:lnTo>
                        <a:pt x="425" y="546"/>
                      </a:lnTo>
                      <a:lnTo>
                        <a:pt x="410" y="554"/>
                      </a:lnTo>
                      <a:lnTo>
                        <a:pt x="400" y="561"/>
                      </a:lnTo>
                      <a:lnTo>
                        <a:pt x="399" y="563"/>
                      </a:lnTo>
                      <a:lnTo>
                        <a:pt x="400" y="564"/>
                      </a:lnTo>
                      <a:lnTo>
                        <a:pt x="403" y="563"/>
                      </a:lnTo>
                      <a:lnTo>
                        <a:pt x="407" y="561"/>
                      </a:lnTo>
                      <a:lnTo>
                        <a:pt x="417" y="557"/>
                      </a:lnTo>
                      <a:lnTo>
                        <a:pt x="428" y="554"/>
                      </a:lnTo>
                      <a:lnTo>
                        <a:pt x="435" y="552"/>
                      </a:lnTo>
                      <a:lnTo>
                        <a:pt x="433" y="553"/>
                      </a:lnTo>
                      <a:lnTo>
                        <a:pt x="424" y="560"/>
                      </a:lnTo>
                      <a:lnTo>
                        <a:pt x="421" y="563"/>
                      </a:lnTo>
                      <a:lnTo>
                        <a:pt x="418" y="565"/>
                      </a:lnTo>
                      <a:lnTo>
                        <a:pt x="415" y="571"/>
                      </a:lnTo>
                      <a:lnTo>
                        <a:pt x="413" y="576"/>
                      </a:lnTo>
                      <a:lnTo>
                        <a:pt x="408" y="587"/>
                      </a:lnTo>
                      <a:lnTo>
                        <a:pt x="407" y="593"/>
                      </a:lnTo>
                      <a:lnTo>
                        <a:pt x="407" y="597"/>
                      </a:lnTo>
                      <a:lnTo>
                        <a:pt x="408" y="599"/>
                      </a:lnTo>
                      <a:lnTo>
                        <a:pt x="410" y="600"/>
                      </a:lnTo>
                      <a:lnTo>
                        <a:pt x="411" y="603"/>
                      </a:lnTo>
                      <a:lnTo>
                        <a:pt x="413" y="605"/>
                      </a:lnTo>
                      <a:lnTo>
                        <a:pt x="408" y="600"/>
                      </a:lnTo>
                      <a:lnTo>
                        <a:pt x="404" y="594"/>
                      </a:lnTo>
                      <a:lnTo>
                        <a:pt x="399" y="594"/>
                      </a:lnTo>
                      <a:lnTo>
                        <a:pt x="395" y="608"/>
                      </a:lnTo>
                      <a:lnTo>
                        <a:pt x="395" y="611"/>
                      </a:lnTo>
                      <a:lnTo>
                        <a:pt x="395" y="615"/>
                      </a:lnTo>
                      <a:lnTo>
                        <a:pt x="396" y="618"/>
                      </a:lnTo>
                      <a:lnTo>
                        <a:pt x="396" y="621"/>
                      </a:lnTo>
                      <a:lnTo>
                        <a:pt x="400" y="621"/>
                      </a:lnTo>
                      <a:lnTo>
                        <a:pt x="404" y="621"/>
                      </a:lnTo>
                      <a:lnTo>
                        <a:pt x="406" y="622"/>
                      </a:lnTo>
                      <a:lnTo>
                        <a:pt x="406" y="626"/>
                      </a:lnTo>
                      <a:lnTo>
                        <a:pt x="407" y="632"/>
                      </a:lnTo>
                      <a:lnTo>
                        <a:pt x="413" y="632"/>
                      </a:lnTo>
                      <a:lnTo>
                        <a:pt x="415" y="634"/>
                      </a:lnTo>
                      <a:lnTo>
                        <a:pt x="413" y="636"/>
                      </a:lnTo>
                      <a:lnTo>
                        <a:pt x="410" y="637"/>
                      </a:lnTo>
                      <a:lnTo>
                        <a:pt x="411" y="637"/>
                      </a:lnTo>
                      <a:lnTo>
                        <a:pt x="410" y="639"/>
                      </a:lnTo>
                      <a:lnTo>
                        <a:pt x="407" y="640"/>
                      </a:lnTo>
                      <a:lnTo>
                        <a:pt x="399" y="643"/>
                      </a:lnTo>
                      <a:lnTo>
                        <a:pt x="400" y="636"/>
                      </a:lnTo>
                      <a:lnTo>
                        <a:pt x="399" y="629"/>
                      </a:lnTo>
                      <a:lnTo>
                        <a:pt x="396" y="629"/>
                      </a:lnTo>
                      <a:lnTo>
                        <a:pt x="393" y="629"/>
                      </a:lnTo>
                      <a:lnTo>
                        <a:pt x="392" y="630"/>
                      </a:lnTo>
                      <a:lnTo>
                        <a:pt x="389" y="633"/>
                      </a:lnTo>
                      <a:lnTo>
                        <a:pt x="385" y="637"/>
                      </a:lnTo>
                      <a:lnTo>
                        <a:pt x="382" y="639"/>
                      </a:lnTo>
                      <a:lnTo>
                        <a:pt x="381" y="640"/>
                      </a:lnTo>
                      <a:lnTo>
                        <a:pt x="379" y="640"/>
                      </a:lnTo>
                      <a:lnTo>
                        <a:pt x="378" y="639"/>
                      </a:lnTo>
                      <a:lnTo>
                        <a:pt x="378" y="637"/>
                      </a:lnTo>
                      <a:lnTo>
                        <a:pt x="377" y="636"/>
                      </a:lnTo>
                      <a:lnTo>
                        <a:pt x="375" y="637"/>
                      </a:lnTo>
                      <a:lnTo>
                        <a:pt x="378" y="646"/>
                      </a:lnTo>
                      <a:lnTo>
                        <a:pt x="377" y="646"/>
                      </a:lnTo>
                      <a:lnTo>
                        <a:pt x="374" y="646"/>
                      </a:lnTo>
                      <a:lnTo>
                        <a:pt x="372" y="644"/>
                      </a:lnTo>
                      <a:lnTo>
                        <a:pt x="370" y="646"/>
                      </a:lnTo>
                      <a:lnTo>
                        <a:pt x="367" y="648"/>
                      </a:lnTo>
                      <a:lnTo>
                        <a:pt x="360" y="654"/>
                      </a:lnTo>
                      <a:lnTo>
                        <a:pt x="352" y="664"/>
                      </a:lnTo>
                      <a:lnTo>
                        <a:pt x="350" y="665"/>
                      </a:lnTo>
                      <a:lnTo>
                        <a:pt x="352" y="668"/>
                      </a:lnTo>
                      <a:lnTo>
                        <a:pt x="352" y="670"/>
                      </a:lnTo>
                      <a:lnTo>
                        <a:pt x="353" y="675"/>
                      </a:lnTo>
                      <a:lnTo>
                        <a:pt x="353" y="677"/>
                      </a:lnTo>
                      <a:lnTo>
                        <a:pt x="352" y="680"/>
                      </a:lnTo>
                      <a:lnTo>
                        <a:pt x="349" y="682"/>
                      </a:lnTo>
                      <a:lnTo>
                        <a:pt x="345" y="684"/>
                      </a:lnTo>
                      <a:lnTo>
                        <a:pt x="338" y="687"/>
                      </a:lnTo>
                      <a:lnTo>
                        <a:pt x="338" y="688"/>
                      </a:lnTo>
                      <a:lnTo>
                        <a:pt x="337" y="691"/>
                      </a:lnTo>
                      <a:lnTo>
                        <a:pt x="337" y="694"/>
                      </a:lnTo>
                      <a:lnTo>
                        <a:pt x="335" y="695"/>
                      </a:lnTo>
                      <a:lnTo>
                        <a:pt x="332" y="697"/>
                      </a:lnTo>
                      <a:lnTo>
                        <a:pt x="328" y="697"/>
                      </a:lnTo>
                      <a:lnTo>
                        <a:pt x="325" y="697"/>
                      </a:lnTo>
                      <a:lnTo>
                        <a:pt x="323" y="698"/>
                      </a:lnTo>
                      <a:lnTo>
                        <a:pt x="321" y="699"/>
                      </a:lnTo>
                      <a:lnTo>
                        <a:pt x="321" y="701"/>
                      </a:lnTo>
                      <a:lnTo>
                        <a:pt x="320" y="702"/>
                      </a:lnTo>
                      <a:lnTo>
                        <a:pt x="320" y="705"/>
                      </a:lnTo>
                      <a:lnTo>
                        <a:pt x="320" y="709"/>
                      </a:lnTo>
                      <a:lnTo>
                        <a:pt x="317" y="713"/>
                      </a:lnTo>
                      <a:lnTo>
                        <a:pt x="313" y="717"/>
                      </a:lnTo>
                      <a:lnTo>
                        <a:pt x="305" y="724"/>
                      </a:lnTo>
                      <a:lnTo>
                        <a:pt x="294" y="731"/>
                      </a:lnTo>
                      <a:lnTo>
                        <a:pt x="285" y="738"/>
                      </a:lnTo>
                      <a:lnTo>
                        <a:pt x="288" y="742"/>
                      </a:lnTo>
                      <a:lnTo>
                        <a:pt x="288" y="745"/>
                      </a:lnTo>
                      <a:lnTo>
                        <a:pt x="288" y="747"/>
                      </a:lnTo>
                      <a:lnTo>
                        <a:pt x="288" y="748"/>
                      </a:lnTo>
                      <a:lnTo>
                        <a:pt x="287" y="751"/>
                      </a:lnTo>
                      <a:lnTo>
                        <a:pt x="284" y="752"/>
                      </a:lnTo>
                      <a:lnTo>
                        <a:pt x="278" y="753"/>
                      </a:lnTo>
                      <a:lnTo>
                        <a:pt x="272" y="753"/>
                      </a:lnTo>
                      <a:lnTo>
                        <a:pt x="270" y="756"/>
                      </a:lnTo>
                      <a:lnTo>
                        <a:pt x="269" y="759"/>
                      </a:lnTo>
                      <a:lnTo>
                        <a:pt x="269" y="764"/>
                      </a:lnTo>
                      <a:lnTo>
                        <a:pt x="269" y="770"/>
                      </a:lnTo>
                      <a:lnTo>
                        <a:pt x="267" y="773"/>
                      </a:lnTo>
                      <a:lnTo>
                        <a:pt x="266" y="776"/>
                      </a:lnTo>
                      <a:lnTo>
                        <a:pt x="265" y="777"/>
                      </a:lnTo>
                      <a:lnTo>
                        <a:pt x="263" y="777"/>
                      </a:lnTo>
                      <a:lnTo>
                        <a:pt x="260" y="778"/>
                      </a:lnTo>
                      <a:lnTo>
                        <a:pt x="259" y="780"/>
                      </a:lnTo>
                      <a:lnTo>
                        <a:pt x="255" y="780"/>
                      </a:lnTo>
                      <a:lnTo>
                        <a:pt x="251" y="781"/>
                      </a:lnTo>
                      <a:lnTo>
                        <a:pt x="245" y="782"/>
                      </a:lnTo>
                      <a:lnTo>
                        <a:pt x="245" y="778"/>
                      </a:lnTo>
                      <a:lnTo>
                        <a:pt x="248" y="774"/>
                      </a:lnTo>
                      <a:lnTo>
                        <a:pt x="249" y="771"/>
                      </a:lnTo>
                      <a:lnTo>
                        <a:pt x="249" y="770"/>
                      </a:lnTo>
                      <a:lnTo>
                        <a:pt x="248" y="770"/>
                      </a:lnTo>
                      <a:lnTo>
                        <a:pt x="247" y="770"/>
                      </a:lnTo>
                      <a:lnTo>
                        <a:pt x="244" y="771"/>
                      </a:lnTo>
                      <a:lnTo>
                        <a:pt x="242" y="776"/>
                      </a:lnTo>
                      <a:lnTo>
                        <a:pt x="241" y="776"/>
                      </a:lnTo>
                      <a:lnTo>
                        <a:pt x="241" y="774"/>
                      </a:lnTo>
                      <a:lnTo>
                        <a:pt x="240" y="773"/>
                      </a:lnTo>
                      <a:lnTo>
                        <a:pt x="238" y="771"/>
                      </a:lnTo>
                      <a:lnTo>
                        <a:pt x="237" y="770"/>
                      </a:lnTo>
                      <a:lnTo>
                        <a:pt x="231" y="770"/>
                      </a:lnTo>
                      <a:lnTo>
                        <a:pt x="223" y="771"/>
                      </a:lnTo>
                      <a:lnTo>
                        <a:pt x="216" y="773"/>
                      </a:lnTo>
                      <a:lnTo>
                        <a:pt x="208" y="776"/>
                      </a:lnTo>
                      <a:lnTo>
                        <a:pt x="208" y="781"/>
                      </a:lnTo>
                      <a:lnTo>
                        <a:pt x="208" y="788"/>
                      </a:lnTo>
                      <a:lnTo>
                        <a:pt x="219" y="788"/>
                      </a:lnTo>
                      <a:lnTo>
                        <a:pt x="229" y="787"/>
                      </a:lnTo>
                      <a:lnTo>
                        <a:pt x="237" y="785"/>
                      </a:lnTo>
                      <a:lnTo>
                        <a:pt x="245" y="782"/>
                      </a:lnTo>
                      <a:lnTo>
                        <a:pt x="247" y="788"/>
                      </a:lnTo>
                      <a:lnTo>
                        <a:pt x="247" y="791"/>
                      </a:lnTo>
                      <a:lnTo>
                        <a:pt x="247" y="795"/>
                      </a:lnTo>
                      <a:lnTo>
                        <a:pt x="248" y="799"/>
                      </a:lnTo>
                      <a:lnTo>
                        <a:pt x="242" y="795"/>
                      </a:lnTo>
                      <a:lnTo>
                        <a:pt x="240" y="788"/>
                      </a:lnTo>
                      <a:lnTo>
                        <a:pt x="226" y="792"/>
                      </a:lnTo>
                      <a:lnTo>
                        <a:pt x="218" y="794"/>
                      </a:lnTo>
                      <a:lnTo>
                        <a:pt x="211" y="796"/>
                      </a:lnTo>
                      <a:lnTo>
                        <a:pt x="208" y="798"/>
                      </a:lnTo>
                      <a:lnTo>
                        <a:pt x="205" y="802"/>
                      </a:lnTo>
                      <a:lnTo>
                        <a:pt x="202" y="805"/>
                      </a:lnTo>
                      <a:lnTo>
                        <a:pt x="200" y="807"/>
                      </a:lnTo>
                      <a:lnTo>
                        <a:pt x="194" y="809"/>
                      </a:lnTo>
                      <a:lnTo>
                        <a:pt x="190" y="809"/>
                      </a:lnTo>
                      <a:lnTo>
                        <a:pt x="184" y="809"/>
                      </a:lnTo>
                      <a:lnTo>
                        <a:pt x="179" y="810"/>
                      </a:lnTo>
                      <a:lnTo>
                        <a:pt x="173" y="813"/>
                      </a:lnTo>
                      <a:lnTo>
                        <a:pt x="168" y="817"/>
                      </a:lnTo>
                      <a:lnTo>
                        <a:pt x="168" y="823"/>
                      </a:lnTo>
                      <a:lnTo>
                        <a:pt x="175" y="821"/>
                      </a:lnTo>
                      <a:lnTo>
                        <a:pt x="179" y="820"/>
                      </a:lnTo>
                      <a:lnTo>
                        <a:pt x="182" y="820"/>
                      </a:lnTo>
                      <a:lnTo>
                        <a:pt x="182" y="823"/>
                      </a:lnTo>
                      <a:lnTo>
                        <a:pt x="182" y="824"/>
                      </a:lnTo>
                      <a:lnTo>
                        <a:pt x="182" y="825"/>
                      </a:lnTo>
                      <a:lnTo>
                        <a:pt x="184" y="825"/>
                      </a:lnTo>
                      <a:lnTo>
                        <a:pt x="182" y="827"/>
                      </a:lnTo>
                      <a:lnTo>
                        <a:pt x="179" y="828"/>
                      </a:lnTo>
                      <a:lnTo>
                        <a:pt x="175" y="829"/>
                      </a:lnTo>
                      <a:lnTo>
                        <a:pt x="171" y="831"/>
                      </a:lnTo>
                      <a:lnTo>
                        <a:pt x="171" y="825"/>
                      </a:lnTo>
                      <a:lnTo>
                        <a:pt x="164" y="825"/>
                      </a:lnTo>
                      <a:lnTo>
                        <a:pt x="158" y="825"/>
                      </a:lnTo>
                      <a:lnTo>
                        <a:pt x="157" y="824"/>
                      </a:lnTo>
                      <a:lnTo>
                        <a:pt x="155" y="821"/>
                      </a:lnTo>
                      <a:lnTo>
                        <a:pt x="155" y="817"/>
                      </a:lnTo>
                      <a:lnTo>
                        <a:pt x="151" y="817"/>
                      </a:lnTo>
                      <a:lnTo>
                        <a:pt x="148" y="818"/>
                      </a:lnTo>
                      <a:lnTo>
                        <a:pt x="146" y="820"/>
                      </a:lnTo>
                      <a:lnTo>
                        <a:pt x="141" y="820"/>
                      </a:lnTo>
                      <a:lnTo>
                        <a:pt x="143" y="821"/>
                      </a:lnTo>
                      <a:lnTo>
                        <a:pt x="140" y="823"/>
                      </a:lnTo>
                      <a:lnTo>
                        <a:pt x="136" y="823"/>
                      </a:lnTo>
                      <a:lnTo>
                        <a:pt x="141" y="828"/>
                      </a:lnTo>
                      <a:lnTo>
                        <a:pt x="144" y="834"/>
                      </a:lnTo>
                      <a:lnTo>
                        <a:pt x="144" y="836"/>
                      </a:lnTo>
                      <a:lnTo>
                        <a:pt x="144" y="839"/>
                      </a:lnTo>
                      <a:lnTo>
                        <a:pt x="144" y="842"/>
                      </a:lnTo>
                      <a:lnTo>
                        <a:pt x="144" y="845"/>
                      </a:lnTo>
                      <a:lnTo>
                        <a:pt x="146" y="845"/>
                      </a:lnTo>
                      <a:lnTo>
                        <a:pt x="148" y="846"/>
                      </a:lnTo>
                      <a:lnTo>
                        <a:pt x="151" y="847"/>
                      </a:lnTo>
                      <a:lnTo>
                        <a:pt x="153" y="849"/>
                      </a:lnTo>
                      <a:lnTo>
                        <a:pt x="161" y="849"/>
                      </a:lnTo>
                      <a:lnTo>
                        <a:pt x="168" y="849"/>
                      </a:lnTo>
                      <a:lnTo>
                        <a:pt x="165" y="853"/>
                      </a:lnTo>
                      <a:lnTo>
                        <a:pt x="164" y="854"/>
                      </a:lnTo>
                      <a:lnTo>
                        <a:pt x="158" y="860"/>
                      </a:lnTo>
                      <a:lnTo>
                        <a:pt x="158" y="861"/>
                      </a:lnTo>
                      <a:lnTo>
                        <a:pt x="159" y="863"/>
                      </a:lnTo>
                      <a:lnTo>
                        <a:pt x="161" y="865"/>
                      </a:lnTo>
                      <a:lnTo>
                        <a:pt x="161" y="868"/>
                      </a:lnTo>
                      <a:lnTo>
                        <a:pt x="154" y="863"/>
                      </a:lnTo>
                      <a:lnTo>
                        <a:pt x="147" y="859"/>
                      </a:lnTo>
                      <a:lnTo>
                        <a:pt x="143" y="856"/>
                      </a:lnTo>
                      <a:lnTo>
                        <a:pt x="139" y="856"/>
                      </a:lnTo>
                      <a:lnTo>
                        <a:pt x="133" y="854"/>
                      </a:lnTo>
                      <a:lnTo>
                        <a:pt x="126" y="854"/>
                      </a:lnTo>
                      <a:lnTo>
                        <a:pt x="122" y="856"/>
                      </a:lnTo>
                      <a:lnTo>
                        <a:pt x="118" y="856"/>
                      </a:lnTo>
                      <a:lnTo>
                        <a:pt x="115" y="857"/>
                      </a:lnTo>
                      <a:lnTo>
                        <a:pt x="112" y="857"/>
                      </a:lnTo>
                      <a:lnTo>
                        <a:pt x="111" y="857"/>
                      </a:lnTo>
                      <a:lnTo>
                        <a:pt x="110" y="854"/>
                      </a:lnTo>
                      <a:lnTo>
                        <a:pt x="108" y="853"/>
                      </a:lnTo>
                      <a:lnTo>
                        <a:pt x="107" y="853"/>
                      </a:lnTo>
                      <a:lnTo>
                        <a:pt x="104" y="852"/>
                      </a:lnTo>
                      <a:lnTo>
                        <a:pt x="99" y="860"/>
                      </a:lnTo>
                      <a:lnTo>
                        <a:pt x="96" y="865"/>
                      </a:lnTo>
                      <a:lnTo>
                        <a:pt x="94" y="868"/>
                      </a:lnTo>
                      <a:lnTo>
                        <a:pt x="94" y="870"/>
                      </a:lnTo>
                      <a:lnTo>
                        <a:pt x="94" y="871"/>
                      </a:lnTo>
                      <a:lnTo>
                        <a:pt x="96" y="871"/>
                      </a:lnTo>
                      <a:lnTo>
                        <a:pt x="97" y="872"/>
                      </a:lnTo>
                      <a:lnTo>
                        <a:pt x="97" y="874"/>
                      </a:lnTo>
                      <a:lnTo>
                        <a:pt x="97" y="877"/>
                      </a:lnTo>
                      <a:lnTo>
                        <a:pt x="93" y="875"/>
                      </a:lnTo>
                      <a:lnTo>
                        <a:pt x="90" y="872"/>
                      </a:lnTo>
                      <a:lnTo>
                        <a:pt x="88" y="871"/>
                      </a:lnTo>
                      <a:lnTo>
                        <a:pt x="83" y="871"/>
                      </a:lnTo>
                      <a:lnTo>
                        <a:pt x="83" y="874"/>
                      </a:lnTo>
                      <a:lnTo>
                        <a:pt x="67" y="881"/>
                      </a:lnTo>
                      <a:lnTo>
                        <a:pt x="67" y="889"/>
                      </a:lnTo>
                      <a:lnTo>
                        <a:pt x="75" y="889"/>
                      </a:lnTo>
                      <a:lnTo>
                        <a:pt x="72" y="893"/>
                      </a:lnTo>
                      <a:lnTo>
                        <a:pt x="72" y="894"/>
                      </a:lnTo>
                      <a:lnTo>
                        <a:pt x="72" y="896"/>
                      </a:lnTo>
                      <a:lnTo>
                        <a:pt x="72" y="897"/>
                      </a:lnTo>
                      <a:lnTo>
                        <a:pt x="71" y="896"/>
                      </a:lnTo>
                      <a:lnTo>
                        <a:pt x="68" y="894"/>
                      </a:lnTo>
                      <a:lnTo>
                        <a:pt x="64" y="892"/>
                      </a:lnTo>
                      <a:lnTo>
                        <a:pt x="63" y="893"/>
                      </a:lnTo>
                      <a:lnTo>
                        <a:pt x="61" y="894"/>
                      </a:lnTo>
                      <a:lnTo>
                        <a:pt x="60" y="897"/>
                      </a:lnTo>
                      <a:lnTo>
                        <a:pt x="57" y="894"/>
                      </a:lnTo>
                      <a:lnTo>
                        <a:pt x="57" y="892"/>
                      </a:lnTo>
                      <a:lnTo>
                        <a:pt x="54" y="890"/>
                      </a:lnTo>
                      <a:lnTo>
                        <a:pt x="53" y="888"/>
                      </a:lnTo>
                      <a:lnTo>
                        <a:pt x="49" y="883"/>
                      </a:lnTo>
                      <a:lnTo>
                        <a:pt x="46" y="894"/>
                      </a:lnTo>
                      <a:lnTo>
                        <a:pt x="47" y="894"/>
                      </a:lnTo>
                      <a:lnTo>
                        <a:pt x="49" y="894"/>
                      </a:lnTo>
                      <a:lnTo>
                        <a:pt x="49" y="897"/>
                      </a:lnTo>
                      <a:lnTo>
                        <a:pt x="49" y="903"/>
                      </a:lnTo>
                      <a:lnTo>
                        <a:pt x="47" y="903"/>
                      </a:lnTo>
                      <a:lnTo>
                        <a:pt x="45" y="903"/>
                      </a:lnTo>
                      <a:lnTo>
                        <a:pt x="43" y="903"/>
                      </a:lnTo>
                      <a:lnTo>
                        <a:pt x="40" y="903"/>
                      </a:lnTo>
                      <a:lnTo>
                        <a:pt x="39" y="904"/>
                      </a:lnTo>
                      <a:lnTo>
                        <a:pt x="39" y="907"/>
                      </a:lnTo>
                      <a:lnTo>
                        <a:pt x="39" y="908"/>
                      </a:lnTo>
                      <a:lnTo>
                        <a:pt x="38" y="911"/>
                      </a:lnTo>
                      <a:lnTo>
                        <a:pt x="36" y="911"/>
                      </a:lnTo>
                      <a:lnTo>
                        <a:pt x="34" y="912"/>
                      </a:lnTo>
                      <a:lnTo>
                        <a:pt x="32" y="912"/>
                      </a:lnTo>
                      <a:lnTo>
                        <a:pt x="31" y="912"/>
                      </a:lnTo>
                      <a:lnTo>
                        <a:pt x="31" y="921"/>
                      </a:lnTo>
                      <a:lnTo>
                        <a:pt x="38" y="919"/>
                      </a:lnTo>
                      <a:lnTo>
                        <a:pt x="42" y="918"/>
                      </a:lnTo>
                      <a:lnTo>
                        <a:pt x="46" y="918"/>
                      </a:lnTo>
                      <a:lnTo>
                        <a:pt x="31" y="929"/>
                      </a:lnTo>
                      <a:lnTo>
                        <a:pt x="31" y="932"/>
                      </a:lnTo>
                      <a:lnTo>
                        <a:pt x="31" y="935"/>
                      </a:lnTo>
                      <a:lnTo>
                        <a:pt x="32" y="943"/>
                      </a:lnTo>
                      <a:lnTo>
                        <a:pt x="38" y="946"/>
                      </a:lnTo>
                      <a:lnTo>
                        <a:pt x="38" y="950"/>
                      </a:lnTo>
                      <a:lnTo>
                        <a:pt x="38" y="953"/>
                      </a:lnTo>
                      <a:lnTo>
                        <a:pt x="36" y="955"/>
                      </a:lnTo>
                      <a:lnTo>
                        <a:pt x="35" y="958"/>
                      </a:lnTo>
                      <a:lnTo>
                        <a:pt x="28" y="958"/>
                      </a:lnTo>
                      <a:lnTo>
                        <a:pt x="27" y="961"/>
                      </a:lnTo>
                      <a:lnTo>
                        <a:pt x="27" y="965"/>
                      </a:lnTo>
                      <a:lnTo>
                        <a:pt x="27" y="972"/>
                      </a:lnTo>
                      <a:lnTo>
                        <a:pt x="28" y="987"/>
                      </a:lnTo>
                      <a:lnTo>
                        <a:pt x="38" y="990"/>
                      </a:lnTo>
                      <a:lnTo>
                        <a:pt x="46" y="990"/>
                      </a:lnTo>
                      <a:lnTo>
                        <a:pt x="57" y="990"/>
                      </a:lnTo>
                      <a:lnTo>
                        <a:pt x="70" y="990"/>
                      </a:lnTo>
                      <a:lnTo>
                        <a:pt x="68" y="991"/>
                      </a:lnTo>
                      <a:lnTo>
                        <a:pt x="67" y="993"/>
                      </a:lnTo>
                      <a:lnTo>
                        <a:pt x="68" y="993"/>
                      </a:lnTo>
                      <a:lnTo>
                        <a:pt x="72" y="993"/>
                      </a:lnTo>
                      <a:lnTo>
                        <a:pt x="67" y="993"/>
                      </a:lnTo>
                      <a:lnTo>
                        <a:pt x="57" y="994"/>
                      </a:lnTo>
                      <a:lnTo>
                        <a:pt x="46" y="995"/>
                      </a:lnTo>
                      <a:lnTo>
                        <a:pt x="35" y="995"/>
                      </a:lnTo>
                      <a:lnTo>
                        <a:pt x="29" y="994"/>
                      </a:lnTo>
                      <a:lnTo>
                        <a:pt x="23" y="993"/>
                      </a:lnTo>
                      <a:lnTo>
                        <a:pt x="23" y="982"/>
                      </a:lnTo>
                      <a:lnTo>
                        <a:pt x="21" y="982"/>
                      </a:lnTo>
                      <a:lnTo>
                        <a:pt x="20" y="983"/>
                      </a:lnTo>
                      <a:lnTo>
                        <a:pt x="18" y="984"/>
                      </a:lnTo>
                      <a:lnTo>
                        <a:pt x="18" y="986"/>
                      </a:lnTo>
                      <a:lnTo>
                        <a:pt x="17" y="986"/>
                      </a:lnTo>
                      <a:lnTo>
                        <a:pt x="16" y="986"/>
                      </a:lnTo>
                      <a:lnTo>
                        <a:pt x="14" y="984"/>
                      </a:lnTo>
                      <a:lnTo>
                        <a:pt x="14" y="986"/>
                      </a:lnTo>
                      <a:lnTo>
                        <a:pt x="14" y="989"/>
                      </a:lnTo>
                      <a:lnTo>
                        <a:pt x="14" y="991"/>
                      </a:lnTo>
                      <a:lnTo>
                        <a:pt x="14" y="993"/>
                      </a:lnTo>
                      <a:lnTo>
                        <a:pt x="18" y="993"/>
                      </a:lnTo>
                      <a:lnTo>
                        <a:pt x="23" y="993"/>
                      </a:lnTo>
                      <a:lnTo>
                        <a:pt x="23" y="995"/>
                      </a:lnTo>
                      <a:lnTo>
                        <a:pt x="21" y="997"/>
                      </a:lnTo>
                      <a:lnTo>
                        <a:pt x="20" y="998"/>
                      </a:lnTo>
                      <a:lnTo>
                        <a:pt x="20" y="1001"/>
                      </a:lnTo>
                      <a:lnTo>
                        <a:pt x="23" y="1002"/>
                      </a:lnTo>
                      <a:lnTo>
                        <a:pt x="25" y="1004"/>
                      </a:lnTo>
                      <a:lnTo>
                        <a:pt x="25" y="1009"/>
                      </a:lnTo>
                      <a:lnTo>
                        <a:pt x="28" y="1022"/>
                      </a:lnTo>
                      <a:lnTo>
                        <a:pt x="23" y="1024"/>
                      </a:lnTo>
                      <a:lnTo>
                        <a:pt x="21" y="1024"/>
                      </a:lnTo>
                      <a:lnTo>
                        <a:pt x="23" y="1024"/>
                      </a:lnTo>
                      <a:lnTo>
                        <a:pt x="21" y="1024"/>
                      </a:lnTo>
                      <a:lnTo>
                        <a:pt x="20" y="1027"/>
                      </a:lnTo>
                      <a:lnTo>
                        <a:pt x="18" y="1026"/>
                      </a:lnTo>
                      <a:lnTo>
                        <a:pt x="17" y="1023"/>
                      </a:lnTo>
                      <a:lnTo>
                        <a:pt x="16" y="1022"/>
                      </a:lnTo>
                      <a:lnTo>
                        <a:pt x="11" y="1022"/>
                      </a:lnTo>
                      <a:lnTo>
                        <a:pt x="11" y="1027"/>
                      </a:lnTo>
                      <a:lnTo>
                        <a:pt x="11" y="1033"/>
                      </a:lnTo>
                      <a:lnTo>
                        <a:pt x="18" y="1033"/>
                      </a:lnTo>
                      <a:lnTo>
                        <a:pt x="20" y="1033"/>
                      </a:lnTo>
                      <a:lnTo>
                        <a:pt x="18" y="1031"/>
                      </a:lnTo>
                      <a:lnTo>
                        <a:pt x="23" y="1030"/>
                      </a:lnTo>
                      <a:lnTo>
                        <a:pt x="24" y="1038"/>
                      </a:lnTo>
                      <a:lnTo>
                        <a:pt x="24" y="1047"/>
                      </a:lnTo>
                      <a:lnTo>
                        <a:pt x="24" y="1054"/>
                      </a:lnTo>
                      <a:lnTo>
                        <a:pt x="24" y="1060"/>
                      </a:lnTo>
                      <a:lnTo>
                        <a:pt x="23" y="1074"/>
                      </a:lnTo>
                      <a:lnTo>
                        <a:pt x="23" y="1083"/>
                      </a:lnTo>
                      <a:lnTo>
                        <a:pt x="25" y="1091"/>
                      </a:lnTo>
                      <a:lnTo>
                        <a:pt x="35" y="1078"/>
                      </a:lnTo>
                      <a:lnTo>
                        <a:pt x="38" y="1080"/>
                      </a:lnTo>
                      <a:lnTo>
                        <a:pt x="39" y="1080"/>
                      </a:lnTo>
                      <a:lnTo>
                        <a:pt x="40" y="1080"/>
                      </a:lnTo>
                      <a:lnTo>
                        <a:pt x="40" y="1087"/>
                      </a:lnTo>
                      <a:lnTo>
                        <a:pt x="40" y="1094"/>
                      </a:lnTo>
                      <a:lnTo>
                        <a:pt x="36" y="1094"/>
                      </a:lnTo>
                      <a:lnTo>
                        <a:pt x="31" y="1094"/>
                      </a:lnTo>
                      <a:lnTo>
                        <a:pt x="27" y="1094"/>
                      </a:lnTo>
                      <a:lnTo>
                        <a:pt x="23" y="1094"/>
                      </a:lnTo>
                      <a:lnTo>
                        <a:pt x="21" y="1095"/>
                      </a:lnTo>
                      <a:lnTo>
                        <a:pt x="20" y="1096"/>
                      </a:lnTo>
                      <a:lnTo>
                        <a:pt x="20" y="1101"/>
                      </a:lnTo>
                      <a:lnTo>
                        <a:pt x="21" y="1105"/>
                      </a:lnTo>
                      <a:lnTo>
                        <a:pt x="21" y="1106"/>
                      </a:lnTo>
                      <a:lnTo>
                        <a:pt x="23" y="1107"/>
                      </a:lnTo>
                      <a:lnTo>
                        <a:pt x="20" y="1106"/>
                      </a:lnTo>
                      <a:lnTo>
                        <a:pt x="18" y="1106"/>
                      </a:lnTo>
                      <a:lnTo>
                        <a:pt x="17" y="1106"/>
                      </a:lnTo>
                      <a:lnTo>
                        <a:pt x="14" y="1107"/>
                      </a:lnTo>
                      <a:lnTo>
                        <a:pt x="16" y="1114"/>
                      </a:lnTo>
                      <a:lnTo>
                        <a:pt x="17" y="1120"/>
                      </a:lnTo>
                      <a:lnTo>
                        <a:pt x="17" y="1121"/>
                      </a:lnTo>
                      <a:lnTo>
                        <a:pt x="18" y="1124"/>
                      </a:lnTo>
                      <a:lnTo>
                        <a:pt x="20" y="1125"/>
                      </a:lnTo>
                      <a:lnTo>
                        <a:pt x="23" y="1128"/>
                      </a:lnTo>
                      <a:lnTo>
                        <a:pt x="24" y="1130"/>
                      </a:lnTo>
                      <a:lnTo>
                        <a:pt x="23" y="1131"/>
                      </a:lnTo>
                      <a:lnTo>
                        <a:pt x="20" y="1131"/>
                      </a:lnTo>
                      <a:lnTo>
                        <a:pt x="20" y="1134"/>
                      </a:lnTo>
                      <a:lnTo>
                        <a:pt x="18" y="1134"/>
                      </a:lnTo>
                      <a:lnTo>
                        <a:pt x="16" y="1134"/>
                      </a:lnTo>
                      <a:lnTo>
                        <a:pt x="14" y="1134"/>
                      </a:lnTo>
                      <a:lnTo>
                        <a:pt x="11" y="1110"/>
                      </a:lnTo>
                      <a:lnTo>
                        <a:pt x="3" y="1110"/>
                      </a:lnTo>
                      <a:lnTo>
                        <a:pt x="2" y="1123"/>
                      </a:lnTo>
                      <a:lnTo>
                        <a:pt x="0" y="1131"/>
                      </a:lnTo>
                      <a:lnTo>
                        <a:pt x="0" y="1142"/>
                      </a:lnTo>
                      <a:lnTo>
                        <a:pt x="6" y="1145"/>
                      </a:lnTo>
                      <a:lnTo>
                        <a:pt x="7" y="1146"/>
                      </a:lnTo>
                      <a:lnTo>
                        <a:pt x="6" y="1148"/>
                      </a:lnTo>
                      <a:lnTo>
                        <a:pt x="3" y="1149"/>
                      </a:lnTo>
                      <a:lnTo>
                        <a:pt x="3" y="1156"/>
                      </a:lnTo>
                      <a:lnTo>
                        <a:pt x="5" y="1163"/>
                      </a:lnTo>
                      <a:lnTo>
                        <a:pt x="9" y="1177"/>
                      </a:lnTo>
                      <a:lnTo>
                        <a:pt x="31" y="1174"/>
                      </a:lnTo>
                      <a:lnTo>
                        <a:pt x="35" y="1160"/>
                      </a:lnTo>
                      <a:lnTo>
                        <a:pt x="35" y="1167"/>
                      </a:lnTo>
                      <a:lnTo>
                        <a:pt x="35" y="1174"/>
                      </a:lnTo>
                      <a:lnTo>
                        <a:pt x="38" y="1175"/>
                      </a:lnTo>
                      <a:lnTo>
                        <a:pt x="40" y="1177"/>
                      </a:lnTo>
                      <a:lnTo>
                        <a:pt x="40" y="1179"/>
                      </a:lnTo>
                      <a:lnTo>
                        <a:pt x="35" y="1179"/>
                      </a:lnTo>
                      <a:lnTo>
                        <a:pt x="35" y="1182"/>
                      </a:lnTo>
                      <a:lnTo>
                        <a:pt x="36" y="1184"/>
                      </a:lnTo>
                      <a:lnTo>
                        <a:pt x="38" y="1186"/>
                      </a:lnTo>
                      <a:lnTo>
                        <a:pt x="38" y="1189"/>
                      </a:lnTo>
                      <a:lnTo>
                        <a:pt x="36" y="1192"/>
                      </a:lnTo>
                      <a:lnTo>
                        <a:pt x="35" y="1195"/>
                      </a:lnTo>
                      <a:lnTo>
                        <a:pt x="32" y="1197"/>
                      </a:lnTo>
                      <a:lnTo>
                        <a:pt x="31" y="1200"/>
                      </a:lnTo>
                      <a:lnTo>
                        <a:pt x="28" y="1200"/>
                      </a:lnTo>
                      <a:lnTo>
                        <a:pt x="28" y="1202"/>
                      </a:lnTo>
                      <a:lnTo>
                        <a:pt x="29" y="1206"/>
                      </a:lnTo>
                      <a:lnTo>
                        <a:pt x="29" y="1210"/>
                      </a:lnTo>
                      <a:lnTo>
                        <a:pt x="31" y="1213"/>
                      </a:lnTo>
                      <a:lnTo>
                        <a:pt x="14" y="1208"/>
                      </a:lnTo>
                      <a:lnTo>
                        <a:pt x="13" y="1213"/>
                      </a:lnTo>
                      <a:lnTo>
                        <a:pt x="11" y="1217"/>
                      </a:lnTo>
                      <a:lnTo>
                        <a:pt x="9" y="1226"/>
                      </a:lnTo>
                      <a:lnTo>
                        <a:pt x="3" y="1229"/>
                      </a:lnTo>
                      <a:lnTo>
                        <a:pt x="6" y="1237"/>
                      </a:lnTo>
                      <a:lnTo>
                        <a:pt x="9" y="1246"/>
                      </a:lnTo>
                      <a:lnTo>
                        <a:pt x="7" y="1246"/>
                      </a:lnTo>
                      <a:lnTo>
                        <a:pt x="6" y="1247"/>
                      </a:lnTo>
                      <a:lnTo>
                        <a:pt x="6" y="1250"/>
                      </a:lnTo>
                      <a:lnTo>
                        <a:pt x="6" y="1253"/>
                      </a:lnTo>
                      <a:lnTo>
                        <a:pt x="43" y="1293"/>
                      </a:lnTo>
                      <a:lnTo>
                        <a:pt x="49" y="1293"/>
                      </a:lnTo>
                      <a:lnTo>
                        <a:pt x="52" y="1293"/>
                      </a:lnTo>
                      <a:lnTo>
                        <a:pt x="54" y="1293"/>
                      </a:lnTo>
                      <a:lnTo>
                        <a:pt x="52" y="1304"/>
                      </a:lnTo>
                      <a:lnTo>
                        <a:pt x="50" y="1307"/>
                      </a:lnTo>
                      <a:lnTo>
                        <a:pt x="50" y="1309"/>
                      </a:lnTo>
                      <a:lnTo>
                        <a:pt x="52" y="1309"/>
                      </a:lnTo>
                      <a:lnTo>
                        <a:pt x="54" y="1311"/>
                      </a:lnTo>
                      <a:lnTo>
                        <a:pt x="63" y="1314"/>
                      </a:lnTo>
                      <a:lnTo>
                        <a:pt x="64" y="1316"/>
                      </a:lnTo>
                      <a:lnTo>
                        <a:pt x="65" y="1319"/>
                      </a:lnTo>
                      <a:lnTo>
                        <a:pt x="68" y="1320"/>
                      </a:lnTo>
                      <a:lnTo>
                        <a:pt x="70" y="1322"/>
                      </a:lnTo>
                      <a:lnTo>
                        <a:pt x="72" y="1322"/>
                      </a:lnTo>
                      <a:lnTo>
                        <a:pt x="75" y="1320"/>
                      </a:lnTo>
                      <a:lnTo>
                        <a:pt x="79" y="1319"/>
                      </a:lnTo>
                      <a:lnTo>
                        <a:pt x="83" y="1319"/>
                      </a:lnTo>
                      <a:lnTo>
                        <a:pt x="89" y="1325"/>
                      </a:lnTo>
                      <a:lnTo>
                        <a:pt x="93" y="1326"/>
                      </a:lnTo>
                      <a:lnTo>
                        <a:pt x="96" y="1325"/>
                      </a:lnTo>
                      <a:lnTo>
                        <a:pt x="103" y="1323"/>
                      </a:lnTo>
                      <a:lnTo>
                        <a:pt x="108" y="1320"/>
                      </a:lnTo>
                      <a:lnTo>
                        <a:pt x="110" y="1320"/>
                      </a:lnTo>
                      <a:lnTo>
                        <a:pt x="112" y="1319"/>
                      </a:lnTo>
                      <a:lnTo>
                        <a:pt x="115" y="1319"/>
                      </a:lnTo>
                      <a:lnTo>
                        <a:pt x="118" y="1320"/>
                      </a:lnTo>
                      <a:lnTo>
                        <a:pt x="121" y="1322"/>
                      </a:lnTo>
                      <a:lnTo>
                        <a:pt x="123" y="1323"/>
                      </a:lnTo>
                      <a:lnTo>
                        <a:pt x="126" y="1323"/>
                      </a:lnTo>
                      <a:lnTo>
                        <a:pt x="129" y="1322"/>
                      </a:lnTo>
                      <a:lnTo>
                        <a:pt x="132" y="1319"/>
                      </a:lnTo>
                      <a:lnTo>
                        <a:pt x="135" y="1316"/>
                      </a:lnTo>
                      <a:lnTo>
                        <a:pt x="136" y="1312"/>
                      </a:lnTo>
                      <a:lnTo>
                        <a:pt x="137" y="1309"/>
                      </a:lnTo>
                      <a:lnTo>
                        <a:pt x="139" y="1309"/>
                      </a:lnTo>
                      <a:lnTo>
                        <a:pt x="140" y="1308"/>
                      </a:lnTo>
                      <a:lnTo>
                        <a:pt x="141" y="1309"/>
                      </a:lnTo>
                      <a:lnTo>
                        <a:pt x="144" y="1311"/>
                      </a:lnTo>
                      <a:lnTo>
                        <a:pt x="147" y="1312"/>
                      </a:lnTo>
                      <a:lnTo>
                        <a:pt x="150" y="1311"/>
                      </a:lnTo>
                      <a:lnTo>
                        <a:pt x="153" y="1308"/>
                      </a:lnTo>
                      <a:lnTo>
                        <a:pt x="161" y="1300"/>
                      </a:lnTo>
                      <a:lnTo>
                        <a:pt x="173" y="1284"/>
                      </a:lnTo>
                      <a:lnTo>
                        <a:pt x="177" y="1282"/>
                      </a:lnTo>
                      <a:lnTo>
                        <a:pt x="183" y="1279"/>
                      </a:lnTo>
                      <a:lnTo>
                        <a:pt x="187" y="1275"/>
                      </a:lnTo>
                      <a:lnTo>
                        <a:pt x="189" y="1273"/>
                      </a:lnTo>
                      <a:lnTo>
                        <a:pt x="190" y="1272"/>
                      </a:lnTo>
                      <a:lnTo>
                        <a:pt x="190" y="1267"/>
                      </a:lnTo>
                      <a:lnTo>
                        <a:pt x="189" y="1264"/>
                      </a:lnTo>
                      <a:lnTo>
                        <a:pt x="190" y="1261"/>
                      </a:lnTo>
                      <a:lnTo>
                        <a:pt x="194" y="1262"/>
                      </a:lnTo>
                      <a:lnTo>
                        <a:pt x="197" y="1262"/>
                      </a:lnTo>
                      <a:lnTo>
                        <a:pt x="200" y="1262"/>
                      </a:lnTo>
                      <a:lnTo>
                        <a:pt x="202" y="1261"/>
                      </a:lnTo>
                      <a:lnTo>
                        <a:pt x="204" y="1260"/>
                      </a:lnTo>
                      <a:lnTo>
                        <a:pt x="205" y="1258"/>
                      </a:lnTo>
                      <a:lnTo>
                        <a:pt x="204" y="1254"/>
                      </a:lnTo>
                      <a:lnTo>
                        <a:pt x="204" y="1250"/>
                      </a:lnTo>
                      <a:lnTo>
                        <a:pt x="202" y="1247"/>
                      </a:lnTo>
                      <a:lnTo>
                        <a:pt x="204" y="1246"/>
                      </a:lnTo>
                      <a:lnTo>
                        <a:pt x="206" y="1246"/>
                      </a:lnTo>
                      <a:lnTo>
                        <a:pt x="212" y="1243"/>
                      </a:lnTo>
                      <a:lnTo>
                        <a:pt x="219" y="1242"/>
                      </a:lnTo>
                      <a:lnTo>
                        <a:pt x="224" y="1240"/>
                      </a:lnTo>
                      <a:lnTo>
                        <a:pt x="224" y="1236"/>
                      </a:lnTo>
                      <a:lnTo>
                        <a:pt x="224" y="1232"/>
                      </a:lnTo>
                      <a:lnTo>
                        <a:pt x="230" y="1235"/>
                      </a:lnTo>
                      <a:lnTo>
                        <a:pt x="236" y="1239"/>
                      </a:lnTo>
                      <a:lnTo>
                        <a:pt x="238" y="1239"/>
                      </a:lnTo>
                      <a:lnTo>
                        <a:pt x="241" y="1239"/>
                      </a:lnTo>
                      <a:lnTo>
                        <a:pt x="244" y="1237"/>
                      </a:lnTo>
                      <a:lnTo>
                        <a:pt x="248" y="1235"/>
                      </a:lnTo>
                      <a:lnTo>
                        <a:pt x="248" y="1232"/>
                      </a:lnTo>
                      <a:lnTo>
                        <a:pt x="248" y="1229"/>
                      </a:lnTo>
                      <a:lnTo>
                        <a:pt x="248" y="1226"/>
                      </a:lnTo>
                      <a:lnTo>
                        <a:pt x="248" y="1224"/>
                      </a:lnTo>
                      <a:lnTo>
                        <a:pt x="249" y="1222"/>
                      </a:lnTo>
                      <a:lnTo>
                        <a:pt x="252" y="1221"/>
                      </a:lnTo>
                      <a:lnTo>
                        <a:pt x="256" y="1218"/>
                      </a:lnTo>
                      <a:lnTo>
                        <a:pt x="259" y="1215"/>
                      </a:lnTo>
                      <a:lnTo>
                        <a:pt x="260" y="1211"/>
                      </a:lnTo>
                      <a:lnTo>
                        <a:pt x="260" y="1207"/>
                      </a:lnTo>
                      <a:lnTo>
                        <a:pt x="260" y="1203"/>
                      </a:lnTo>
                      <a:lnTo>
                        <a:pt x="259" y="1193"/>
                      </a:lnTo>
                      <a:lnTo>
                        <a:pt x="256" y="1184"/>
                      </a:lnTo>
                      <a:lnTo>
                        <a:pt x="259" y="1184"/>
                      </a:lnTo>
                      <a:lnTo>
                        <a:pt x="262" y="1184"/>
                      </a:lnTo>
                      <a:lnTo>
                        <a:pt x="269" y="1184"/>
                      </a:lnTo>
                      <a:lnTo>
                        <a:pt x="269" y="1168"/>
                      </a:lnTo>
                      <a:lnTo>
                        <a:pt x="269" y="1163"/>
                      </a:lnTo>
                      <a:lnTo>
                        <a:pt x="269" y="1157"/>
                      </a:lnTo>
                      <a:lnTo>
                        <a:pt x="269" y="1152"/>
                      </a:lnTo>
                      <a:lnTo>
                        <a:pt x="274" y="1149"/>
                      </a:lnTo>
                      <a:lnTo>
                        <a:pt x="270" y="1179"/>
                      </a:lnTo>
                      <a:lnTo>
                        <a:pt x="269" y="1188"/>
                      </a:lnTo>
                      <a:lnTo>
                        <a:pt x="269" y="1196"/>
                      </a:lnTo>
                      <a:lnTo>
                        <a:pt x="269" y="1203"/>
                      </a:lnTo>
                      <a:lnTo>
                        <a:pt x="269" y="1208"/>
                      </a:lnTo>
                      <a:lnTo>
                        <a:pt x="273" y="1211"/>
                      </a:lnTo>
                      <a:lnTo>
                        <a:pt x="276" y="1214"/>
                      </a:lnTo>
                      <a:lnTo>
                        <a:pt x="277" y="1215"/>
                      </a:lnTo>
                      <a:lnTo>
                        <a:pt x="277" y="1219"/>
                      </a:lnTo>
                      <a:lnTo>
                        <a:pt x="277" y="1224"/>
                      </a:lnTo>
                      <a:lnTo>
                        <a:pt x="280" y="1225"/>
                      </a:lnTo>
                      <a:lnTo>
                        <a:pt x="283" y="1224"/>
                      </a:lnTo>
                      <a:lnTo>
                        <a:pt x="285" y="1224"/>
                      </a:lnTo>
                      <a:lnTo>
                        <a:pt x="288" y="1224"/>
                      </a:lnTo>
                      <a:lnTo>
                        <a:pt x="289" y="1225"/>
                      </a:lnTo>
                      <a:lnTo>
                        <a:pt x="291" y="1228"/>
                      </a:lnTo>
                      <a:lnTo>
                        <a:pt x="294" y="1231"/>
                      </a:lnTo>
                      <a:lnTo>
                        <a:pt x="296" y="1232"/>
                      </a:lnTo>
                      <a:lnTo>
                        <a:pt x="296" y="1231"/>
                      </a:lnTo>
                      <a:lnTo>
                        <a:pt x="298" y="1231"/>
                      </a:lnTo>
                      <a:lnTo>
                        <a:pt x="299" y="1231"/>
                      </a:lnTo>
                      <a:lnTo>
                        <a:pt x="301" y="1232"/>
                      </a:lnTo>
                      <a:lnTo>
                        <a:pt x="302" y="1236"/>
                      </a:lnTo>
                      <a:lnTo>
                        <a:pt x="303" y="1239"/>
                      </a:lnTo>
                      <a:lnTo>
                        <a:pt x="305" y="1240"/>
                      </a:lnTo>
                      <a:lnTo>
                        <a:pt x="306" y="1242"/>
                      </a:lnTo>
                      <a:lnTo>
                        <a:pt x="309" y="1242"/>
                      </a:lnTo>
                      <a:lnTo>
                        <a:pt x="310" y="1240"/>
                      </a:lnTo>
                      <a:lnTo>
                        <a:pt x="313" y="1240"/>
                      </a:lnTo>
                      <a:lnTo>
                        <a:pt x="314" y="1239"/>
                      </a:lnTo>
                      <a:lnTo>
                        <a:pt x="316" y="1233"/>
                      </a:lnTo>
                      <a:lnTo>
                        <a:pt x="316" y="1228"/>
                      </a:lnTo>
                      <a:lnTo>
                        <a:pt x="316" y="1214"/>
                      </a:lnTo>
                      <a:lnTo>
                        <a:pt x="316" y="1207"/>
                      </a:lnTo>
                      <a:lnTo>
                        <a:pt x="317" y="1200"/>
                      </a:lnTo>
                      <a:lnTo>
                        <a:pt x="317" y="1196"/>
                      </a:lnTo>
                      <a:lnTo>
                        <a:pt x="316" y="1192"/>
                      </a:lnTo>
                      <a:lnTo>
                        <a:pt x="314" y="1184"/>
                      </a:lnTo>
                      <a:lnTo>
                        <a:pt x="314" y="1179"/>
                      </a:lnTo>
                      <a:lnTo>
                        <a:pt x="314" y="1177"/>
                      </a:lnTo>
                      <a:lnTo>
                        <a:pt x="314" y="1172"/>
                      </a:lnTo>
                      <a:lnTo>
                        <a:pt x="317" y="1170"/>
                      </a:lnTo>
                      <a:lnTo>
                        <a:pt x="320" y="1168"/>
                      </a:lnTo>
                      <a:lnTo>
                        <a:pt x="323" y="1167"/>
                      </a:lnTo>
                      <a:lnTo>
                        <a:pt x="324" y="1166"/>
                      </a:lnTo>
                      <a:lnTo>
                        <a:pt x="325" y="1164"/>
                      </a:lnTo>
                      <a:lnTo>
                        <a:pt x="327" y="1161"/>
                      </a:lnTo>
                      <a:lnTo>
                        <a:pt x="325" y="1159"/>
                      </a:lnTo>
                      <a:lnTo>
                        <a:pt x="324" y="1156"/>
                      </a:lnTo>
                      <a:lnTo>
                        <a:pt x="324" y="1154"/>
                      </a:lnTo>
                      <a:lnTo>
                        <a:pt x="324" y="1153"/>
                      </a:lnTo>
                      <a:lnTo>
                        <a:pt x="325" y="1152"/>
                      </a:lnTo>
                      <a:lnTo>
                        <a:pt x="327" y="1150"/>
                      </a:lnTo>
                      <a:lnTo>
                        <a:pt x="330" y="1149"/>
                      </a:lnTo>
                      <a:lnTo>
                        <a:pt x="334" y="1149"/>
                      </a:lnTo>
                      <a:lnTo>
                        <a:pt x="337" y="1148"/>
                      </a:lnTo>
                      <a:lnTo>
                        <a:pt x="339" y="1145"/>
                      </a:lnTo>
                      <a:lnTo>
                        <a:pt x="341" y="1143"/>
                      </a:lnTo>
                      <a:lnTo>
                        <a:pt x="343" y="1138"/>
                      </a:lnTo>
                      <a:lnTo>
                        <a:pt x="346" y="1127"/>
                      </a:lnTo>
                      <a:lnTo>
                        <a:pt x="349" y="1120"/>
                      </a:lnTo>
                      <a:lnTo>
                        <a:pt x="353" y="1113"/>
                      </a:lnTo>
                      <a:lnTo>
                        <a:pt x="359" y="1106"/>
                      </a:lnTo>
                      <a:lnTo>
                        <a:pt x="361" y="1103"/>
                      </a:lnTo>
                      <a:lnTo>
                        <a:pt x="363" y="1099"/>
                      </a:lnTo>
                      <a:lnTo>
                        <a:pt x="364" y="1094"/>
                      </a:lnTo>
                      <a:lnTo>
                        <a:pt x="364" y="1089"/>
                      </a:lnTo>
                      <a:lnTo>
                        <a:pt x="364" y="1078"/>
                      </a:lnTo>
                      <a:lnTo>
                        <a:pt x="363" y="1073"/>
                      </a:lnTo>
                      <a:lnTo>
                        <a:pt x="360" y="1067"/>
                      </a:lnTo>
                      <a:lnTo>
                        <a:pt x="359" y="1062"/>
                      </a:lnTo>
                      <a:lnTo>
                        <a:pt x="356" y="1056"/>
                      </a:lnTo>
                      <a:lnTo>
                        <a:pt x="356" y="1054"/>
                      </a:lnTo>
                      <a:lnTo>
                        <a:pt x="356" y="1049"/>
                      </a:lnTo>
                      <a:lnTo>
                        <a:pt x="356" y="1045"/>
                      </a:lnTo>
                      <a:lnTo>
                        <a:pt x="357" y="1044"/>
                      </a:lnTo>
                      <a:lnTo>
                        <a:pt x="360" y="1042"/>
                      </a:lnTo>
                      <a:lnTo>
                        <a:pt x="363" y="1042"/>
                      </a:lnTo>
                      <a:lnTo>
                        <a:pt x="371" y="1042"/>
                      </a:lnTo>
                      <a:lnTo>
                        <a:pt x="375" y="1042"/>
                      </a:lnTo>
                      <a:lnTo>
                        <a:pt x="381" y="1044"/>
                      </a:lnTo>
                      <a:lnTo>
                        <a:pt x="382" y="1042"/>
                      </a:lnTo>
                      <a:lnTo>
                        <a:pt x="385" y="1040"/>
                      </a:lnTo>
                      <a:lnTo>
                        <a:pt x="389" y="1031"/>
                      </a:lnTo>
                      <a:lnTo>
                        <a:pt x="393" y="1023"/>
                      </a:lnTo>
                      <a:lnTo>
                        <a:pt x="395" y="1016"/>
                      </a:lnTo>
                      <a:lnTo>
                        <a:pt x="393" y="1012"/>
                      </a:lnTo>
                      <a:lnTo>
                        <a:pt x="390" y="1004"/>
                      </a:lnTo>
                      <a:lnTo>
                        <a:pt x="384" y="987"/>
                      </a:lnTo>
                      <a:lnTo>
                        <a:pt x="379" y="987"/>
                      </a:lnTo>
                      <a:lnTo>
                        <a:pt x="377" y="987"/>
                      </a:lnTo>
                      <a:lnTo>
                        <a:pt x="375" y="987"/>
                      </a:lnTo>
                      <a:lnTo>
                        <a:pt x="374" y="986"/>
                      </a:lnTo>
                      <a:lnTo>
                        <a:pt x="366" y="973"/>
                      </a:lnTo>
                      <a:lnTo>
                        <a:pt x="361" y="966"/>
                      </a:lnTo>
                      <a:lnTo>
                        <a:pt x="360" y="964"/>
                      </a:lnTo>
                      <a:lnTo>
                        <a:pt x="360" y="962"/>
                      </a:lnTo>
                      <a:lnTo>
                        <a:pt x="366" y="928"/>
                      </a:lnTo>
                      <a:lnTo>
                        <a:pt x="368" y="910"/>
                      </a:lnTo>
                      <a:lnTo>
                        <a:pt x="368" y="904"/>
                      </a:lnTo>
                      <a:lnTo>
                        <a:pt x="368" y="900"/>
                      </a:lnTo>
                      <a:lnTo>
                        <a:pt x="366" y="896"/>
                      </a:lnTo>
                      <a:lnTo>
                        <a:pt x="363" y="889"/>
                      </a:lnTo>
                      <a:lnTo>
                        <a:pt x="360" y="881"/>
                      </a:lnTo>
                      <a:lnTo>
                        <a:pt x="359" y="877"/>
                      </a:lnTo>
                      <a:lnTo>
                        <a:pt x="359" y="872"/>
                      </a:lnTo>
                      <a:lnTo>
                        <a:pt x="361" y="867"/>
                      </a:lnTo>
                      <a:lnTo>
                        <a:pt x="363" y="864"/>
                      </a:lnTo>
                      <a:lnTo>
                        <a:pt x="363" y="863"/>
                      </a:lnTo>
                      <a:lnTo>
                        <a:pt x="364" y="850"/>
                      </a:lnTo>
                      <a:lnTo>
                        <a:pt x="364" y="845"/>
                      </a:lnTo>
                      <a:lnTo>
                        <a:pt x="366" y="841"/>
                      </a:lnTo>
                      <a:lnTo>
                        <a:pt x="367" y="835"/>
                      </a:lnTo>
                      <a:lnTo>
                        <a:pt x="367" y="829"/>
                      </a:lnTo>
                      <a:lnTo>
                        <a:pt x="366" y="827"/>
                      </a:lnTo>
                      <a:lnTo>
                        <a:pt x="364" y="824"/>
                      </a:lnTo>
                      <a:lnTo>
                        <a:pt x="361" y="820"/>
                      </a:lnTo>
                      <a:lnTo>
                        <a:pt x="359" y="817"/>
                      </a:lnTo>
                      <a:lnTo>
                        <a:pt x="359" y="816"/>
                      </a:lnTo>
                      <a:lnTo>
                        <a:pt x="359" y="814"/>
                      </a:lnTo>
                      <a:lnTo>
                        <a:pt x="361" y="810"/>
                      </a:lnTo>
                      <a:lnTo>
                        <a:pt x="363" y="809"/>
                      </a:lnTo>
                      <a:lnTo>
                        <a:pt x="366" y="806"/>
                      </a:lnTo>
                      <a:lnTo>
                        <a:pt x="368" y="803"/>
                      </a:lnTo>
                      <a:lnTo>
                        <a:pt x="368" y="800"/>
                      </a:lnTo>
                      <a:lnTo>
                        <a:pt x="368" y="798"/>
                      </a:lnTo>
                      <a:lnTo>
                        <a:pt x="367" y="795"/>
                      </a:lnTo>
                      <a:lnTo>
                        <a:pt x="367" y="792"/>
                      </a:lnTo>
                      <a:lnTo>
                        <a:pt x="368" y="789"/>
                      </a:lnTo>
                      <a:lnTo>
                        <a:pt x="370" y="787"/>
                      </a:lnTo>
                      <a:lnTo>
                        <a:pt x="375" y="781"/>
                      </a:lnTo>
                      <a:lnTo>
                        <a:pt x="379" y="777"/>
                      </a:lnTo>
                      <a:lnTo>
                        <a:pt x="385" y="773"/>
                      </a:lnTo>
                      <a:lnTo>
                        <a:pt x="392" y="767"/>
                      </a:lnTo>
                      <a:lnTo>
                        <a:pt x="399" y="760"/>
                      </a:lnTo>
                      <a:lnTo>
                        <a:pt x="403" y="758"/>
                      </a:lnTo>
                      <a:lnTo>
                        <a:pt x="408" y="755"/>
                      </a:lnTo>
                      <a:lnTo>
                        <a:pt x="417" y="751"/>
                      </a:lnTo>
                      <a:lnTo>
                        <a:pt x="421" y="749"/>
                      </a:lnTo>
                      <a:lnTo>
                        <a:pt x="425" y="749"/>
                      </a:lnTo>
                      <a:lnTo>
                        <a:pt x="431" y="749"/>
                      </a:lnTo>
                      <a:lnTo>
                        <a:pt x="435" y="751"/>
                      </a:lnTo>
                      <a:lnTo>
                        <a:pt x="443" y="753"/>
                      </a:lnTo>
                      <a:lnTo>
                        <a:pt x="447" y="756"/>
                      </a:lnTo>
                      <a:lnTo>
                        <a:pt x="451" y="759"/>
                      </a:lnTo>
                      <a:lnTo>
                        <a:pt x="454" y="760"/>
                      </a:lnTo>
                      <a:lnTo>
                        <a:pt x="457" y="762"/>
                      </a:lnTo>
                      <a:lnTo>
                        <a:pt x="458" y="762"/>
                      </a:lnTo>
                      <a:lnTo>
                        <a:pt x="461" y="760"/>
                      </a:lnTo>
                      <a:lnTo>
                        <a:pt x="464" y="755"/>
                      </a:lnTo>
                      <a:lnTo>
                        <a:pt x="467" y="748"/>
                      </a:lnTo>
                      <a:lnTo>
                        <a:pt x="469" y="741"/>
                      </a:lnTo>
                      <a:lnTo>
                        <a:pt x="471" y="734"/>
                      </a:lnTo>
                      <a:lnTo>
                        <a:pt x="472" y="727"/>
                      </a:lnTo>
                      <a:lnTo>
                        <a:pt x="472" y="720"/>
                      </a:lnTo>
                      <a:lnTo>
                        <a:pt x="471" y="717"/>
                      </a:lnTo>
                      <a:lnTo>
                        <a:pt x="469" y="713"/>
                      </a:lnTo>
                      <a:lnTo>
                        <a:pt x="465" y="711"/>
                      </a:lnTo>
                      <a:lnTo>
                        <a:pt x="462" y="709"/>
                      </a:lnTo>
                      <a:lnTo>
                        <a:pt x="458" y="706"/>
                      </a:lnTo>
                      <a:lnTo>
                        <a:pt x="457" y="705"/>
                      </a:lnTo>
                      <a:lnTo>
                        <a:pt x="454" y="704"/>
                      </a:lnTo>
                      <a:lnTo>
                        <a:pt x="449" y="698"/>
                      </a:lnTo>
                      <a:lnTo>
                        <a:pt x="447" y="695"/>
                      </a:lnTo>
                      <a:lnTo>
                        <a:pt x="447" y="694"/>
                      </a:lnTo>
                      <a:lnTo>
                        <a:pt x="447" y="693"/>
                      </a:lnTo>
                      <a:lnTo>
                        <a:pt x="454" y="683"/>
                      </a:lnTo>
                      <a:lnTo>
                        <a:pt x="462" y="666"/>
                      </a:lnTo>
                      <a:lnTo>
                        <a:pt x="475" y="648"/>
                      </a:lnTo>
                      <a:lnTo>
                        <a:pt x="480" y="640"/>
                      </a:lnTo>
                      <a:lnTo>
                        <a:pt x="486" y="633"/>
                      </a:lnTo>
                      <a:lnTo>
                        <a:pt x="487" y="632"/>
                      </a:lnTo>
                      <a:lnTo>
                        <a:pt x="487" y="629"/>
                      </a:lnTo>
                      <a:lnTo>
                        <a:pt x="487" y="623"/>
                      </a:lnTo>
                      <a:lnTo>
                        <a:pt x="489" y="611"/>
                      </a:lnTo>
                      <a:lnTo>
                        <a:pt x="490" y="589"/>
                      </a:lnTo>
                      <a:lnTo>
                        <a:pt x="491" y="567"/>
                      </a:lnTo>
                      <a:lnTo>
                        <a:pt x="490" y="553"/>
                      </a:lnTo>
                      <a:lnTo>
                        <a:pt x="490" y="550"/>
                      </a:lnTo>
                      <a:lnTo>
                        <a:pt x="494" y="549"/>
                      </a:lnTo>
                      <a:lnTo>
                        <a:pt x="498" y="549"/>
                      </a:lnTo>
                      <a:lnTo>
                        <a:pt x="501" y="549"/>
                      </a:lnTo>
                      <a:lnTo>
                        <a:pt x="504" y="550"/>
                      </a:lnTo>
                      <a:lnTo>
                        <a:pt x="507" y="550"/>
                      </a:lnTo>
                      <a:lnTo>
                        <a:pt x="511" y="549"/>
                      </a:lnTo>
                      <a:lnTo>
                        <a:pt x="518" y="545"/>
                      </a:lnTo>
                      <a:lnTo>
                        <a:pt x="523" y="542"/>
                      </a:lnTo>
                      <a:lnTo>
                        <a:pt x="527" y="540"/>
                      </a:lnTo>
                      <a:lnTo>
                        <a:pt x="527" y="539"/>
                      </a:lnTo>
                      <a:lnTo>
                        <a:pt x="529" y="536"/>
                      </a:lnTo>
                      <a:lnTo>
                        <a:pt x="529" y="529"/>
                      </a:lnTo>
                      <a:lnTo>
                        <a:pt x="527" y="521"/>
                      </a:lnTo>
                      <a:lnTo>
                        <a:pt x="526" y="514"/>
                      </a:lnTo>
                      <a:lnTo>
                        <a:pt x="526" y="511"/>
                      </a:lnTo>
                      <a:lnTo>
                        <a:pt x="527" y="509"/>
                      </a:lnTo>
                      <a:lnTo>
                        <a:pt x="530" y="504"/>
                      </a:lnTo>
                      <a:lnTo>
                        <a:pt x="534" y="500"/>
                      </a:lnTo>
                      <a:lnTo>
                        <a:pt x="541" y="495"/>
                      </a:lnTo>
                      <a:lnTo>
                        <a:pt x="545" y="489"/>
                      </a:lnTo>
                      <a:lnTo>
                        <a:pt x="550" y="482"/>
                      </a:lnTo>
                      <a:lnTo>
                        <a:pt x="552" y="480"/>
                      </a:lnTo>
                      <a:lnTo>
                        <a:pt x="554" y="478"/>
                      </a:lnTo>
                      <a:lnTo>
                        <a:pt x="556" y="473"/>
                      </a:lnTo>
                      <a:lnTo>
                        <a:pt x="561" y="469"/>
                      </a:lnTo>
                      <a:lnTo>
                        <a:pt x="566" y="464"/>
                      </a:lnTo>
                      <a:lnTo>
                        <a:pt x="568" y="462"/>
                      </a:lnTo>
                      <a:lnTo>
                        <a:pt x="569" y="460"/>
                      </a:lnTo>
                      <a:lnTo>
                        <a:pt x="572" y="456"/>
                      </a:lnTo>
                      <a:lnTo>
                        <a:pt x="574" y="453"/>
                      </a:lnTo>
                      <a:lnTo>
                        <a:pt x="576" y="452"/>
                      </a:lnTo>
                      <a:lnTo>
                        <a:pt x="574" y="449"/>
                      </a:lnTo>
                      <a:lnTo>
                        <a:pt x="573" y="446"/>
                      </a:lnTo>
                      <a:lnTo>
                        <a:pt x="572" y="441"/>
                      </a:lnTo>
                      <a:lnTo>
                        <a:pt x="570" y="435"/>
                      </a:lnTo>
                      <a:lnTo>
                        <a:pt x="568" y="431"/>
                      </a:lnTo>
                      <a:lnTo>
                        <a:pt x="563" y="426"/>
                      </a:lnTo>
                      <a:lnTo>
                        <a:pt x="562" y="423"/>
                      </a:lnTo>
                      <a:lnTo>
                        <a:pt x="562" y="422"/>
                      </a:lnTo>
                      <a:lnTo>
                        <a:pt x="562" y="420"/>
                      </a:lnTo>
                      <a:lnTo>
                        <a:pt x="565" y="416"/>
                      </a:lnTo>
                      <a:lnTo>
                        <a:pt x="566" y="413"/>
                      </a:lnTo>
                      <a:lnTo>
                        <a:pt x="569" y="412"/>
                      </a:lnTo>
                      <a:lnTo>
                        <a:pt x="570" y="412"/>
                      </a:lnTo>
                      <a:lnTo>
                        <a:pt x="574" y="412"/>
                      </a:lnTo>
                      <a:lnTo>
                        <a:pt x="574" y="410"/>
                      </a:lnTo>
                      <a:lnTo>
                        <a:pt x="576" y="409"/>
                      </a:lnTo>
                      <a:lnTo>
                        <a:pt x="577" y="405"/>
                      </a:lnTo>
                      <a:lnTo>
                        <a:pt x="580" y="402"/>
                      </a:lnTo>
                      <a:lnTo>
                        <a:pt x="581" y="399"/>
                      </a:lnTo>
                      <a:lnTo>
                        <a:pt x="583" y="398"/>
                      </a:lnTo>
                      <a:lnTo>
                        <a:pt x="584" y="394"/>
                      </a:lnTo>
                      <a:lnTo>
                        <a:pt x="587" y="384"/>
                      </a:lnTo>
                      <a:lnTo>
                        <a:pt x="590" y="373"/>
                      </a:lnTo>
                      <a:lnTo>
                        <a:pt x="591" y="368"/>
                      </a:lnTo>
                      <a:lnTo>
                        <a:pt x="595" y="363"/>
                      </a:lnTo>
                      <a:lnTo>
                        <a:pt x="599" y="359"/>
                      </a:lnTo>
                      <a:lnTo>
                        <a:pt x="602" y="355"/>
                      </a:lnTo>
                      <a:lnTo>
                        <a:pt x="604" y="354"/>
                      </a:lnTo>
                      <a:lnTo>
                        <a:pt x="605" y="354"/>
                      </a:lnTo>
                      <a:lnTo>
                        <a:pt x="612" y="354"/>
                      </a:lnTo>
                      <a:lnTo>
                        <a:pt x="615" y="354"/>
                      </a:lnTo>
                      <a:lnTo>
                        <a:pt x="616" y="355"/>
                      </a:lnTo>
                      <a:lnTo>
                        <a:pt x="620" y="359"/>
                      </a:lnTo>
                      <a:lnTo>
                        <a:pt x="623" y="362"/>
                      </a:lnTo>
                      <a:lnTo>
                        <a:pt x="624" y="363"/>
                      </a:lnTo>
                      <a:lnTo>
                        <a:pt x="626" y="363"/>
                      </a:lnTo>
                      <a:lnTo>
                        <a:pt x="628" y="359"/>
                      </a:lnTo>
                      <a:lnTo>
                        <a:pt x="633" y="357"/>
                      </a:lnTo>
                      <a:lnTo>
                        <a:pt x="635" y="354"/>
                      </a:lnTo>
                      <a:lnTo>
                        <a:pt x="638" y="352"/>
                      </a:lnTo>
                      <a:lnTo>
                        <a:pt x="639" y="350"/>
                      </a:lnTo>
                      <a:lnTo>
                        <a:pt x="641" y="347"/>
                      </a:lnTo>
                      <a:lnTo>
                        <a:pt x="644" y="336"/>
                      </a:lnTo>
                      <a:lnTo>
                        <a:pt x="645" y="325"/>
                      </a:lnTo>
                      <a:lnTo>
                        <a:pt x="646" y="321"/>
                      </a:lnTo>
                      <a:lnTo>
                        <a:pt x="648" y="318"/>
                      </a:lnTo>
                      <a:lnTo>
                        <a:pt x="651" y="316"/>
                      </a:lnTo>
                      <a:lnTo>
                        <a:pt x="653" y="316"/>
                      </a:lnTo>
                      <a:lnTo>
                        <a:pt x="657" y="316"/>
                      </a:lnTo>
                      <a:lnTo>
                        <a:pt x="663" y="316"/>
                      </a:lnTo>
                      <a:lnTo>
                        <a:pt x="667" y="316"/>
                      </a:lnTo>
                      <a:lnTo>
                        <a:pt x="670" y="316"/>
                      </a:lnTo>
                      <a:lnTo>
                        <a:pt x="674" y="318"/>
                      </a:lnTo>
                      <a:lnTo>
                        <a:pt x="681" y="321"/>
                      </a:lnTo>
                      <a:lnTo>
                        <a:pt x="692" y="325"/>
                      </a:lnTo>
                      <a:lnTo>
                        <a:pt x="704" y="332"/>
                      </a:lnTo>
                      <a:lnTo>
                        <a:pt x="707" y="333"/>
                      </a:lnTo>
                      <a:lnTo>
                        <a:pt x="710" y="334"/>
                      </a:lnTo>
                      <a:lnTo>
                        <a:pt x="713" y="337"/>
                      </a:lnTo>
                      <a:lnTo>
                        <a:pt x="714" y="339"/>
                      </a:lnTo>
                      <a:lnTo>
                        <a:pt x="716" y="339"/>
                      </a:lnTo>
                      <a:lnTo>
                        <a:pt x="717" y="339"/>
                      </a:lnTo>
                      <a:lnTo>
                        <a:pt x="720" y="336"/>
                      </a:lnTo>
                      <a:lnTo>
                        <a:pt x="721" y="334"/>
                      </a:lnTo>
                      <a:lnTo>
                        <a:pt x="727" y="326"/>
                      </a:lnTo>
                      <a:lnTo>
                        <a:pt x="731" y="312"/>
                      </a:lnTo>
                      <a:lnTo>
                        <a:pt x="732" y="309"/>
                      </a:lnTo>
                      <a:lnTo>
                        <a:pt x="732" y="305"/>
                      </a:lnTo>
                      <a:lnTo>
                        <a:pt x="734" y="298"/>
                      </a:lnTo>
                      <a:lnTo>
                        <a:pt x="732" y="296"/>
                      </a:lnTo>
                      <a:lnTo>
                        <a:pt x="732" y="292"/>
                      </a:lnTo>
                      <a:lnTo>
                        <a:pt x="728" y="285"/>
                      </a:lnTo>
                      <a:lnTo>
                        <a:pt x="721" y="272"/>
                      </a:lnTo>
                      <a:lnTo>
                        <a:pt x="721" y="271"/>
                      </a:lnTo>
                      <a:lnTo>
                        <a:pt x="722" y="271"/>
                      </a:lnTo>
                      <a:lnTo>
                        <a:pt x="727" y="269"/>
                      </a:lnTo>
                      <a:lnTo>
                        <a:pt x="731" y="269"/>
                      </a:lnTo>
                      <a:lnTo>
                        <a:pt x="734" y="268"/>
                      </a:lnTo>
                      <a:lnTo>
                        <a:pt x="735" y="267"/>
                      </a:lnTo>
                      <a:lnTo>
                        <a:pt x="736" y="265"/>
                      </a:lnTo>
                      <a:lnTo>
                        <a:pt x="738" y="264"/>
                      </a:lnTo>
                      <a:lnTo>
                        <a:pt x="739" y="262"/>
                      </a:lnTo>
                      <a:lnTo>
                        <a:pt x="740" y="262"/>
                      </a:lnTo>
                      <a:lnTo>
                        <a:pt x="742" y="262"/>
                      </a:lnTo>
                      <a:lnTo>
                        <a:pt x="743" y="264"/>
                      </a:lnTo>
                      <a:lnTo>
                        <a:pt x="746" y="265"/>
                      </a:lnTo>
                      <a:lnTo>
                        <a:pt x="749" y="265"/>
                      </a:lnTo>
                      <a:lnTo>
                        <a:pt x="752" y="265"/>
                      </a:lnTo>
                      <a:lnTo>
                        <a:pt x="753" y="267"/>
                      </a:lnTo>
                      <a:lnTo>
                        <a:pt x="753" y="268"/>
                      </a:lnTo>
                      <a:lnTo>
                        <a:pt x="756" y="268"/>
                      </a:lnTo>
                      <a:lnTo>
                        <a:pt x="757" y="267"/>
                      </a:lnTo>
                      <a:lnTo>
                        <a:pt x="757" y="265"/>
                      </a:lnTo>
                      <a:lnTo>
                        <a:pt x="757" y="260"/>
                      </a:lnTo>
                      <a:lnTo>
                        <a:pt x="756" y="256"/>
                      </a:lnTo>
                      <a:lnTo>
                        <a:pt x="756" y="253"/>
                      </a:lnTo>
                      <a:lnTo>
                        <a:pt x="756" y="250"/>
                      </a:lnTo>
                      <a:lnTo>
                        <a:pt x="758" y="247"/>
                      </a:lnTo>
                      <a:lnTo>
                        <a:pt x="761" y="243"/>
                      </a:lnTo>
                      <a:lnTo>
                        <a:pt x="765" y="242"/>
                      </a:lnTo>
                      <a:lnTo>
                        <a:pt x="768" y="240"/>
                      </a:lnTo>
                      <a:lnTo>
                        <a:pt x="771" y="240"/>
                      </a:lnTo>
                      <a:lnTo>
                        <a:pt x="774" y="240"/>
                      </a:lnTo>
                      <a:lnTo>
                        <a:pt x="776" y="240"/>
                      </a:lnTo>
                      <a:lnTo>
                        <a:pt x="781" y="242"/>
                      </a:lnTo>
                      <a:lnTo>
                        <a:pt x="782" y="244"/>
                      </a:lnTo>
                      <a:lnTo>
                        <a:pt x="783" y="247"/>
                      </a:lnTo>
                      <a:lnTo>
                        <a:pt x="785" y="251"/>
                      </a:lnTo>
                      <a:lnTo>
                        <a:pt x="785" y="258"/>
                      </a:lnTo>
                      <a:lnTo>
                        <a:pt x="785" y="264"/>
                      </a:lnTo>
                      <a:lnTo>
                        <a:pt x="789" y="272"/>
                      </a:lnTo>
                      <a:lnTo>
                        <a:pt x="793" y="286"/>
                      </a:lnTo>
                      <a:lnTo>
                        <a:pt x="794" y="289"/>
                      </a:lnTo>
                      <a:lnTo>
                        <a:pt x="796" y="289"/>
                      </a:lnTo>
                      <a:lnTo>
                        <a:pt x="797" y="287"/>
                      </a:lnTo>
                      <a:lnTo>
                        <a:pt x="799" y="287"/>
                      </a:lnTo>
                      <a:lnTo>
                        <a:pt x="801" y="289"/>
                      </a:lnTo>
                      <a:lnTo>
                        <a:pt x="805" y="292"/>
                      </a:lnTo>
                      <a:lnTo>
                        <a:pt x="811" y="294"/>
                      </a:lnTo>
                      <a:lnTo>
                        <a:pt x="814" y="296"/>
                      </a:lnTo>
                      <a:lnTo>
                        <a:pt x="819" y="296"/>
                      </a:lnTo>
                      <a:lnTo>
                        <a:pt x="825" y="297"/>
                      </a:lnTo>
                      <a:lnTo>
                        <a:pt x="826" y="298"/>
                      </a:lnTo>
                      <a:lnTo>
                        <a:pt x="826" y="300"/>
                      </a:lnTo>
                      <a:lnTo>
                        <a:pt x="828" y="300"/>
                      </a:lnTo>
                      <a:lnTo>
                        <a:pt x="830" y="298"/>
                      </a:lnTo>
                      <a:lnTo>
                        <a:pt x="833" y="297"/>
                      </a:lnTo>
                      <a:lnTo>
                        <a:pt x="835" y="294"/>
                      </a:lnTo>
                      <a:lnTo>
                        <a:pt x="837" y="294"/>
                      </a:lnTo>
                      <a:lnTo>
                        <a:pt x="844" y="293"/>
                      </a:lnTo>
                      <a:lnTo>
                        <a:pt x="848" y="290"/>
                      </a:lnTo>
                      <a:lnTo>
                        <a:pt x="851" y="289"/>
                      </a:lnTo>
                      <a:lnTo>
                        <a:pt x="853" y="286"/>
                      </a:lnTo>
                      <a:lnTo>
                        <a:pt x="854" y="283"/>
                      </a:lnTo>
                      <a:lnTo>
                        <a:pt x="857" y="280"/>
                      </a:lnTo>
                      <a:lnTo>
                        <a:pt x="859" y="279"/>
                      </a:lnTo>
                      <a:lnTo>
                        <a:pt x="861" y="279"/>
                      </a:lnTo>
                      <a:lnTo>
                        <a:pt x="862" y="279"/>
                      </a:lnTo>
                      <a:lnTo>
                        <a:pt x="864" y="282"/>
                      </a:lnTo>
                      <a:lnTo>
                        <a:pt x="866" y="285"/>
                      </a:lnTo>
                      <a:lnTo>
                        <a:pt x="869" y="287"/>
                      </a:lnTo>
                      <a:lnTo>
                        <a:pt x="873" y="289"/>
                      </a:lnTo>
                      <a:lnTo>
                        <a:pt x="876" y="289"/>
                      </a:lnTo>
                      <a:lnTo>
                        <a:pt x="879" y="290"/>
                      </a:lnTo>
                      <a:lnTo>
                        <a:pt x="882" y="293"/>
                      </a:lnTo>
                      <a:lnTo>
                        <a:pt x="883" y="294"/>
                      </a:lnTo>
                      <a:lnTo>
                        <a:pt x="884" y="296"/>
                      </a:lnTo>
                      <a:lnTo>
                        <a:pt x="887" y="297"/>
                      </a:lnTo>
                      <a:lnTo>
                        <a:pt x="888" y="296"/>
                      </a:lnTo>
                      <a:lnTo>
                        <a:pt x="890" y="294"/>
                      </a:lnTo>
                      <a:lnTo>
                        <a:pt x="893" y="292"/>
                      </a:lnTo>
                      <a:lnTo>
                        <a:pt x="894" y="287"/>
                      </a:lnTo>
                      <a:lnTo>
                        <a:pt x="894" y="283"/>
                      </a:lnTo>
                      <a:lnTo>
                        <a:pt x="893" y="279"/>
                      </a:lnTo>
                      <a:lnTo>
                        <a:pt x="891" y="274"/>
                      </a:lnTo>
                      <a:lnTo>
                        <a:pt x="891" y="271"/>
                      </a:lnTo>
                      <a:lnTo>
                        <a:pt x="893" y="267"/>
                      </a:lnTo>
                      <a:lnTo>
                        <a:pt x="893" y="262"/>
                      </a:lnTo>
                      <a:lnTo>
                        <a:pt x="895" y="258"/>
                      </a:lnTo>
                      <a:lnTo>
                        <a:pt x="900" y="256"/>
                      </a:lnTo>
                      <a:lnTo>
                        <a:pt x="904" y="253"/>
                      </a:lnTo>
                      <a:lnTo>
                        <a:pt x="906" y="250"/>
                      </a:lnTo>
                      <a:lnTo>
                        <a:pt x="908" y="247"/>
                      </a:lnTo>
                      <a:lnTo>
                        <a:pt x="908" y="244"/>
                      </a:lnTo>
                      <a:lnTo>
                        <a:pt x="909" y="242"/>
                      </a:lnTo>
                      <a:lnTo>
                        <a:pt x="908" y="239"/>
                      </a:lnTo>
                      <a:lnTo>
                        <a:pt x="906" y="232"/>
                      </a:lnTo>
                      <a:lnTo>
                        <a:pt x="905" y="225"/>
                      </a:lnTo>
                      <a:lnTo>
                        <a:pt x="905" y="221"/>
                      </a:lnTo>
                      <a:lnTo>
                        <a:pt x="904" y="218"/>
                      </a:lnTo>
                      <a:lnTo>
                        <a:pt x="904" y="209"/>
                      </a:lnTo>
                      <a:lnTo>
                        <a:pt x="905" y="200"/>
                      </a:lnTo>
                      <a:lnTo>
                        <a:pt x="906" y="189"/>
                      </a:lnTo>
                      <a:lnTo>
                        <a:pt x="906" y="184"/>
                      </a:lnTo>
                      <a:lnTo>
                        <a:pt x="906" y="179"/>
                      </a:lnTo>
                      <a:lnTo>
                        <a:pt x="906" y="175"/>
                      </a:lnTo>
                      <a:lnTo>
                        <a:pt x="906" y="174"/>
                      </a:lnTo>
                      <a:lnTo>
                        <a:pt x="909" y="173"/>
                      </a:lnTo>
                      <a:lnTo>
                        <a:pt x="912" y="168"/>
                      </a:lnTo>
                      <a:lnTo>
                        <a:pt x="913" y="166"/>
                      </a:lnTo>
                      <a:lnTo>
                        <a:pt x="915" y="162"/>
                      </a:lnTo>
                      <a:lnTo>
                        <a:pt x="918" y="157"/>
                      </a:lnTo>
                      <a:lnTo>
                        <a:pt x="920" y="155"/>
                      </a:lnTo>
                      <a:lnTo>
                        <a:pt x="923" y="150"/>
                      </a:lnTo>
                      <a:lnTo>
                        <a:pt x="927" y="149"/>
                      </a:lnTo>
                      <a:lnTo>
                        <a:pt x="933" y="149"/>
                      </a:lnTo>
                      <a:lnTo>
                        <a:pt x="938" y="146"/>
                      </a:lnTo>
                      <a:lnTo>
                        <a:pt x="942" y="144"/>
                      </a:lnTo>
                      <a:lnTo>
                        <a:pt x="944" y="139"/>
                      </a:lnTo>
                      <a:lnTo>
                        <a:pt x="947" y="137"/>
                      </a:lnTo>
                      <a:lnTo>
                        <a:pt x="948" y="134"/>
                      </a:lnTo>
                      <a:lnTo>
                        <a:pt x="951" y="131"/>
                      </a:lnTo>
                      <a:lnTo>
                        <a:pt x="953" y="131"/>
                      </a:lnTo>
                      <a:lnTo>
                        <a:pt x="956" y="131"/>
                      </a:lnTo>
                      <a:lnTo>
                        <a:pt x="962" y="134"/>
                      </a:lnTo>
                      <a:lnTo>
                        <a:pt x="963" y="135"/>
                      </a:lnTo>
                      <a:lnTo>
                        <a:pt x="965" y="137"/>
                      </a:lnTo>
                      <a:lnTo>
                        <a:pt x="967" y="141"/>
                      </a:lnTo>
                      <a:lnTo>
                        <a:pt x="967" y="146"/>
                      </a:lnTo>
                      <a:lnTo>
                        <a:pt x="970" y="152"/>
                      </a:lnTo>
                      <a:lnTo>
                        <a:pt x="973" y="157"/>
                      </a:lnTo>
                      <a:lnTo>
                        <a:pt x="977" y="163"/>
                      </a:lnTo>
                      <a:lnTo>
                        <a:pt x="978" y="164"/>
                      </a:lnTo>
                      <a:lnTo>
                        <a:pt x="980" y="166"/>
                      </a:lnTo>
                      <a:lnTo>
                        <a:pt x="983" y="166"/>
                      </a:lnTo>
                      <a:lnTo>
                        <a:pt x="987" y="167"/>
                      </a:lnTo>
                      <a:lnTo>
                        <a:pt x="991" y="167"/>
                      </a:lnTo>
                      <a:lnTo>
                        <a:pt x="996" y="168"/>
                      </a:lnTo>
                      <a:lnTo>
                        <a:pt x="1001" y="170"/>
                      </a:lnTo>
                      <a:lnTo>
                        <a:pt x="1003" y="173"/>
                      </a:lnTo>
                      <a:lnTo>
                        <a:pt x="1006" y="175"/>
                      </a:lnTo>
                      <a:lnTo>
                        <a:pt x="1010" y="184"/>
                      </a:lnTo>
                      <a:lnTo>
                        <a:pt x="1016" y="192"/>
                      </a:lnTo>
                      <a:lnTo>
                        <a:pt x="1017" y="195"/>
                      </a:lnTo>
                      <a:lnTo>
                        <a:pt x="1017" y="197"/>
                      </a:lnTo>
                      <a:lnTo>
                        <a:pt x="1017" y="200"/>
                      </a:lnTo>
                      <a:lnTo>
                        <a:pt x="1013" y="206"/>
                      </a:lnTo>
                      <a:lnTo>
                        <a:pt x="1012" y="209"/>
                      </a:lnTo>
                      <a:lnTo>
                        <a:pt x="1010" y="214"/>
                      </a:lnTo>
                      <a:lnTo>
                        <a:pt x="1012" y="218"/>
                      </a:lnTo>
                      <a:lnTo>
                        <a:pt x="1013" y="222"/>
                      </a:lnTo>
                      <a:lnTo>
                        <a:pt x="1014" y="225"/>
                      </a:lnTo>
                      <a:lnTo>
                        <a:pt x="1017" y="225"/>
                      </a:lnTo>
                      <a:lnTo>
                        <a:pt x="1020" y="225"/>
                      </a:lnTo>
                      <a:lnTo>
                        <a:pt x="1021" y="224"/>
                      </a:lnTo>
                      <a:lnTo>
                        <a:pt x="1023" y="220"/>
                      </a:lnTo>
                      <a:lnTo>
                        <a:pt x="1023" y="215"/>
                      </a:lnTo>
                      <a:lnTo>
                        <a:pt x="1021" y="213"/>
                      </a:lnTo>
                      <a:lnTo>
                        <a:pt x="1020" y="210"/>
                      </a:lnTo>
                      <a:lnTo>
                        <a:pt x="1020" y="207"/>
                      </a:lnTo>
                      <a:lnTo>
                        <a:pt x="1021" y="204"/>
                      </a:lnTo>
                      <a:lnTo>
                        <a:pt x="1023" y="203"/>
                      </a:lnTo>
                      <a:lnTo>
                        <a:pt x="1025" y="200"/>
                      </a:lnTo>
                      <a:lnTo>
                        <a:pt x="1027" y="197"/>
                      </a:lnTo>
                      <a:lnTo>
                        <a:pt x="1030" y="196"/>
                      </a:lnTo>
                      <a:lnTo>
                        <a:pt x="1030" y="193"/>
                      </a:lnTo>
                      <a:lnTo>
                        <a:pt x="1030" y="192"/>
                      </a:lnTo>
                      <a:lnTo>
                        <a:pt x="1030" y="188"/>
                      </a:lnTo>
                      <a:lnTo>
                        <a:pt x="1031" y="185"/>
                      </a:lnTo>
                      <a:lnTo>
                        <a:pt x="1032" y="182"/>
                      </a:lnTo>
                      <a:lnTo>
                        <a:pt x="1038" y="179"/>
                      </a:lnTo>
                      <a:lnTo>
                        <a:pt x="1043" y="175"/>
                      </a:lnTo>
                      <a:lnTo>
                        <a:pt x="1045" y="174"/>
                      </a:lnTo>
                      <a:lnTo>
                        <a:pt x="1048" y="171"/>
                      </a:lnTo>
                      <a:lnTo>
                        <a:pt x="1048" y="167"/>
                      </a:lnTo>
                      <a:lnTo>
                        <a:pt x="1048" y="163"/>
                      </a:lnTo>
                      <a:lnTo>
                        <a:pt x="1043" y="156"/>
                      </a:lnTo>
                      <a:lnTo>
                        <a:pt x="1042" y="152"/>
                      </a:lnTo>
                      <a:lnTo>
                        <a:pt x="1042" y="149"/>
                      </a:lnTo>
                      <a:lnTo>
                        <a:pt x="1042" y="148"/>
                      </a:lnTo>
                      <a:lnTo>
                        <a:pt x="1042" y="146"/>
                      </a:lnTo>
                      <a:lnTo>
                        <a:pt x="1043" y="145"/>
                      </a:lnTo>
                      <a:lnTo>
                        <a:pt x="1045" y="144"/>
                      </a:lnTo>
                      <a:lnTo>
                        <a:pt x="1046" y="145"/>
                      </a:lnTo>
                      <a:lnTo>
                        <a:pt x="1049" y="146"/>
                      </a:lnTo>
                      <a:lnTo>
                        <a:pt x="1056" y="152"/>
                      </a:lnTo>
                      <a:lnTo>
                        <a:pt x="1057" y="155"/>
                      </a:lnTo>
                      <a:lnTo>
                        <a:pt x="1059" y="157"/>
                      </a:lnTo>
                      <a:lnTo>
                        <a:pt x="1061" y="160"/>
                      </a:lnTo>
                      <a:lnTo>
                        <a:pt x="1064" y="160"/>
                      </a:lnTo>
                      <a:lnTo>
                        <a:pt x="1067" y="160"/>
                      </a:lnTo>
                      <a:lnTo>
                        <a:pt x="1070" y="160"/>
                      </a:lnTo>
                      <a:lnTo>
                        <a:pt x="1072" y="157"/>
                      </a:lnTo>
                      <a:lnTo>
                        <a:pt x="1075" y="156"/>
                      </a:lnTo>
                      <a:lnTo>
                        <a:pt x="1077" y="153"/>
                      </a:lnTo>
                      <a:lnTo>
                        <a:pt x="1078" y="152"/>
                      </a:lnTo>
                      <a:lnTo>
                        <a:pt x="1079" y="149"/>
                      </a:lnTo>
                      <a:lnTo>
                        <a:pt x="1079" y="145"/>
                      </a:lnTo>
                      <a:lnTo>
                        <a:pt x="1078" y="141"/>
                      </a:lnTo>
                      <a:lnTo>
                        <a:pt x="1075" y="132"/>
                      </a:lnTo>
                      <a:lnTo>
                        <a:pt x="1074" y="128"/>
                      </a:lnTo>
                      <a:lnTo>
                        <a:pt x="1072" y="124"/>
                      </a:lnTo>
                      <a:lnTo>
                        <a:pt x="1063" y="124"/>
                      </a:lnTo>
                      <a:lnTo>
                        <a:pt x="1057" y="126"/>
                      </a:lnTo>
                      <a:lnTo>
                        <a:pt x="1053" y="124"/>
                      </a:lnTo>
                      <a:lnTo>
                        <a:pt x="1048" y="119"/>
                      </a:lnTo>
                      <a:lnTo>
                        <a:pt x="1045" y="120"/>
                      </a:lnTo>
                      <a:lnTo>
                        <a:pt x="1043" y="121"/>
                      </a:lnTo>
                      <a:lnTo>
                        <a:pt x="1042" y="124"/>
                      </a:lnTo>
                      <a:lnTo>
                        <a:pt x="1038" y="124"/>
                      </a:lnTo>
                      <a:lnTo>
                        <a:pt x="1031" y="123"/>
                      </a:lnTo>
                      <a:lnTo>
                        <a:pt x="1025" y="120"/>
                      </a:lnTo>
                      <a:lnTo>
                        <a:pt x="1021" y="119"/>
                      </a:lnTo>
                      <a:lnTo>
                        <a:pt x="1020" y="116"/>
                      </a:lnTo>
                      <a:lnTo>
                        <a:pt x="1019" y="112"/>
                      </a:lnTo>
                      <a:lnTo>
                        <a:pt x="1006" y="105"/>
                      </a:lnTo>
                      <a:lnTo>
                        <a:pt x="994" y="101"/>
                      </a:lnTo>
                      <a:lnTo>
                        <a:pt x="1007" y="102"/>
                      </a:lnTo>
                      <a:lnTo>
                        <a:pt x="1019" y="102"/>
                      </a:lnTo>
                      <a:lnTo>
                        <a:pt x="1025" y="101"/>
                      </a:lnTo>
                      <a:lnTo>
                        <a:pt x="1032" y="98"/>
                      </a:lnTo>
                      <a:lnTo>
                        <a:pt x="1035" y="97"/>
                      </a:lnTo>
                      <a:lnTo>
                        <a:pt x="1038" y="94"/>
                      </a:lnTo>
                      <a:lnTo>
                        <a:pt x="1042" y="88"/>
                      </a:lnTo>
                      <a:lnTo>
                        <a:pt x="1053" y="72"/>
                      </a:lnTo>
                      <a:lnTo>
                        <a:pt x="1060" y="72"/>
                      </a:lnTo>
                      <a:lnTo>
                        <a:pt x="1061" y="69"/>
                      </a:lnTo>
                      <a:lnTo>
                        <a:pt x="1060" y="66"/>
                      </a:lnTo>
                      <a:lnTo>
                        <a:pt x="1060" y="63"/>
                      </a:lnTo>
                      <a:lnTo>
                        <a:pt x="1060" y="61"/>
                      </a:lnTo>
                      <a:lnTo>
                        <a:pt x="1057" y="61"/>
                      </a:lnTo>
                      <a:lnTo>
                        <a:pt x="1054" y="59"/>
                      </a:lnTo>
                      <a:lnTo>
                        <a:pt x="1050" y="59"/>
                      </a:lnTo>
                      <a:lnTo>
                        <a:pt x="1048" y="58"/>
                      </a:lnTo>
                      <a:lnTo>
                        <a:pt x="1046" y="56"/>
                      </a:lnTo>
                      <a:lnTo>
                        <a:pt x="1045" y="55"/>
                      </a:lnTo>
                      <a:lnTo>
                        <a:pt x="1043" y="51"/>
                      </a:lnTo>
                      <a:lnTo>
                        <a:pt x="1042" y="47"/>
                      </a:lnTo>
                      <a:lnTo>
                        <a:pt x="1039" y="45"/>
                      </a:lnTo>
                      <a:lnTo>
                        <a:pt x="1038" y="44"/>
                      </a:lnTo>
                      <a:lnTo>
                        <a:pt x="1035" y="44"/>
                      </a:lnTo>
                      <a:lnTo>
                        <a:pt x="1031" y="43"/>
                      </a:lnTo>
                      <a:lnTo>
                        <a:pt x="1028" y="43"/>
                      </a:lnTo>
                      <a:lnTo>
                        <a:pt x="1024" y="43"/>
                      </a:lnTo>
                      <a:lnTo>
                        <a:pt x="1024" y="37"/>
                      </a:lnTo>
                      <a:lnTo>
                        <a:pt x="1020" y="37"/>
                      </a:lnTo>
                      <a:lnTo>
                        <a:pt x="1019" y="38"/>
                      </a:lnTo>
                      <a:lnTo>
                        <a:pt x="1017" y="40"/>
                      </a:lnTo>
                      <a:lnTo>
                        <a:pt x="1016" y="40"/>
                      </a:lnTo>
                      <a:lnTo>
                        <a:pt x="1014" y="37"/>
                      </a:lnTo>
                      <a:lnTo>
                        <a:pt x="1014" y="34"/>
                      </a:lnTo>
                      <a:lnTo>
                        <a:pt x="1013" y="33"/>
                      </a:lnTo>
                      <a:lnTo>
                        <a:pt x="1012" y="32"/>
                      </a:lnTo>
                      <a:lnTo>
                        <a:pt x="1010" y="32"/>
                      </a:lnTo>
                      <a:lnTo>
                        <a:pt x="1007" y="33"/>
                      </a:lnTo>
                      <a:lnTo>
                        <a:pt x="1005" y="36"/>
                      </a:lnTo>
                      <a:lnTo>
                        <a:pt x="999" y="40"/>
                      </a:lnTo>
                      <a:lnTo>
                        <a:pt x="999" y="37"/>
                      </a:lnTo>
                      <a:lnTo>
                        <a:pt x="999" y="34"/>
                      </a:lnTo>
                      <a:lnTo>
                        <a:pt x="999" y="32"/>
                      </a:lnTo>
                      <a:lnTo>
                        <a:pt x="999" y="29"/>
                      </a:lnTo>
                      <a:lnTo>
                        <a:pt x="998" y="26"/>
                      </a:lnTo>
                      <a:lnTo>
                        <a:pt x="995" y="25"/>
                      </a:lnTo>
                      <a:lnTo>
                        <a:pt x="991" y="23"/>
                      </a:lnTo>
                      <a:lnTo>
                        <a:pt x="989" y="20"/>
                      </a:lnTo>
                      <a:lnTo>
                        <a:pt x="980" y="25"/>
                      </a:lnTo>
                      <a:lnTo>
                        <a:pt x="976" y="26"/>
                      </a:lnTo>
                      <a:lnTo>
                        <a:pt x="970" y="29"/>
                      </a:lnTo>
                      <a:lnTo>
                        <a:pt x="971" y="38"/>
                      </a:lnTo>
                      <a:lnTo>
                        <a:pt x="971" y="48"/>
                      </a:lnTo>
                      <a:lnTo>
                        <a:pt x="973" y="69"/>
                      </a:lnTo>
                      <a:lnTo>
                        <a:pt x="970" y="66"/>
                      </a:lnTo>
                      <a:lnTo>
                        <a:pt x="967" y="63"/>
                      </a:lnTo>
                      <a:lnTo>
                        <a:pt x="965" y="61"/>
                      </a:lnTo>
                      <a:lnTo>
                        <a:pt x="960" y="62"/>
                      </a:lnTo>
                      <a:lnTo>
                        <a:pt x="955" y="63"/>
                      </a:lnTo>
                      <a:lnTo>
                        <a:pt x="958" y="56"/>
                      </a:lnTo>
                      <a:lnTo>
                        <a:pt x="960" y="52"/>
                      </a:lnTo>
                      <a:lnTo>
                        <a:pt x="963" y="48"/>
                      </a:lnTo>
                      <a:lnTo>
                        <a:pt x="963" y="47"/>
                      </a:lnTo>
                      <a:lnTo>
                        <a:pt x="963" y="45"/>
                      </a:lnTo>
                      <a:lnTo>
                        <a:pt x="960" y="43"/>
                      </a:lnTo>
                      <a:lnTo>
                        <a:pt x="952" y="37"/>
                      </a:lnTo>
                      <a:lnTo>
                        <a:pt x="956" y="30"/>
                      </a:lnTo>
                      <a:lnTo>
                        <a:pt x="959" y="26"/>
                      </a:lnTo>
                      <a:lnTo>
                        <a:pt x="960" y="22"/>
                      </a:lnTo>
                      <a:lnTo>
                        <a:pt x="962" y="11"/>
                      </a:lnTo>
                      <a:lnTo>
                        <a:pt x="960" y="12"/>
                      </a:lnTo>
                      <a:lnTo>
                        <a:pt x="959" y="14"/>
                      </a:lnTo>
                      <a:lnTo>
                        <a:pt x="958" y="14"/>
                      </a:lnTo>
                      <a:lnTo>
                        <a:pt x="955" y="9"/>
                      </a:lnTo>
                      <a:lnTo>
                        <a:pt x="953" y="7"/>
                      </a:lnTo>
                      <a:lnTo>
                        <a:pt x="952" y="5"/>
                      </a:lnTo>
                      <a:lnTo>
                        <a:pt x="948" y="5"/>
                      </a:lnTo>
                      <a:lnTo>
                        <a:pt x="945" y="5"/>
                      </a:lnTo>
                      <a:lnTo>
                        <a:pt x="942" y="7"/>
                      </a:lnTo>
                      <a:lnTo>
                        <a:pt x="941" y="8"/>
                      </a:lnTo>
                      <a:lnTo>
                        <a:pt x="940" y="7"/>
                      </a:lnTo>
                      <a:lnTo>
                        <a:pt x="938" y="4"/>
                      </a:lnTo>
                      <a:lnTo>
                        <a:pt x="936" y="1"/>
                      </a:lnTo>
                      <a:lnTo>
                        <a:pt x="933" y="0"/>
                      </a:lnTo>
                      <a:lnTo>
                        <a:pt x="930" y="7"/>
                      </a:lnTo>
                      <a:lnTo>
                        <a:pt x="927" y="15"/>
                      </a:lnTo>
                      <a:lnTo>
                        <a:pt x="924" y="14"/>
                      </a:lnTo>
                      <a:lnTo>
                        <a:pt x="922" y="12"/>
                      </a:lnTo>
                      <a:lnTo>
                        <a:pt x="920" y="12"/>
                      </a:lnTo>
                      <a:lnTo>
                        <a:pt x="920" y="14"/>
                      </a:lnTo>
                      <a:lnTo>
                        <a:pt x="920" y="16"/>
                      </a:lnTo>
                      <a:lnTo>
                        <a:pt x="920" y="19"/>
                      </a:lnTo>
                      <a:lnTo>
                        <a:pt x="919" y="23"/>
                      </a:lnTo>
                      <a:lnTo>
                        <a:pt x="920" y="26"/>
                      </a:lnTo>
                      <a:lnTo>
                        <a:pt x="922" y="27"/>
                      </a:lnTo>
                      <a:lnTo>
                        <a:pt x="926" y="29"/>
                      </a:lnTo>
                      <a:lnTo>
                        <a:pt x="929" y="30"/>
                      </a:lnTo>
                      <a:lnTo>
                        <a:pt x="930" y="33"/>
                      </a:lnTo>
                      <a:lnTo>
                        <a:pt x="931" y="34"/>
                      </a:lnTo>
                      <a:lnTo>
                        <a:pt x="931" y="36"/>
                      </a:lnTo>
                      <a:lnTo>
                        <a:pt x="930" y="40"/>
                      </a:lnTo>
                      <a:lnTo>
                        <a:pt x="927" y="48"/>
                      </a:lnTo>
                      <a:lnTo>
                        <a:pt x="923" y="48"/>
                      </a:lnTo>
                      <a:lnTo>
                        <a:pt x="922" y="49"/>
                      </a:lnTo>
                      <a:lnTo>
                        <a:pt x="923" y="52"/>
                      </a:lnTo>
                      <a:lnTo>
                        <a:pt x="923" y="55"/>
                      </a:lnTo>
                      <a:lnTo>
                        <a:pt x="923" y="58"/>
                      </a:lnTo>
                      <a:lnTo>
                        <a:pt x="919" y="67"/>
                      </a:lnTo>
                      <a:lnTo>
                        <a:pt x="915" y="77"/>
                      </a:lnTo>
                      <a:lnTo>
                        <a:pt x="913" y="77"/>
                      </a:lnTo>
                      <a:lnTo>
                        <a:pt x="911" y="77"/>
                      </a:lnTo>
                      <a:lnTo>
                        <a:pt x="906" y="80"/>
                      </a:lnTo>
                      <a:lnTo>
                        <a:pt x="906" y="76"/>
                      </a:lnTo>
                      <a:lnTo>
                        <a:pt x="906" y="74"/>
                      </a:lnTo>
                      <a:lnTo>
                        <a:pt x="906" y="73"/>
                      </a:lnTo>
                      <a:lnTo>
                        <a:pt x="906" y="72"/>
                      </a:lnTo>
                      <a:lnTo>
                        <a:pt x="909" y="72"/>
                      </a:lnTo>
                      <a:lnTo>
                        <a:pt x="909" y="66"/>
                      </a:lnTo>
                      <a:lnTo>
                        <a:pt x="909" y="61"/>
                      </a:lnTo>
                      <a:lnTo>
                        <a:pt x="906" y="58"/>
                      </a:lnTo>
                      <a:lnTo>
                        <a:pt x="905" y="58"/>
                      </a:lnTo>
                      <a:lnTo>
                        <a:pt x="904" y="59"/>
                      </a:lnTo>
                      <a:lnTo>
                        <a:pt x="901" y="58"/>
                      </a:lnTo>
                      <a:lnTo>
                        <a:pt x="902" y="43"/>
                      </a:lnTo>
                      <a:lnTo>
                        <a:pt x="901" y="26"/>
                      </a:lnTo>
                      <a:lnTo>
                        <a:pt x="895" y="29"/>
                      </a:lnTo>
                      <a:lnTo>
                        <a:pt x="891" y="37"/>
                      </a:lnTo>
                      <a:lnTo>
                        <a:pt x="890" y="41"/>
                      </a:lnTo>
                      <a:lnTo>
                        <a:pt x="888" y="48"/>
                      </a:lnTo>
                      <a:lnTo>
                        <a:pt x="883" y="66"/>
                      </a:lnTo>
                      <a:lnTo>
                        <a:pt x="877" y="83"/>
                      </a:lnTo>
                      <a:lnTo>
                        <a:pt x="866" y="119"/>
                      </a:lnTo>
                      <a:lnTo>
                        <a:pt x="859" y="119"/>
                      </a:lnTo>
                      <a:lnTo>
                        <a:pt x="861" y="109"/>
                      </a:lnTo>
                      <a:lnTo>
                        <a:pt x="864" y="98"/>
                      </a:lnTo>
                      <a:lnTo>
                        <a:pt x="866" y="87"/>
                      </a:lnTo>
                      <a:lnTo>
                        <a:pt x="866" y="83"/>
                      </a:lnTo>
                      <a:lnTo>
                        <a:pt x="866" y="80"/>
                      </a:lnTo>
                      <a:lnTo>
                        <a:pt x="866" y="77"/>
                      </a:lnTo>
                      <a:lnTo>
                        <a:pt x="865" y="76"/>
                      </a:lnTo>
                      <a:lnTo>
                        <a:pt x="864" y="74"/>
                      </a:lnTo>
                      <a:lnTo>
                        <a:pt x="862" y="74"/>
                      </a:lnTo>
                      <a:lnTo>
                        <a:pt x="862" y="73"/>
                      </a:lnTo>
                      <a:lnTo>
                        <a:pt x="861" y="69"/>
                      </a:lnTo>
                      <a:lnTo>
                        <a:pt x="866" y="66"/>
                      </a:lnTo>
                      <a:lnTo>
                        <a:pt x="870" y="59"/>
                      </a:lnTo>
                      <a:lnTo>
                        <a:pt x="873" y="52"/>
                      </a:lnTo>
                      <a:lnTo>
                        <a:pt x="877" y="37"/>
                      </a:lnTo>
                      <a:lnTo>
                        <a:pt x="869" y="36"/>
                      </a:lnTo>
                      <a:lnTo>
                        <a:pt x="864" y="34"/>
                      </a:lnTo>
                      <a:lnTo>
                        <a:pt x="876" y="27"/>
                      </a:lnTo>
                      <a:lnTo>
                        <a:pt x="879" y="25"/>
                      </a:lnTo>
                      <a:lnTo>
                        <a:pt x="880" y="25"/>
                      </a:lnTo>
                      <a:lnTo>
                        <a:pt x="882" y="23"/>
                      </a:lnTo>
                      <a:lnTo>
                        <a:pt x="882" y="20"/>
                      </a:lnTo>
                      <a:lnTo>
                        <a:pt x="879" y="16"/>
                      </a:lnTo>
                      <a:lnTo>
                        <a:pt x="876" y="12"/>
                      </a:lnTo>
                      <a:lnTo>
                        <a:pt x="869" y="8"/>
                      </a:lnTo>
                      <a:lnTo>
                        <a:pt x="866" y="9"/>
                      </a:lnTo>
                      <a:lnTo>
                        <a:pt x="864" y="11"/>
                      </a:lnTo>
                      <a:lnTo>
                        <a:pt x="866" y="12"/>
                      </a:lnTo>
                      <a:lnTo>
                        <a:pt x="866" y="15"/>
                      </a:lnTo>
                      <a:lnTo>
                        <a:pt x="864" y="16"/>
                      </a:lnTo>
                      <a:lnTo>
                        <a:pt x="861" y="16"/>
                      </a:lnTo>
                      <a:lnTo>
                        <a:pt x="859" y="16"/>
                      </a:lnTo>
                      <a:lnTo>
                        <a:pt x="858" y="18"/>
                      </a:lnTo>
                      <a:lnTo>
                        <a:pt x="857" y="18"/>
                      </a:lnTo>
                      <a:lnTo>
                        <a:pt x="857" y="23"/>
                      </a:lnTo>
                      <a:lnTo>
                        <a:pt x="857" y="25"/>
                      </a:lnTo>
                      <a:lnTo>
                        <a:pt x="859" y="26"/>
                      </a:lnTo>
                      <a:lnTo>
                        <a:pt x="864" y="26"/>
                      </a:lnTo>
                      <a:lnTo>
                        <a:pt x="862" y="34"/>
                      </a:lnTo>
                      <a:lnTo>
                        <a:pt x="861" y="40"/>
                      </a:lnTo>
                      <a:lnTo>
                        <a:pt x="861" y="43"/>
                      </a:lnTo>
                      <a:lnTo>
                        <a:pt x="858" y="43"/>
                      </a:lnTo>
                      <a:lnTo>
                        <a:pt x="857" y="45"/>
                      </a:lnTo>
                      <a:lnTo>
                        <a:pt x="854" y="38"/>
                      </a:lnTo>
                      <a:lnTo>
                        <a:pt x="851" y="32"/>
                      </a:lnTo>
                      <a:lnTo>
                        <a:pt x="847" y="34"/>
                      </a:lnTo>
                      <a:lnTo>
                        <a:pt x="846" y="37"/>
                      </a:lnTo>
                      <a:lnTo>
                        <a:pt x="844" y="37"/>
                      </a:lnTo>
                      <a:lnTo>
                        <a:pt x="843" y="37"/>
                      </a:lnTo>
                      <a:lnTo>
                        <a:pt x="843" y="36"/>
                      </a:lnTo>
                      <a:lnTo>
                        <a:pt x="840" y="34"/>
                      </a:lnTo>
                      <a:lnTo>
                        <a:pt x="837" y="34"/>
                      </a:lnTo>
                      <a:lnTo>
                        <a:pt x="837" y="37"/>
                      </a:lnTo>
                      <a:lnTo>
                        <a:pt x="837" y="38"/>
                      </a:lnTo>
                      <a:lnTo>
                        <a:pt x="835" y="40"/>
                      </a:lnTo>
                      <a:lnTo>
                        <a:pt x="835" y="48"/>
                      </a:lnTo>
                      <a:lnTo>
                        <a:pt x="833" y="48"/>
                      </a:lnTo>
                      <a:lnTo>
                        <a:pt x="830" y="48"/>
                      </a:lnTo>
                      <a:lnTo>
                        <a:pt x="829" y="48"/>
                      </a:lnTo>
                      <a:lnTo>
                        <a:pt x="826" y="49"/>
                      </a:lnTo>
                      <a:lnTo>
                        <a:pt x="828" y="54"/>
                      </a:lnTo>
                      <a:lnTo>
                        <a:pt x="826" y="58"/>
                      </a:lnTo>
                      <a:lnTo>
                        <a:pt x="833" y="61"/>
                      </a:lnTo>
                      <a:lnTo>
                        <a:pt x="836" y="62"/>
                      </a:lnTo>
                      <a:lnTo>
                        <a:pt x="837" y="63"/>
                      </a:lnTo>
                      <a:lnTo>
                        <a:pt x="837" y="65"/>
                      </a:lnTo>
                      <a:lnTo>
                        <a:pt x="837" y="67"/>
                      </a:lnTo>
                      <a:lnTo>
                        <a:pt x="837" y="70"/>
                      </a:lnTo>
                      <a:lnTo>
                        <a:pt x="837" y="72"/>
                      </a:lnTo>
                      <a:lnTo>
                        <a:pt x="832" y="72"/>
                      </a:lnTo>
                      <a:lnTo>
                        <a:pt x="826" y="72"/>
                      </a:lnTo>
                      <a:lnTo>
                        <a:pt x="825" y="72"/>
                      </a:lnTo>
                      <a:lnTo>
                        <a:pt x="822" y="74"/>
                      </a:lnTo>
                      <a:lnTo>
                        <a:pt x="822" y="77"/>
                      </a:lnTo>
                      <a:lnTo>
                        <a:pt x="822" y="81"/>
                      </a:lnTo>
                      <a:lnTo>
                        <a:pt x="823" y="84"/>
                      </a:lnTo>
                      <a:lnTo>
                        <a:pt x="825" y="87"/>
                      </a:lnTo>
                      <a:lnTo>
                        <a:pt x="825" y="90"/>
                      </a:lnTo>
                      <a:lnTo>
                        <a:pt x="814" y="90"/>
                      </a:lnTo>
                      <a:lnTo>
                        <a:pt x="811" y="95"/>
                      </a:lnTo>
                      <a:lnTo>
                        <a:pt x="808" y="101"/>
                      </a:lnTo>
                      <a:lnTo>
                        <a:pt x="804" y="112"/>
                      </a:lnTo>
                      <a:lnTo>
                        <a:pt x="800" y="124"/>
                      </a:lnTo>
                      <a:lnTo>
                        <a:pt x="797" y="138"/>
                      </a:lnTo>
                      <a:lnTo>
                        <a:pt x="793" y="138"/>
                      </a:lnTo>
                      <a:lnTo>
                        <a:pt x="790" y="124"/>
                      </a:lnTo>
                      <a:lnTo>
                        <a:pt x="779" y="124"/>
                      </a:lnTo>
                      <a:lnTo>
                        <a:pt x="772" y="123"/>
                      </a:lnTo>
                      <a:lnTo>
                        <a:pt x="765" y="121"/>
                      </a:lnTo>
                      <a:lnTo>
                        <a:pt x="763" y="120"/>
                      </a:lnTo>
                      <a:lnTo>
                        <a:pt x="758" y="117"/>
                      </a:lnTo>
                      <a:lnTo>
                        <a:pt x="753" y="112"/>
                      </a:lnTo>
                      <a:close/>
                      <a:moveTo>
                        <a:pt x="17" y="1192"/>
                      </a:moveTo>
                      <a:lnTo>
                        <a:pt x="18" y="1196"/>
                      </a:lnTo>
                      <a:lnTo>
                        <a:pt x="20" y="1200"/>
                      </a:lnTo>
                      <a:lnTo>
                        <a:pt x="21" y="1200"/>
                      </a:lnTo>
                      <a:lnTo>
                        <a:pt x="23" y="1199"/>
                      </a:lnTo>
                      <a:lnTo>
                        <a:pt x="23" y="1197"/>
                      </a:lnTo>
                      <a:lnTo>
                        <a:pt x="20" y="1193"/>
                      </a:lnTo>
                      <a:lnTo>
                        <a:pt x="18" y="1193"/>
                      </a:lnTo>
                      <a:lnTo>
                        <a:pt x="17" y="1192"/>
                      </a:lnTo>
                      <a:close/>
                      <a:moveTo>
                        <a:pt x="11" y="1137"/>
                      </a:moveTo>
                      <a:lnTo>
                        <a:pt x="10" y="1141"/>
                      </a:lnTo>
                      <a:lnTo>
                        <a:pt x="9" y="1145"/>
                      </a:lnTo>
                      <a:lnTo>
                        <a:pt x="7" y="1145"/>
                      </a:lnTo>
                      <a:lnTo>
                        <a:pt x="6" y="1145"/>
                      </a:lnTo>
                      <a:lnTo>
                        <a:pt x="7" y="1142"/>
                      </a:lnTo>
                      <a:lnTo>
                        <a:pt x="10" y="1138"/>
                      </a:lnTo>
                      <a:lnTo>
                        <a:pt x="11" y="1137"/>
                      </a:lnTo>
                      <a:close/>
                      <a:moveTo>
                        <a:pt x="46" y="1096"/>
                      </a:moveTo>
                      <a:lnTo>
                        <a:pt x="49" y="1096"/>
                      </a:lnTo>
                      <a:lnTo>
                        <a:pt x="49" y="1098"/>
                      </a:lnTo>
                      <a:lnTo>
                        <a:pt x="49" y="1099"/>
                      </a:lnTo>
                      <a:lnTo>
                        <a:pt x="49" y="1102"/>
                      </a:lnTo>
                      <a:lnTo>
                        <a:pt x="47" y="1106"/>
                      </a:lnTo>
                      <a:lnTo>
                        <a:pt x="43" y="1112"/>
                      </a:lnTo>
                      <a:lnTo>
                        <a:pt x="42" y="1114"/>
                      </a:lnTo>
                      <a:lnTo>
                        <a:pt x="40" y="1114"/>
                      </a:lnTo>
                      <a:lnTo>
                        <a:pt x="38" y="1114"/>
                      </a:lnTo>
                      <a:lnTo>
                        <a:pt x="38" y="1120"/>
                      </a:lnTo>
                      <a:lnTo>
                        <a:pt x="38" y="1128"/>
                      </a:lnTo>
                      <a:lnTo>
                        <a:pt x="38" y="1139"/>
                      </a:lnTo>
                      <a:lnTo>
                        <a:pt x="35" y="1138"/>
                      </a:lnTo>
                      <a:lnTo>
                        <a:pt x="31" y="1137"/>
                      </a:lnTo>
                      <a:lnTo>
                        <a:pt x="25" y="1137"/>
                      </a:lnTo>
                      <a:lnTo>
                        <a:pt x="25" y="1134"/>
                      </a:lnTo>
                      <a:lnTo>
                        <a:pt x="24" y="1130"/>
                      </a:lnTo>
                      <a:lnTo>
                        <a:pt x="24" y="1125"/>
                      </a:lnTo>
                      <a:lnTo>
                        <a:pt x="23" y="1121"/>
                      </a:lnTo>
                      <a:lnTo>
                        <a:pt x="25" y="1114"/>
                      </a:lnTo>
                      <a:lnTo>
                        <a:pt x="46" y="1096"/>
                      </a:lnTo>
                      <a:close/>
                      <a:moveTo>
                        <a:pt x="11" y="1088"/>
                      </a:moveTo>
                      <a:lnTo>
                        <a:pt x="9" y="1094"/>
                      </a:lnTo>
                      <a:lnTo>
                        <a:pt x="7" y="1094"/>
                      </a:lnTo>
                      <a:lnTo>
                        <a:pt x="6" y="1096"/>
                      </a:lnTo>
                      <a:lnTo>
                        <a:pt x="6" y="1102"/>
                      </a:lnTo>
                      <a:lnTo>
                        <a:pt x="11" y="1102"/>
                      </a:lnTo>
                      <a:lnTo>
                        <a:pt x="17" y="1102"/>
                      </a:lnTo>
                      <a:lnTo>
                        <a:pt x="17" y="1096"/>
                      </a:lnTo>
                      <a:lnTo>
                        <a:pt x="17" y="1092"/>
                      </a:lnTo>
                      <a:lnTo>
                        <a:pt x="17" y="1091"/>
                      </a:lnTo>
                      <a:lnTo>
                        <a:pt x="16" y="1089"/>
                      </a:lnTo>
                      <a:lnTo>
                        <a:pt x="14" y="1088"/>
                      </a:lnTo>
                      <a:lnTo>
                        <a:pt x="11" y="1088"/>
                      </a:lnTo>
                      <a:close/>
                      <a:moveTo>
                        <a:pt x="11" y="1056"/>
                      </a:moveTo>
                      <a:lnTo>
                        <a:pt x="9" y="1063"/>
                      </a:lnTo>
                      <a:lnTo>
                        <a:pt x="6" y="1067"/>
                      </a:lnTo>
                      <a:lnTo>
                        <a:pt x="6" y="1076"/>
                      </a:lnTo>
                      <a:lnTo>
                        <a:pt x="9" y="1076"/>
                      </a:lnTo>
                      <a:lnTo>
                        <a:pt x="10" y="1076"/>
                      </a:lnTo>
                      <a:lnTo>
                        <a:pt x="11" y="1078"/>
                      </a:lnTo>
                      <a:lnTo>
                        <a:pt x="14" y="1074"/>
                      </a:lnTo>
                      <a:lnTo>
                        <a:pt x="16" y="1072"/>
                      </a:lnTo>
                      <a:lnTo>
                        <a:pt x="16" y="1070"/>
                      </a:lnTo>
                      <a:lnTo>
                        <a:pt x="14" y="1070"/>
                      </a:lnTo>
                      <a:lnTo>
                        <a:pt x="16" y="1067"/>
                      </a:lnTo>
                      <a:lnTo>
                        <a:pt x="17" y="1065"/>
                      </a:lnTo>
                      <a:lnTo>
                        <a:pt x="17" y="1062"/>
                      </a:lnTo>
                      <a:lnTo>
                        <a:pt x="11" y="1056"/>
                      </a:lnTo>
                      <a:close/>
                      <a:moveTo>
                        <a:pt x="17" y="1044"/>
                      </a:moveTo>
                      <a:lnTo>
                        <a:pt x="17" y="1045"/>
                      </a:lnTo>
                      <a:lnTo>
                        <a:pt x="17" y="1048"/>
                      </a:lnTo>
                      <a:lnTo>
                        <a:pt x="17" y="1052"/>
                      </a:lnTo>
                      <a:lnTo>
                        <a:pt x="17" y="1054"/>
                      </a:lnTo>
                      <a:lnTo>
                        <a:pt x="18" y="1055"/>
                      </a:lnTo>
                      <a:lnTo>
                        <a:pt x="20" y="1055"/>
                      </a:lnTo>
                      <a:lnTo>
                        <a:pt x="21" y="1054"/>
                      </a:lnTo>
                      <a:lnTo>
                        <a:pt x="21" y="1051"/>
                      </a:lnTo>
                      <a:lnTo>
                        <a:pt x="20" y="1047"/>
                      </a:lnTo>
                      <a:lnTo>
                        <a:pt x="18" y="1044"/>
                      </a:lnTo>
                      <a:lnTo>
                        <a:pt x="17" y="1044"/>
                      </a:lnTo>
                      <a:close/>
                      <a:moveTo>
                        <a:pt x="31" y="1022"/>
                      </a:moveTo>
                      <a:lnTo>
                        <a:pt x="31" y="1023"/>
                      </a:lnTo>
                      <a:lnTo>
                        <a:pt x="31" y="1026"/>
                      </a:lnTo>
                      <a:lnTo>
                        <a:pt x="28" y="1027"/>
                      </a:lnTo>
                      <a:lnTo>
                        <a:pt x="28" y="1023"/>
                      </a:lnTo>
                      <a:lnTo>
                        <a:pt x="28" y="1022"/>
                      </a:lnTo>
                      <a:lnTo>
                        <a:pt x="29" y="1022"/>
                      </a:lnTo>
                      <a:lnTo>
                        <a:pt x="31" y="1022"/>
                      </a:lnTo>
                      <a:close/>
                      <a:moveTo>
                        <a:pt x="133" y="995"/>
                      </a:moveTo>
                      <a:lnTo>
                        <a:pt x="136" y="1000"/>
                      </a:lnTo>
                      <a:lnTo>
                        <a:pt x="136" y="1004"/>
                      </a:lnTo>
                      <a:lnTo>
                        <a:pt x="135" y="1005"/>
                      </a:lnTo>
                      <a:lnTo>
                        <a:pt x="133" y="1007"/>
                      </a:lnTo>
                      <a:lnTo>
                        <a:pt x="129" y="1008"/>
                      </a:lnTo>
                      <a:lnTo>
                        <a:pt x="128" y="1007"/>
                      </a:lnTo>
                      <a:lnTo>
                        <a:pt x="128" y="1005"/>
                      </a:lnTo>
                      <a:lnTo>
                        <a:pt x="128" y="1004"/>
                      </a:lnTo>
                      <a:lnTo>
                        <a:pt x="130" y="998"/>
                      </a:lnTo>
                      <a:lnTo>
                        <a:pt x="133" y="995"/>
                      </a:lnTo>
                      <a:close/>
                      <a:moveTo>
                        <a:pt x="72" y="993"/>
                      </a:moveTo>
                      <a:lnTo>
                        <a:pt x="75" y="994"/>
                      </a:lnTo>
                      <a:lnTo>
                        <a:pt x="76" y="995"/>
                      </a:lnTo>
                      <a:lnTo>
                        <a:pt x="81" y="998"/>
                      </a:lnTo>
                      <a:lnTo>
                        <a:pt x="79" y="998"/>
                      </a:lnTo>
                      <a:lnTo>
                        <a:pt x="79" y="1000"/>
                      </a:lnTo>
                      <a:lnTo>
                        <a:pt x="81" y="1001"/>
                      </a:lnTo>
                      <a:lnTo>
                        <a:pt x="78" y="1001"/>
                      </a:lnTo>
                      <a:lnTo>
                        <a:pt x="72" y="995"/>
                      </a:lnTo>
                      <a:lnTo>
                        <a:pt x="71" y="993"/>
                      </a:lnTo>
                      <a:lnTo>
                        <a:pt x="72" y="993"/>
                      </a:lnTo>
                      <a:close/>
                      <a:moveTo>
                        <a:pt x="57" y="912"/>
                      </a:moveTo>
                      <a:lnTo>
                        <a:pt x="58" y="914"/>
                      </a:lnTo>
                      <a:lnTo>
                        <a:pt x="61" y="915"/>
                      </a:lnTo>
                      <a:lnTo>
                        <a:pt x="64" y="918"/>
                      </a:lnTo>
                      <a:lnTo>
                        <a:pt x="56" y="918"/>
                      </a:lnTo>
                      <a:lnTo>
                        <a:pt x="46" y="918"/>
                      </a:lnTo>
                      <a:lnTo>
                        <a:pt x="52" y="915"/>
                      </a:lnTo>
                      <a:lnTo>
                        <a:pt x="54" y="914"/>
                      </a:lnTo>
                      <a:lnTo>
                        <a:pt x="57" y="912"/>
                      </a:lnTo>
                      <a:close/>
                      <a:moveTo>
                        <a:pt x="129" y="845"/>
                      </a:moveTo>
                      <a:lnTo>
                        <a:pt x="123" y="852"/>
                      </a:lnTo>
                      <a:lnTo>
                        <a:pt x="125" y="852"/>
                      </a:lnTo>
                      <a:lnTo>
                        <a:pt x="128" y="852"/>
                      </a:lnTo>
                      <a:lnTo>
                        <a:pt x="129" y="852"/>
                      </a:lnTo>
                      <a:lnTo>
                        <a:pt x="130" y="852"/>
                      </a:lnTo>
                      <a:lnTo>
                        <a:pt x="132" y="852"/>
                      </a:lnTo>
                      <a:lnTo>
                        <a:pt x="133" y="849"/>
                      </a:lnTo>
                      <a:lnTo>
                        <a:pt x="135" y="846"/>
                      </a:lnTo>
                      <a:lnTo>
                        <a:pt x="135" y="843"/>
                      </a:lnTo>
                      <a:lnTo>
                        <a:pt x="132" y="843"/>
                      </a:lnTo>
                      <a:lnTo>
                        <a:pt x="129" y="845"/>
                      </a:lnTo>
                      <a:close/>
                      <a:moveTo>
                        <a:pt x="283" y="794"/>
                      </a:moveTo>
                      <a:lnTo>
                        <a:pt x="287" y="794"/>
                      </a:lnTo>
                      <a:lnTo>
                        <a:pt x="288" y="794"/>
                      </a:lnTo>
                      <a:lnTo>
                        <a:pt x="289" y="795"/>
                      </a:lnTo>
                      <a:lnTo>
                        <a:pt x="289" y="796"/>
                      </a:lnTo>
                      <a:lnTo>
                        <a:pt x="288" y="799"/>
                      </a:lnTo>
                      <a:lnTo>
                        <a:pt x="285" y="802"/>
                      </a:lnTo>
                      <a:lnTo>
                        <a:pt x="283" y="802"/>
                      </a:lnTo>
                      <a:lnTo>
                        <a:pt x="281" y="800"/>
                      </a:lnTo>
                      <a:lnTo>
                        <a:pt x="280" y="800"/>
                      </a:lnTo>
                      <a:lnTo>
                        <a:pt x="280" y="799"/>
                      </a:lnTo>
                      <a:lnTo>
                        <a:pt x="280" y="798"/>
                      </a:lnTo>
                      <a:lnTo>
                        <a:pt x="280" y="795"/>
                      </a:lnTo>
                      <a:lnTo>
                        <a:pt x="281" y="795"/>
                      </a:lnTo>
                      <a:lnTo>
                        <a:pt x="283" y="794"/>
                      </a:lnTo>
                      <a:close/>
                      <a:moveTo>
                        <a:pt x="184" y="782"/>
                      </a:moveTo>
                      <a:lnTo>
                        <a:pt x="184" y="785"/>
                      </a:lnTo>
                      <a:lnTo>
                        <a:pt x="184" y="789"/>
                      </a:lnTo>
                      <a:lnTo>
                        <a:pt x="186" y="794"/>
                      </a:lnTo>
                      <a:lnTo>
                        <a:pt x="187" y="795"/>
                      </a:lnTo>
                      <a:lnTo>
                        <a:pt x="190" y="796"/>
                      </a:lnTo>
                      <a:lnTo>
                        <a:pt x="193" y="796"/>
                      </a:lnTo>
                      <a:lnTo>
                        <a:pt x="197" y="795"/>
                      </a:lnTo>
                      <a:lnTo>
                        <a:pt x="200" y="795"/>
                      </a:lnTo>
                      <a:lnTo>
                        <a:pt x="201" y="794"/>
                      </a:lnTo>
                      <a:lnTo>
                        <a:pt x="200" y="794"/>
                      </a:lnTo>
                      <a:lnTo>
                        <a:pt x="201" y="794"/>
                      </a:lnTo>
                      <a:lnTo>
                        <a:pt x="202" y="794"/>
                      </a:lnTo>
                      <a:lnTo>
                        <a:pt x="202" y="792"/>
                      </a:lnTo>
                      <a:lnTo>
                        <a:pt x="202" y="789"/>
                      </a:lnTo>
                      <a:lnTo>
                        <a:pt x="200" y="782"/>
                      </a:lnTo>
                      <a:lnTo>
                        <a:pt x="193" y="784"/>
                      </a:lnTo>
                      <a:lnTo>
                        <a:pt x="184" y="782"/>
                      </a:lnTo>
                      <a:close/>
                      <a:moveTo>
                        <a:pt x="317" y="776"/>
                      </a:moveTo>
                      <a:lnTo>
                        <a:pt x="323" y="776"/>
                      </a:lnTo>
                      <a:lnTo>
                        <a:pt x="319" y="784"/>
                      </a:lnTo>
                      <a:lnTo>
                        <a:pt x="317" y="787"/>
                      </a:lnTo>
                      <a:lnTo>
                        <a:pt x="317" y="791"/>
                      </a:lnTo>
                      <a:lnTo>
                        <a:pt x="317" y="799"/>
                      </a:lnTo>
                      <a:lnTo>
                        <a:pt x="306" y="795"/>
                      </a:lnTo>
                      <a:lnTo>
                        <a:pt x="303" y="794"/>
                      </a:lnTo>
                      <a:lnTo>
                        <a:pt x="302" y="792"/>
                      </a:lnTo>
                      <a:lnTo>
                        <a:pt x="302" y="789"/>
                      </a:lnTo>
                      <a:lnTo>
                        <a:pt x="303" y="788"/>
                      </a:lnTo>
                      <a:lnTo>
                        <a:pt x="305" y="787"/>
                      </a:lnTo>
                      <a:lnTo>
                        <a:pt x="306" y="785"/>
                      </a:lnTo>
                      <a:lnTo>
                        <a:pt x="309" y="785"/>
                      </a:lnTo>
                      <a:lnTo>
                        <a:pt x="312" y="780"/>
                      </a:lnTo>
                      <a:lnTo>
                        <a:pt x="314" y="777"/>
                      </a:lnTo>
                      <a:lnTo>
                        <a:pt x="317" y="776"/>
                      </a:lnTo>
                      <a:close/>
                      <a:moveTo>
                        <a:pt x="274" y="770"/>
                      </a:moveTo>
                      <a:lnTo>
                        <a:pt x="280" y="778"/>
                      </a:lnTo>
                      <a:lnTo>
                        <a:pt x="278" y="777"/>
                      </a:lnTo>
                      <a:lnTo>
                        <a:pt x="277" y="778"/>
                      </a:lnTo>
                      <a:lnTo>
                        <a:pt x="274" y="780"/>
                      </a:lnTo>
                      <a:lnTo>
                        <a:pt x="273" y="778"/>
                      </a:lnTo>
                      <a:lnTo>
                        <a:pt x="272" y="774"/>
                      </a:lnTo>
                      <a:lnTo>
                        <a:pt x="272" y="770"/>
                      </a:lnTo>
                      <a:lnTo>
                        <a:pt x="273" y="770"/>
                      </a:lnTo>
                      <a:lnTo>
                        <a:pt x="274" y="770"/>
                      </a:lnTo>
                      <a:close/>
                      <a:moveTo>
                        <a:pt x="227" y="756"/>
                      </a:moveTo>
                      <a:lnTo>
                        <a:pt x="224" y="758"/>
                      </a:lnTo>
                      <a:lnTo>
                        <a:pt x="222" y="760"/>
                      </a:lnTo>
                      <a:lnTo>
                        <a:pt x="216" y="764"/>
                      </a:lnTo>
                      <a:lnTo>
                        <a:pt x="213" y="766"/>
                      </a:lnTo>
                      <a:lnTo>
                        <a:pt x="215" y="766"/>
                      </a:lnTo>
                      <a:lnTo>
                        <a:pt x="219" y="767"/>
                      </a:lnTo>
                      <a:lnTo>
                        <a:pt x="231" y="767"/>
                      </a:lnTo>
                      <a:lnTo>
                        <a:pt x="234" y="764"/>
                      </a:lnTo>
                      <a:lnTo>
                        <a:pt x="236" y="760"/>
                      </a:lnTo>
                      <a:lnTo>
                        <a:pt x="236" y="759"/>
                      </a:lnTo>
                      <a:lnTo>
                        <a:pt x="236" y="758"/>
                      </a:lnTo>
                      <a:lnTo>
                        <a:pt x="234" y="758"/>
                      </a:lnTo>
                      <a:lnTo>
                        <a:pt x="231" y="756"/>
                      </a:lnTo>
                      <a:lnTo>
                        <a:pt x="227" y="756"/>
                      </a:lnTo>
                      <a:close/>
                      <a:moveTo>
                        <a:pt x="335" y="647"/>
                      </a:moveTo>
                      <a:lnTo>
                        <a:pt x="330" y="658"/>
                      </a:lnTo>
                      <a:lnTo>
                        <a:pt x="355" y="658"/>
                      </a:lnTo>
                      <a:lnTo>
                        <a:pt x="355" y="647"/>
                      </a:lnTo>
                      <a:lnTo>
                        <a:pt x="345" y="648"/>
                      </a:lnTo>
                      <a:lnTo>
                        <a:pt x="335" y="647"/>
                      </a:lnTo>
                      <a:close/>
                      <a:moveTo>
                        <a:pt x="381" y="581"/>
                      </a:moveTo>
                      <a:lnTo>
                        <a:pt x="382" y="585"/>
                      </a:lnTo>
                      <a:lnTo>
                        <a:pt x="384" y="589"/>
                      </a:lnTo>
                      <a:lnTo>
                        <a:pt x="385" y="589"/>
                      </a:lnTo>
                      <a:lnTo>
                        <a:pt x="386" y="589"/>
                      </a:lnTo>
                      <a:lnTo>
                        <a:pt x="388" y="587"/>
                      </a:lnTo>
                      <a:lnTo>
                        <a:pt x="388" y="586"/>
                      </a:lnTo>
                      <a:lnTo>
                        <a:pt x="386" y="585"/>
                      </a:lnTo>
                      <a:lnTo>
                        <a:pt x="386" y="583"/>
                      </a:lnTo>
                      <a:lnTo>
                        <a:pt x="384" y="582"/>
                      </a:lnTo>
                      <a:lnTo>
                        <a:pt x="381" y="581"/>
                      </a:lnTo>
                      <a:close/>
                      <a:moveTo>
                        <a:pt x="415" y="534"/>
                      </a:moveTo>
                      <a:lnTo>
                        <a:pt x="414" y="536"/>
                      </a:lnTo>
                      <a:lnTo>
                        <a:pt x="411" y="540"/>
                      </a:lnTo>
                      <a:lnTo>
                        <a:pt x="411" y="542"/>
                      </a:lnTo>
                      <a:lnTo>
                        <a:pt x="411" y="543"/>
                      </a:lnTo>
                      <a:lnTo>
                        <a:pt x="411" y="545"/>
                      </a:lnTo>
                      <a:lnTo>
                        <a:pt x="413" y="545"/>
                      </a:lnTo>
                      <a:lnTo>
                        <a:pt x="414" y="542"/>
                      </a:lnTo>
                      <a:lnTo>
                        <a:pt x="417" y="538"/>
                      </a:lnTo>
                      <a:lnTo>
                        <a:pt x="417" y="535"/>
                      </a:lnTo>
                      <a:lnTo>
                        <a:pt x="417" y="534"/>
                      </a:lnTo>
                      <a:lnTo>
                        <a:pt x="415" y="534"/>
                      </a:lnTo>
                      <a:close/>
                      <a:moveTo>
                        <a:pt x="476" y="318"/>
                      </a:moveTo>
                      <a:lnTo>
                        <a:pt x="473" y="319"/>
                      </a:lnTo>
                      <a:lnTo>
                        <a:pt x="472" y="321"/>
                      </a:lnTo>
                      <a:lnTo>
                        <a:pt x="465" y="321"/>
                      </a:lnTo>
                      <a:lnTo>
                        <a:pt x="467" y="327"/>
                      </a:lnTo>
                      <a:lnTo>
                        <a:pt x="465" y="334"/>
                      </a:lnTo>
                      <a:lnTo>
                        <a:pt x="458" y="337"/>
                      </a:lnTo>
                      <a:lnTo>
                        <a:pt x="453" y="339"/>
                      </a:lnTo>
                      <a:lnTo>
                        <a:pt x="450" y="340"/>
                      </a:lnTo>
                      <a:lnTo>
                        <a:pt x="444" y="341"/>
                      </a:lnTo>
                      <a:lnTo>
                        <a:pt x="442" y="343"/>
                      </a:lnTo>
                      <a:lnTo>
                        <a:pt x="439" y="345"/>
                      </a:lnTo>
                      <a:lnTo>
                        <a:pt x="436" y="351"/>
                      </a:lnTo>
                      <a:lnTo>
                        <a:pt x="435" y="355"/>
                      </a:lnTo>
                      <a:lnTo>
                        <a:pt x="435" y="359"/>
                      </a:lnTo>
                      <a:lnTo>
                        <a:pt x="433" y="363"/>
                      </a:lnTo>
                      <a:lnTo>
                        <a:pt x="435" y="368"/>
                      </a:lnTo>
                      <a:lnTo>
                        <a:pt x="436" y="370"/>
                      </a:lnTo>
                      <a:lnTo>
                        <a:pt x="438" y="372"/>
                      </a:lnTo>
                      <a:lnTo>
                        <a:pt x="439" y="372"/>
                      </a:lnTo>
                      <a:lnTo>
                        <a:pt x="443" y="366"/>
                      </a:lnTo>
                      <a:lnTo>
                        <a:pt x="447" y="361"/>
                      </a:lnTo>
                      <a:lnTo>
                        <a:pt x="447" y="358"/>
                      </a:lnTo>
                      <a:lnTo>
                        <a:pt x="447" y="355"/>
                      </a:lnTo>
                      <a:lnTo>
                        <a:pt x="447" y="352"/>
                      </a:lnTo>
                      <a:lnTo>
                        <a:pt x="447" y="351"/>
                      </a:lnTo>
                      <a:lnTo>
                        <a:pt x="447" y="350"/>
                      </a:lnTo>
                      <a:lnTo>
                        <a:pt x="450" y="348"/>
                      </a:lnTo>
                      <a:lnTo>
                        <a:pt x="454" y="348"/>
                      </a:lnTo>
                      <a:lnTo>
                        <a:pt x="458" y="347"/>
                      </a:lnTo>
                      <a:lnTo>
                        <a:pt x="461" y="345"/>
                      </a:lnTo>
                      <a:lnTo>
                        <a:pt x="461" y="337"/>
                      </a:lnTo>
                      <a:lnTo>
                        <a:pt x="462" y="336"/>
                      </a:lnTo>
                      <a:lnTo>
                        <a:pt x="464" y="337"/>
                      </a:lnTo>
                      <a:lnTo>
                        <a:pt x="467" y="337"/>
                      </a:lnTo>
                      <a:lnTo>
                        <a:pt x="469" y="340"/>
                      </a:lnTo>
                      <a:lnTo>
                        <a:pt x="473" y="340"/>
                      </a:lnTo>
                      <a:lnTo>
                        <a:pt x="476" y="337"/>
                      </a:lnTo>
                      <a:lnTo>
                        <a:pt x="479" y="334"/>
                      </a:lnTo>
                      <a:lnTo>
                        <a:pt x="482" y="332"/>
                      </a:lnTo>
                      <a:lnTo>
                        <a:pt x="485" y="329"/>
                      </a:lnTo>
                      <a:lnTo>
                        <a:pt x="486" y="329"/>
                      </a:lnTo>
                      <a:lnTo>
                        <a:pt x="486" y="325"/>
                      </a:lnTo>
                      <a:lnTo>
                        <a:pt x="486" y="321"/>
                      </a:lnTo>
                      <a:lnTo>
                        <a:pt x="485" y="318"/>
                      </a:lnTo>
                      <a:lnTo>
                        <a:pt x="480" y="318"/>
                      </a:lnTo>
                      <a:lnTo>
                        <a:pt x="476" y="318"/>
                      </a:lnTo>
                      <a:close/>
                      <a:moveTo>
                        <a:pt x="500" y="311"/>
                      </a:moveTo>
                      <a:lnTo>
                        <a:pt x="497" y="312"/>
                      </a:lnTo>
                      <a:lnTo>
                        <a:pt x="494" y="316"/>
                      </a:lnTo>
                      <a:lnTo>
                        <a:pt x="491" y="321"/>
                      </a:lnTo>
                      <a:lnTo>
                        <a:pt x="493" y="321"/>
                      </a:lnTo>
                      <a:lnTo>
                        <a:pt x="493" y="326"/>
                      </a:lnTo>
                      <a:lnTo>
                        <a:pt x="490" y="327"/>
                      </a:lnTo>
                      <a:lnTo>
                        <a:pt x="489" y="327"/>
                      </a:lnTo>
                      <a:lnTo>
                        <a:pt x="490" y="329"/>
                      </a:lnTo>
                      <a:lnTo>
                        <a:pt x="493" y="329"/>
                      </a:lnTo>
                      <a:lnTo>
                        <a:pt x="500" y="329"/>
                      </a:lnTo>
                      <a:lnTo>
                        <a:pt x="504" y="323"/>
                      </a:lnTo>
                      <a:lnTo>
                        <a:pt x="508" y="316"/>
                      </a:lnTo>
                      <a:lnTo>
                        <a:pt x="509" y="312"/>
                      </a:lnTo>
                      <a:lnTo>
                        <a:pt x="509" y="311"/>
                      </a:lnTo>
                      <a:lnTo>
                        <a:pt x="508" y="309"/>
                      </a:lnTo>
                      <a:lnTo>
                        <a:pt x="505" y="309"/>
                      </a:lnTo>
                      <a:lnTo>
                        <a:pt x="500" y="311"/>
                      </a:lnTo>
                      <a:close/>
                      <a:moveTo>
                        <a:pt x="601" y="280"/>
                      </a:moveTo>
                      <a:lnTo>
                        <a:pt x="602" y="280"/>
                      </a:lnTo>
                      <a:lnTo>
                        <a:pt x="604" y="282"/>
                      </a:lnTo>
                      <a:lnTo>
                        <a:pt x="604" y="285"/>
                      </a:lnTo>
                      <a:lnTo>
                        <a:pt x="601" y="289"/>
                      </a:lnTo>
                      <a:lnTo>
                        <a:pt x="599" y="290"/>
                      </a:lnTo>
                      <a:lnTo>
                        <a:pt x="598" y="290"/>
                      </a:lnTo>
                      <a:lnTo>
                        <a:pt x="597" y="289"/>
                      </a:lnTo>
                      <a:lnTo>
                        <a:pt x="597" y="287"/>
                      </a:lnTo>
                      <a:lnTo>
                        <a:pt x="599" y="283"/>
                      </a:lnTo>
                      <a:lnTo>
                        <a:pt x="601" y="280"/>
                      </a:lnTo>
                      <a:close/>
                      <a:moveTo>
                        <a:pt x="556" y="222"/>
                      </a:moveTo>
                      <a:lnTo>
                        <a:pt x="552" y="225"/>
                      </a:lnTo>
                      <a:lnTo>
                        <a:pt x="548" y="229"/>
                      </a:lnTo>
                      <a:lnTo>
                        <a:pt x="544" y="235"/>
                      </a:lnTo>
                      <a:lnTo>
                        <a:pt x="540" y="240"/>
                      </a:lnTo>
                      <a:lnTo>
                        <a:pt x="536" y="246"/>
                      </a:lnTo>
                      <a:lnTo>
                        <a:pt x="536" y="250"/>
                      </a:lnTo>
                      <a:lnTo>
                        <a:pt x="536" y="251"/>
                      </a:lnTo>
                      <a:lnTo>
                        <a:pt x="537" y="253"/>
                      </a:lnTo>
                      <a:lnTo>
                        <a:pt x="540" y="253"/>
                      </a:lnTo>
                      <a:lnTo>
                        <a:pt x="543" y="251"/>
                      </a:lnTo>
                      <a:lnTo>
                        <a:pt x="548" y="246"/>
                      </a:lnTo>
                      <a:lnTo>
                        <a:pt x="552" y="240"/>
                      </a:lnTo>
                      <a:lnTo>
                        <a:pt x="558" y="235"/>
                      </a:lnTo>
                      <a:lnTo>
                        <a:pt x="561" y="229"/>
                      </a:lnTo>
                      <a:lnTo>
                        <a:pt x="563" y="224"/>
                      </a:lnTo>
                      <a:lnTo>
                        <a:pt x="562" y="222"/>
                      </a:lnTo>
                      <a:lnTo>
                        <a:pt x="559" y="222"/>
                      </a:lnTo>
                      <a:lnTo>
                        <a:pt x="556" y="222"/>
                      </a:lnTo>
                      <a:close/>
                      <a:moveTo>
                        <a:pt x="657" y="199"/>
                      </a:moveTo>
                      <a:lnTo>
                        <a:pt x="657" y="204"/>
                      </a:lnTo>
                      <a:lnTo>
                        <a:pt x="653" y="204"/>
                      </a:lnTo>
                      <a:lnTo>
                        <a:pt x="651" y="204"/>
                      </a:lnTo>
                      <a:lnTo>
                        <a:pt x="651" y="203"/>
                      </a:lnTo>
                      <a:lnTo>
                        <a:pt x="653" y="200"/>
                      </a:lnTo>
                      <a:lnTo>
                        <a:pt x="657" y="199"/>
                      </a:lnTo>
                      <a:close/>
                      <a:moveTo>
                        <a:pt x="664" y="175"/>
                      </a:moveTo>
                      <a:lnTo>
                        <a:pt x="667" y="174"/>
                      </a:lnTo>
                      <a:lnTo>
                        <a:pt x="669" y="175"/>
                      </a:lnTo>
                      <a:lnTo>
                        <a:pt x="670" y="177"/>
                      </a:lnTo>
                      <a:lnTo>
                        <a:pt x="669" y="178"/>
                      </a:lnTo>
                      <a:lnTo>
                        <a:pt x="667" y="184"/>
                      </a:lnTo>
                      <a:lnTo>
                        <a:pt x="664" y="185"/>
                      </a:lnTo>
                      <a:lnTo>
                        <a:pt x="662" y="186"/>
                      </a:lnTo>
                      <a:lnTo>
                        <a:pt x="660" y="185"/>
                      </a:lnTo>
                      <a:lnTo>
                        <a:pt x="660" y="184"/>
                      </a:lnTo>
                      <a:lnTo>
                        <a:pt x="660" y="182"/>
                      </a:lnTo>
                      <a:lnTo>
                        <a:pt x="662" y="178"/>
                      </a:lnTo>
                      <a:lnTo>
                        <a:pt x="663" y="175"/>
                      </a:lnTo>
                      <a:lnTo>
                        <a:pt x="664" y="175"/>
                      </a:lnTo>
                      <a:close/>
                      <a:moveTo>
                        <a:pt x="678" y="121"/>
                      </a:moveTo>
                      <a:lnTo>
                        <a:pt x="681" y="128"/>
                      </a:lnTo>
                      <a:lnTo>
                        <a:pt x="682" y="132"/>
                      </a:lnTo>
                      <a:lnTo>
                        <a:pt x="684" y="137"/>
                      </a:lnTo>
                      <a:lnTo>
                        <a:pt x="687" y="138"/>
                      </a:lnTo>
                      <a:lnTo>
                        <a:pt x="689" y="141"/>
                      </a:lnTo>
                      <a:lnTo>
                        <a:pt x="691" y="142"/>
                      </a:lnTo>
                      <a:lnTo>
                        <a:pt x="692" y="142"/>
                      </a:lnTo>
                      <a:lnTo>
                        <a:pt x="693" y="144"/>
                      </a:lnTo>
                      <a:lnTo>
                        <a:pt x="693" y="141"/>
                      </a:lnTo>
                      <a:lnTo>
                        <a:pt x="693" y="138"/>
                      </a:lnTo>
                      <a:lnTo>
                        <a:pt x="695" y="135"/>
                      </a:lnTo>
                      <a:lnTo>
                        <a:pt x="693" y="132"/>
                      </a:lnTo>
                      <a:lnTo>
                        <a:pt x="693" y="131"/>
                      </a:lnTo>
                      <a:lnTo>
                        <a:pt x="692" y="130"/>
                      </a:lnTo>
                      <a:lnTo>
                        <a:pt x="687" y="127"/>
                      </a:lnTo>
                      <a:lnTo>
                        <a:pt x="678" y="121"/>
                      </a:lnTo>
                      <a:close/>
                      <a:moveTo>
                        <a:pt x="664" y="121"/>
                      </a:moveTo>
                      <a:lnTo>
                        <a:pt x="662" y="138"/>
                      </a:lnTo>
                      <a:lnTo>
                        <a:pt x="666" y="138"/>
                      </a:lnTo>
                      <a:lnTo>
                        <a:pt x="670" y="138"/>
                      </a:lnTo>
                      <a:lnTo>
                        <a:pt x="670" y="132"/>
                      </a:lnTo>
                      <a:lnTo>
                        <a:pt x="670" y="127"/>
                      </a:lnTo>
                      <a:lnTo>
                        <a:pt x="670" y="126"/>
                      </a:lnTo>
                      <a:lnTo>
                        <a:pt x="669" y="124"/>
                      </a:lnTo>
                      <a:lnTo>
                        <a:pt x="667" y="123"/>
                      </a:lnTo>
                      <a:lnTo>
                        <a:pt x="664" y="121"/>
                      </a:lnTo>
                      <a:close/>
                      <a:moveTo>
                        <a:pt x="811" y="61"/>
                      </a:moveTo>
                      <a:lnTo>
                        <a:pt x="811" y="63"/>
                      </a:lnTo>
                      <a:lnTo>
                        <a:pt x="810" y="69"/>
                      </a:lnTo>
                      <a:lnTo>
                        <a:pt x="810" y="73"/>
                      </a:lnTo>
                      <a:lnTo>
                        <a:pt x="808" y="77"/>
                      </a:lnTo>
                      <a:lnTo>
                        <a:pt x="804" y="77"/>
                      </a:lnTo>
                      <a:lnTo>
                        <a:pt x="800" y="77"/>
                      </a:lnTo>
                      <a:lnTo>
                        <a:pt x="787" y="95"/>
                      </a:lnTo>
                      <a:lnTo>
                        <a:pt x="785" y="94"/>
                      </a:lnTo>
                      <a:lnTo>
                        <a:pt x="785" y="95"/>
                      </a:lnTo>
                      <a:lnTo>
                        <a:pt x="785" y="98"/>
                      </a:lnTo>
                      <a:lnTo>
                        <a:pt x="785" y="102"/>
                      </a:lnTo>
                      <a:lnTo>
                        <a:pt x="785" y="106"/>
                      </a:lnTo>
                      <a:lnTo>
                        <a:pt x="787" y="106"/>
                      </a:lnTo>
                      <a:lnTo>
                        <a:pt x="789" y="106"/>
                      </a:lnTo>
                      <a:lnTo>
                        <a:pt x="790" y="109"/>
                      </a:lnTo>
                      <a:lnTo>
                        <a:pt x="783" y="108"/>
                      </a:lnTo>
                      <a:lnTo>
                        <a:pt x="779" y="106"/>
                      </a:lnTo>
                      <a:lnTo>
                        <a:pt x="776" y="108"/>
                      </a:lnTo>
                      <a:lnTo>
                        <a:pt x="775" y="108"/>
                      </a:lnTo>
                      <a:lnTo>
                        <a:pt x="768" y="109"/>
                      </a:lnTo>
                      <a:lnTo>
                        <a:pt x="768" y="112"/>
                      </a:lnTo>
                      <a:lnTo>
                        <a:pt x="770" y="114"/>
                      </a:lnTo>
                      <a:lnTo>
                        <a:pt x="771" y="117"/>
                      </a:lnTo>
                      <a:lnTo>
                        <a:pt x="774" y="119"/>
                      </a:lnTo>
                      <a:lnTo>
                        <a:pt x="778" y="121"/>
                      </a:lnTo>
                      <a:lnTo>
                        <a:pt x="783" y="121"/>
                      </a:lnTo>
                      <a:lnTo>
                        <a:pt x="786" y="120"/>
                      </a:lnTo>
                      <a:lnTo>
                        <a:pt x="790" y="119"/>
                      </a:lnTo>
                      <a:lnTo>
                        <a:pt x="790" y="112"/>
                      </a:lnTo>
                      <a:lnTo>
                        <a:pt x="794" y="109"/>
                      </a:lnTo>
                      <a:lnTo>
                        <a:pt x="799" y="108"/>
                      </a:lnTo>
                      <a:lnTo>
                        <a:pt x="800" y="106"/>
                      </a:lnTo>
                      <a:lnTo>
                        <a:pt x="801" y="102"/>
                      </a:lnTo>
                      <a:lnTo>
                        <a:pt x="801" y="99"/>
                      </a:lnTo>
                      <a:lnTo>
                        <a:pt x="801" y="95"/>
                      </a:lnTo>
                      <a:lnTo>
                        <a:pt x="803" y="92"/>
                      </a:lnTo>
                      <a:lnTo>
                        <a:pt x="807" y="90"/>
                      </a:lnTo>
                      <a:lnTo>
                        <a:pt x="810" y="87"/>
                      </a:lnTo>
                      <a:lnTo>
                        <a:pt x="815" y="84"/>
                      </a:lnTo>
                      <a:lnTo>
                        <a:pt x="819" y="81"/>
                      </a:lnTo>
                      <a:lnTo>
                        <a:pt x="818" y="70"/>
                      </a:lnTo>
                      <a:lnTo>
                        <a:pt x="817" y="61"/>
                      </a:lnTo>
                      <a:lnTo>
                        <a:pt x="811" y="61"/>
                      </a:lnTo>
                      <a:close/>
                      <a:moveTo>
                        <a:pt x="794" y="52"/>
                      </a:moveTo>
                      <a:lnTo>
                        <a:pt x="793" y="58"/>
                      </a:lnTo>
                      <a:lnTo>
                        <a:pt x="790" y="58"/>
                      </a:lnTo>
                      <a:lnTo>
                        <a:pt x="789" y="58"/>
                      </a:lnTo>
                      <a:lnTo>
                        <a:pt x="787" y="58"/>
                      </a:lnTo>
                      <a:lnTo>
                        <a:pt x="785" y="55"/>
                      </a:lnTo>
                      <a:lnTo>
                        <a:pt x="785" y="65"/>
                      </a:lnTo>
                      <a:lnTo>
                        <a:pt x="783" y="69"/>
                      </a:lnTo>
                      <a:lnTo>
                        <a:pt x="783" y="70"/>
                      </a:lnTo>
                      <a:lnTo>
                        <a:pt x="782" y="72"/>
                      </a:lnTo>
                      <a:lnTo>
                        <a:pt x="779" y="72"/>
                      </a:lnTo>
                      <a:lnTo>
                        <a:pt x="771" y="73"/>
                      </a:lnTo>
                      <a:lnTo>
                        <a:pt x="756" y="77"/>
                      </a:lnTo>
                      <a:lnTo>
                        <a:pt x="757" y="80"/>
                      </a:lnTo>
                      <a:lnTo>
                        <a:pt x="758" y="83"/>
                      </a:lnTo>
                      <a:lnTo>
                        <a:pt x="761" y="87"/>
                      </a:lnTo>
                      <a:lnTo>
                        <a:pt x="763" y="90"/>
                      </a:lnTo>
                      <a:lnTo>
                        <a:pt x="760" y="90"/>
                      </a:lnTo>
                      <a:lnTo>
                        <a:pt x="757" y="91"/>
                      </a:lnTo>
                      <a:lnTo>
                        <a:pt x="757" y="92"/>
                      </a:lnTo>
                      <a:lnTo>
                        <a:pt x="757" y="95"/>
                      </a:lnTo>
                      <a:lnTo>
                        <a:pt x="757" y="97"/>
                      </a:lnTo>
                      <a:lnTo>
                        <a:pt x="756" y="98"/>
                      </a:lnTo>
                      <a:lnTo>
                        <a:pt x="763" y="98"/>
                      </a:lnTo>
                      <a:lnTo>
                        <a:pt x="765" y="97"/>
                      </a:lnTo>
                      <a:lnTo>
                        <a:pt x="768" y="95"/>
                      </a:lnTo>
                      <a:lnTo>
                        <a:pt x="770" y="91"/>
                      </a:lnTo>
                      <a:lnTo>
                        <a:pt x="771" y="87"/>
                      </a:lnTo>
                      <a:lnTo>
                        <a:pt x="774" y="87"/>
                      </a:lnTo>
                      <a:lnTo>
                        <a:pt x="776" y="88"/>
                      </a:lnTo>
                      <a:lnTo>
                        <a:pt x="782" y="90"/>
                      </a:lnTo>
                      <a:lnTo>
                        <a:pt x="785" y="84"/>
                      </a:lnTo>
                      <a:lnTo>
                        <a:pt x="787" y="80"/>
                      </a:lnTo>
                      <a:lnTo>
                        <a:pt x="793" y="69"/>
                      </a:lnTo>
                      <a:lnTo>
                        <a:pt x="797" y="66"/>
                      </a:lnTo>
                      <a:lnTo>
                        <a:pt x="799" y="61"/>
                      </a:lnTo>
                      <a:lnTo>
                        <a:pt x="800" y="56"/>
                      </a:lnTo>
                      <a:lnTo>
                        <a:pt x="800" y="55"/>
                      </a:lnTo>
                      <a:lnTo>
                        <a:pt x="799" y="54"/>
                      </a:lnTo>
                      <a:lnTo>
                        <a:pt x="797" y="54"/>
                      </a:lnTo>
                      <a:lnTo>
                        <a:pt x="794" y="52"/>
                      </a:lnTo>
                      <a:close/>
                      <a:moveTo>
                        <a:pt x="814" y="26"/>
                      </a:moveTo>
                      <a:lnTo>
                        <a:pt x="815" y="27"/>
                      </a:lnTo>
                      <a:lnTo>
                        <a:pt x="815" y="30"/>
                      </a:lnTo>
                      <a:lnTo>
                        <a:pt x="812" y="34"/>
                      </a:lnTo>
                      <a:lnTo>
                        <a:pt x="811" y="37"/>
                      </a:lnTo>
                      <a:lnTo>
                        <a:pt x="811" y="38"/>
                      </a:lnTo>
                      <a:lnTo>
                        <a:pt x="812" y="41"/>
                      </a:lnTo>
                      <a:lnTo>
                        <a:pt x="817" y="43"/>
                      </a:lnTo>
                      <a:lnTo>
                        <a:pt x="818" y="38"/>
                      </a:lnTo>
                      <a:lnTo>
                        <a:pt x="819" y="33"/>
                      </a:lnTo>
                      <a:lnTo>
                        <a:pt x="819" y="29"/>
                      </a:lnTo>
                      <a:lnTo>
                        <a:pt x="818" y="27"/>
                      </a:lnTo>
                      <a:lnTo>
                        <a:pt x="817" y="26"/>
                      </a:lnTo>
                      <a:lnTo>
                        <a:pt x="814" y="26"/>
                      </a:lnTo>
                      <a:close/>
                    </a:path>
                  </a:pathLst>
                </a:custGeom>
                <a:pattFill prst="wdUpDiag">
                  <a:fgClr>
                    <a:schemeClr val="accent2"/>
                  </a:fgClr>
                  <a:bgClr>
                    <a:schemeClr val="hlink"/>
                  </a:bgClr>
                </a:pattFill>
                <a:ln w="9525">
                  <a:solidFill>
                    <a:schemeClr val="bg1"/>
                  </a:solidFill>
                  <a:round/>
                  <a:headEnd/>
                  <a:tailEnd/>
                </a:ln>
              </p:spPr>
              <p:txBody>
                <a:bodyPr/>
                <a:lstStyle/>
                <a:p>
                  <a:endParaRPr lang="fi-FI"/>
                </a:p>
              </p:txBody>
            </p:sp>
            <p:sp>
              <p:nvSpPr>
                <p:cNvPr id="2089" name="Freeform 98"/>
                <p:cNvSpPr>
                  <a:spLocks noEditPoints="1"/>
                </p:cNvSpPr>
                <p:nvPr/>
              </p:nvSpPr>
              <p:spPr bwMode="auto">
                <a:xfrm>
                  <a:off x="3475" y="2061"/>
                  <a:ext cx="158" cy="135"/>
                </a:xfrm>
                <a:custGeom>
                  <a:avLst/>
                  <a:gdLst>
                    <a:gd name="T0" fmla="*/ 376 w 151"/>
                    <a:gd name="T1" fmla="*/ 4 h 128"/>
                    <a:gd name="T2" fmla="*/ 320 w 151"/>
                    <a:gd name="T3" fmla="*/ 104 h 128"/>
                    <a:gd name="T4" fmla="*/ 261 w 151"/>
                    <a:gd name="T5" fmla="*/ 159 h 128"/>
                    <a:gd name="T6" fmla="*/ 213 w 151"/>
                    <a:gd name="T7" fmla="*/ 187 h 128"/>
                    <a:gd name="T8" fmla="*/ 181 w 151"/>
                    <a:gd name="T9" fmla="*/ 168 h 128"/>
                    <a:gd name="T10" fmla="*/ 151 w 151"/>
                    <a:gd name="T11" fmla="*/ 129 h 128"/>
                    <a:gd name="T12" fmla="*/ 120 w 151"/>
                    <a:gd name="T13" fmla="*/ 159 h 128"/>
                    <a:gd name="T14" fmla="*/ 165 w 151"/>
                    <a:gd name="T15" fmla="*/ 232 h 128"/>
                    <a:gd name="T16" fmla="*/ 132 w 151"/>
                    <a:gd name="T17" fmla="*/ 272 h 128"/>
                    <a:gd name="T18" fmla="*/ 80 w 151"/>
                    <a:gd name="T19" fmla="*/ 257 h 128"/>
                    <a:gd name="T20" fmla="*/ 2 w 151"/>
                    <a:gd name="T21" fmla="*/ 272 h 128"/>
                    <a:gd name="T22" fmla="*/ 3 w 151"/>
                    <a:gd name="T23" fmla="*/ 336 h 128"/>
                    <a:gd name="T24" fmla="*/ 6 w 151"/>
                    <a:gd name="T25" fmla="*/ 408 h 128"/>
                    <a:gd name="T26" fmla="*/ 84 w 151"/>
                    <a:gd name="T27" fmla="*/ 515 h 128"/>
                    <a:gd name="T28" fmla="*/ 100 w 151"/>
                    <a:gd name="T29" fmla="*/ 571 h 128"/>
                    <a:gd name="T30" fmla="*/ 115 w 151"/>
                    <a:gd name="T31" fmla="*/ 659 h 128"/>
                    <a:gd name="T32" fmla="*/ 181 w 151"/>
                    <a:gd name="T33" fmla="*/ 666 h 128"/>
                    <a:gd name="T34" fmla="*/ 204 w 151"/>
                    <a:gd name="T35" fmla="*/ 699 h 128"/>
                    <a:gd name="T36" fmla="*/ 233 w 151"/>
                    <a:gd name="T37" fmla="*/ 666 h 128"/>
                    <a:gd name="T38" fmla="*/ 273 w 151"/>
                    <a:gd name="T39" fmla="*/ 631 h 128"/>
                    <a:gd name="T40" fmla="*/ 261 w 151"/>
                    <a:gd name="T41" fmla="*/ 571 h 128"/>
                    <a:gd name="T42" fmla="*/ 313 w 151"/>
                    <a:gd name="T43" fmla="*/ 541 h 128"/>
                    <a:gd name="T44" fmla="*/ 351 w 151"/>
                    <a:gd name="T45" fmla="*/ 515 h 128"/>
                    <a:gd name="T46" fmla="*/ 359 w 151"/>
                    <a:gd name="T47" fmla="*/ 666 h 128"/>
                    <a:gd name="T48" fmla="*/ 377 w 151"/>
                    <a:gd name="T49" fmla="*/ 773 h 128"/>
                    <a:gd name="T50" fmla="*/ 412 w 151"/>
                    <a:gd name="T51" fmla="*/ 777 h 128"/>
                    <a:gd name="T52" fmla="*/ 377 w 151"/>
                    <a:gd name="T53" fmla="*/ 832 h 128"/>
                    <a:gd name="T54" fmla="*/ 394 w 151"/>
                    <a:gd name="T55" fmla="*/ 877 h 128"/>
                    <a:gd name="T56" fmla="*/ 441 w 151"/>
                    <a:gd name="T57" fmla="*/ 911 h 128"/>
                    <a:gd name="T58" fmla="*/ 472 w 151"/>
                    <a:gd name="T59" fmla="*/ 875 h 128"/>
                    <a:gd name="T60" fmla="*/ 504 w 151"/>
                    <a:gd name="T61" fmla="*/ 911 h 128"/>
                    <a:gd name="T62" fmla="*/ 551 w 151"/>
                    <a:gd name="T63" fmla="*/ 957 h 128"/>
                    <a:gd name="T64" fmla="*/ 604 w 151"/>
                    <a:gd name="T65" fmla="*/ 1018 h 128"/>
                    <a:gd name="T66" fmla="*/ 671 w 151"/>
                    <a:gd name="T67" fmla="*/ 976 h 128"/>
                    <a:gd name="T68" fmla="*/ 758 w 151"/>
                    <a:gd name="T69" fmla="*/ 965 h 128"/>
                    <a:gd name="T70" fmla="*/ 776 w 151"/>
                    <a:gd name="T71" fmla="*/ 823 h 128"/>
                    <a:gd name="T72" fmla="*/ 849 w 151"/>
                    <a:gd name="T73" fmla="*/ 860 h 128"/>
                    <a:gd name="T74" fmla="*/ 881 w 151"/>
                    <a:gd name="T75" fmla="*/ 625 h 128"/>
                    <a:gd name="T76" fmla="*/ 855 w 151"/>
                    <a:gd name="T77" fmla="*/ 505 h 128"/>
                    <a:gd name="T78" fmla="*/ 802 w 151"/>
                    <a:gd name="T79" fmla="*/ 374 h 128"/>
                    <a:gd name="T80" fmla="*/ 805 w 151"/>
                    <a:gd name="T81" fmla="*/ 187 h 128"/>
                    <a:gd name="T82" fmla="*/ 775 w 151"/>
                    <a:gd name="T83" fmla="*/ 89 h 128"/>
                    <a:gd name="T84" fmla="*/ 648 w 151"/>
                    <a:gd name="T85" fmla="*/ 2 h 128"/>
                    <a:gd name="T86" fmla="*/ 466 w 151"/>
                    <a:gd name="T87" fmla="*/ 0 h 128"/>
                    <a:gd name="T88" fmla="*/ 604 w 151"/>
                    <a:gd name="T89" fmla="*/ 461 h 128"/>
                    <a:gd name="T90" fmla="*/ 613 w 151"/>
                    <a:gd name="T91" fmla="*/ 541 h 128"/>
                    <a:gd name="T92" fmla="*/ 541 w 151"/>
                    <a:gd name="T93" fmla="*/ 567 h 128"/>
                    <a:gd name="T94" fmla="*/ 541 w 151"/>
                    <a:gd name="T95" fmla="*/ 515 h 128"/>
                    <a:gd name="T96" fmla="*/ 100 w 151"/>
                    <a:gd name="T97" fmla="*/ 374 h 128"/>
                    <a:gd name="T98" fmla="*/ 120 w 151"/>
                    <a:gd name="T99" fmla="*/ 430 h 128"/>
                    <a:gd name="T100" fmla="*/ 96 w 151"/>
                    <a:gd name="T101" fmla="*/ 430 h 128"/>
                    <a:gd name="T102" fmla="*/ 92 w 151"/>
                    <a:gd name="T103" fmla="*/ 373 h 12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51"/>
                    <a:gd name="T157" fmla="*/ 0 h 128"/>
                    <a:gd name="T158" fmla="*/ 151 w 151"/>
                    <a:gd name="T159" fmla="*/ 128 h 12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51" h="128">
                      <a:moveTo>
                        <a:pt x="75" y="0"/>
                      </a:moveTo>
                      <a:lnTo>
                        <a:pt x="71" y="2"/>
                      </a:lnTo>
                      <a:lnTo>
                        <a:pt x="67" y="3"/>
                      </a:lnTo>
                      <a:lnTo>
                        <a:pt x="64" y="4"/>
                      </a:lnTo>
                      <a:lnTo>
                        <a:pt x="63" y="7"/>
                      </a:lnTo>
                      <a:lnTo>
                        <a:pt x="60" y="10"/>
                      </a:lnTo>
                      <a:lnTo>
                        <a:pt x="57" y="11"/>
                      </a:lnTo>
                      <a:lnTo>
                        <a:pt x="54" y="13"/>
                      </a:lnTo>
                      <a:lnTo>
                        <a:pt x="51" y="14"/>
                      </a:lnTo>
                      <a:lnTo>
                        <a:pt x="50" y="15"/>
                      </a:lnTo>
                      <a:lnTo>
                        <a:pt x="47" y="18"/>
                      </a:lnTo>
                      <a:lnTo>
                        <a:pt x="45" y="21"/>
                      </a:lnTo>
                      <a:lnTo>
                        <a:pt x="43" y="21"/>
                      </a:lnTo>
                      <a:lnTo>
                        <a:pt x="42" y="22"/>
                      </a:lnTo>
                      <a:lnTo>
                        <a:pt x="39" y="22"/>
                      </a:lnTo>
                      <a:lnTo>
                        <a:pt x="36" y="24"/>
                      </a:lnTo>
                      <a:lnTo>
                        <a:pt x="34" y="25"/>
                      </a:lnTo>
                      <a:lnTo>
                        <a:pt x="32" y="24"/>
                      </a:lnTo>
                      <a:lnTo>
                        <a:pt x="31" y="24"/>
                      </a:lnTo>
                      <a:lnTo>
                        <a:pt x="31" y="22"/>
                      </a:lnTo>
                      <a:lnTo>
                        <a:pt x="29" y="21"/>
                      </a:lnTo>
                      <a:lnTo>
                        <a:pt x="29" y="18"/>
                      </a:lnTo>
                      <a:lnTo>
                        <a:pt x="28" y="18"/>
                      </a:lnTo>
                      <a:lnTo>
                        <a:pt x="27" y="17"/>
                      </a:lnTo>
                      <a:lnTo>
                        <a:pt x="25" y="17"/>
                      </a:lnTo>
                      <a:lnTo>
                        <a:pt x="22" y="18"/>
                      </a:lnTo>
                      <a:lnTo>
                        <a:pt x="22" y="20"/>
                      </a:lnTo>
                      <a:lnTo>
                        <a:pt x="22" y="21"/>
                      </a:lnTo>
                      <a:lnTo>
                        <a:pt x="22" y="24"/>
                      </a:lnTo>
                      <a:lnTo>
                        <a:pt x="25" y="27"/>
                      </a:lnTo>
                      <a:lnTo>
                        <a:pt x="28" y="28"/>
                      </a:lnTo>
                      <a:lnTo>
                        <a:pt x="29" y="29"/>
                      </a:lnTo>
                      <a:lnTo>
                        <a:pt x="29" y="32"/>
                      </a:lnTo>
                      <a:lnTo>
                        <a:pt x="28" y="33"/>
                      </a:lnTo>
                      <a:lnTo>
                        <a:pt x="27" y="33"/>
                      </a:lnTo>
                      <a:lnTo>
                        <a:pt x="24" y="35"/>
                      </a:lnTo>
                      <a:lnTo>
                        <a:pt x="20" y="35"/>
                      </a:lnTo>
                      <a:lnTo>
                        <a:pt x="17" y="35"/>
                      </a:lnTo>
                      <a:lnTo>
                        <a:pt x="14" y="33"/>
                      </a:lnTo>
                      <a:lnTo>
                        <a:pt x="13" y="32"/>
                      </a:lnTo>
                      <a:lnTo>
                        <a:pt x="9" y="32"/>
                      </a:lnTo>
                      <a:lnTo>
                        <a:pt x="6" y="32"/>
                      </a:lnTo>
                      <a:lnTo>
                        <a:pt x="3" y="33"/>
                      </a:lnTo>
                      <a:lnTo>
                        <a:pt x="2" y="35"/>
                      </a:lnTo>
                      <a:lnTo>
                        <a:pt x="0" y="36"/>
                      </a:lnTo>
                      <a:lnTo>
                        <a:pt x="2" y="38"/>
                      </a:lnTo>
                      <a:lnTo>
                        <a:pt x="2" y="39"/>
                      </a:lnTo>
                      <a:lnTo>
                        <a:pt x="3" y="42"/>
                      </a:lnTo>
                      <a:lnTo>
                        <a:pt x="4" y="43"/>
                      </a:lnTo>
                      <a:lnTo>
                        <a:pt x="3" y="46"/>
                      </a:lnTo>
                      <a:lnTo>
                        <a:pt x="3" y="47"/>
                      </a:lnTo>
                      <a:lnTo>
                        <a:pt x="6" y="51"/>
                      </a:lnTo>
                      <a:lnTo>
                        <a:pt x="9" y="54"/>
                      </a:lnTo>
                      <a:lnTo>
                        <a:pt x="11" y="57"/>
                      </a:lnTo>
                      <a:lnTo>
                        <a:pt x="13" y="61"/>
                      </a:lnTo>
                      <a:lnTo>
                        <a:pt x="14" y="65"/>
                      </a:lnTo>
                      <a:lnTo>
                        <a:pt x="13" y="67"/>
                      </a:lnTo>
                      <a:lnTo>
                        <a:pt x="14" y="69"/>
                      </a:lnTo>
                      <a:lnTo>
                        <a:pt x="16" y="71"/>
                      </a:lnTo>
                      <a:lnTo>
                        <a:pt x="18" y="72"/>
                      </a:lnTo>
                      <a:lnTo>
                        <a:pt x="20" y="74"/>
                      </a:lnTo>
                      <a:lnTo>
                        <a:pt x="20" y="76"/>
                      </a:lnTo>
                      <a:lnTo>
                        <a:pt x="20" y="79"/>
                      </a:lnTo>
                      <a:lnTo>
                        <a:pt x="21" y="82"/>
                      </a:lnTo>
                      <a:lnTo>
                        <a:pt x="24" y="83"/>
                      </a:lnTo>
                      <a:lnTo>
                        <a:pt x="27" y="83"/>
                      </a:lnTo>
                      <a:lnTo>
                        <a:pt x="29" y="83"/>
                      </a:lnTo>
                      <a:lnTo>
                        <a:pt x="31" y="83"/>
                      </a:lnTo>
                      <a:lnTo>
                        <a:pt x="32" y="83"/>
                      </a:lnTo>
                      <a:lnTo>
                        <a:pt x="34" y="85"/>
                      </a:lnTo>
                      <a:lnTo>
                        <a:pt x="34" y="86"/>
                      </a:lnTo>
                      <a:lnTo>
                        <a:pt x="34" y="87"/>
                      </a:lnTo>
                      <a:lnTo>
                        <a:pt x="35" y="87"/>
                      </a:lnTo>
                      <a:lnTo>
                        <a:pt x="38" y="86"/>
                      </a:lnTo>
                      <a:lnTo>
                        <a:pt x="39" y="85"/>
                      </a:lnTo>
                      <a:lnTo>
                        <a:pt x="40" y="83"/>
                      </a:lnTo>
                      <a:lnTo>
                        <a:pt x="43" y="83"/>
                      </a:lnTo>
                      <a:lnTo>
                        <a:pt x="46" y="82"/>
                      </a:lnTo>
                      <a:lnTo>
                        <a:pt x="47" y="80"/>
                      </a:lnTo>
                      <a:lnTo>
                        <a:pt x="47" y="79"/>
                      </a:lnTo>
                      <a:lnTo>
                        <a:pt x="46" y="78"/>
                      </a:lnTo>
                      <a:lnTo>
                        <a:pt x="45" y="75"/>
                      </a:lnTo>
                      <a:lnTo>
                        <a:pt x="45" y="74"/>
                      </a:lnTo>
                      <a:lnTo>
                        <a:pt x="45" y="72"/>
                      </a:lnTo>
                      <a:lnTo>
                        <a:pt x="46" y="71"/>
                      </a:lnTo>
                      <a:lnTo>
                        <a:pt x="49" y="71"/>
                      </a:lnTo>
                      <a:lnTo>
                        <a:pt x="51" y="69"/>
                      </a:lnTo>
                      <a:lnTo>
                        <a:pt x="53" y="68"/>
                      </a:lnTo>
                      <a:lnTo>
                        <a:pt x="54" y="65"/>
                      </a:lnTo>
                      <a:lnTo>
                        <a:pt x="56" y="64"/>
                      </a:lnTo>
                      <a:lnTo>
                        <a:pt x="58" y="64"/>
                      </a:lnTo>
                      <a:lnTo>
                        <a:pt x="60" y="65"/>
                      </a:lnTo>
                      <a:lnTo>
                        <a:pt x="60" y="68"/>
                      </a:lnTo>
                      <a:lnTo>
                        <a:pt x="60" y="72"/>
                      </a:lnTo>
                      <a:lnTo>
                        <a:pt x="60" y="80"/>
                      </a:lnTo>
                      <a:lnTo>
                        <a:pt x="61" y="83"/>
                      </a:lnTo>
                      <a:lnTo>
                        <a:pt x="61" y="87"/>
                      </a:lnTo>
                      <a:lnTo>
                        <a:pt x="63" y="93"/>
                      </a:lnTo>
                      <a:lnTo>
                        <a:pt x="63" y="94"/>
                      </a:lnTo>
                      <a:lnTo>
                        <a:pt x="65" y="96"/>
                      </a:lnTo>
                      <a:lnTo>
                        <a:pt x="67" y="96"/>
                      </a:lnTo>
                      <a:lnTo>
                        <a:pt x="68" y="96"/>
                      </a:lnTo>
                      <a:lnTo>
                        <a:pt x="69" y="96"/>
                      </a:lnTo>
                      <a:lnTo>
                        <a:pt x="71" y="97"/>
                      </a:lnTo>
                      <a:lnTo>
                        <a:pt x="69" y="98"/>
                      </a:lnTo>
                      <a:lnTo>
                        <a:pt x="69" y="101"/>
                      </a:lnTo>
                      <a:lnTo>
                        <a:pt x="68" y="104"/>
                      </a:lnTo>
                      <a:lnTo>
                        <a:pt x="65" y="105"/>
                      </a:lnTo>
                      <a:lnTo>
                        <a:pt x="64" y="107"/>
                      </a:lnTo>
                      <a:lnTo>
                        <a:pt x="64" y="108"/>
                      </a:lnTo>
                      <a:lnTo>
                        <a:pt x="65" y="110"/>
                      </a:lnTo>
                      <a:lnTo>
                        <a:pt x="68" y="111"/>
                      </a:lnTo>
                      <a:lnTo>
                        <a:pt x="71" y="111"/>
                      </a:lnTo>
                      <a:lnTo>
                        <a:pt x="72" y="112"/>
                      </a:lnTo>
                      <a:lnTo>
                        <a:pt x="74" y="114"/>
                      </a:lnTo>
                      <a:lnTo>
                        <a:pt x="75" y="114"/>
                      </a:lnTo>
                      <a:lnTo>
                        <a:pt x="78" y="114"/>
                      </a:lnTo>
                      <a:lnTo>
                        <a:pt x="79" y="112"/>
                      </a:lnTo>
                      <a:lnTo>
                        <a:pt x="81" y="111"/>
                      </a:lnTo>
                      <a:lnTo>
                        <a:pt x="81" y="110"/>
                      </a:lnTo>
                      <a:lnTo>
                        <a:pt x="82" y="110"/>
                      </a:lnTo>
                      <a:lnTo>
                        <a:pt x="85" y="110"/>
                      </a:lnTo>
                      <a:lnTo>
                        <a:pt x="86" y="111"/>
                      </a:lnTo>
                      <a:lnTo>
                        <a:pt x="86" y="114"/>
                      </a:lnTo>
                      <a:lnTo>
                        <a:pt x="89" y="115"/>
                      </a:lnTo>
                      <a:lnTo>
                        <a:pt x="92" y="118"/>
                      </a:lnTo>
                      <a:lnTo>
                        <a:pt x="93" y="118"/>
                      </a:lnTo>
                      <a:lnTo>
                        <a:pt x="94" y="119"/>
                      </a:lnTo>
                      <a:lnTo>
                        <a:pt x="96" y="123"/>
                      </a:lnTo>
                      <a:lnTo>
                        <a:pt x="97" y="128"/>
                      </a:lnTo>
                      <a:lnTo>
                        <a:pt x="100" y="128"/>
                      </a:lnTo>
                      <a:lnTo>
                        <a:pt x="103" y="128"/>
                      </a:lnTo>
                      <a:lnTo>
                        <a:pt x="105" y="128"/>
                      </a:lnTo>
                      <a:lnTo>
                        <a:pt x="110" y="128"/>
                      </a:lnTo>
                      <a:lnTo>
                        <a:pt x="111" y="126"/>
                      </a:lnTo>
                      <a:lnTo>
                        <a:pt x="114" y="123"/>
                      </a:lnTo>
                      <a:lnTo>
                        <a:pt x="117" y="116"/>
                      </a:lnTo>
                      <a:lnTo>
                        <a:pt x="122" y="119"/>
                      </a:lnTo>
                      <a:lnTo>
                        <a:pt x="125" y="122"/>
                      </a:lnTo>
                      <a:lnTo>
                        <a:pt x="129" y="121"/>
                      </a:lnTo>
                      <a:lnTo>
                        <a:pt x="132" y="119"/>
                      </a:lnTo>
                      <a:lnTo>
                        <a:pt x="133" y="119"/>
                      </a:lnTo>
                      <a:lnTo>
                        <a:pt x="130" y="104"/>
                      </a:lnTo>
                      <a:lnTo>
                        <a:pt x="133" y="103"/>
                      </a:lnTo>
                      <a:lnTo>
                        <a:pt x="134" y="101"/>
                      </a:lnTo>
                      <a:lnTo>
                        <a:pt x="137" y="103"/>
                      </a:lnTo>
                      <a:lnTo>
                        <a:pt x="140" y="104"/>
                      </a:lnTo>
                      <a:lnTo>
                        <a:pt x="144" y="107"/>
                      </a:lnTo>
                      <a:lnTo>
                        <a:pt x="146" y="98"/>
                      </a:lnTo>
                      <a:lnTo>
                        <a:pt x="151" y="85"/>
                      </a:lnTo>
                      <a:lnTo>
                        <a:pt x="151" y="79"/>
                      </a:lnTo>
                      <a:lnTo>
                        <a:pt x="150" y="78"/>
                      </a:lnTo>
                      <a:lnTo>
                        <a:pt x="147" y="76"/>
                      </a:lnTo>
                      <a:lnTo>
                        <a:pt x="141" y="75"/>
                      </a:lnTo>
                      <a:lnTo>
                        <a:pt x="144" y="67"/>
                      </a:lnTo>
                      <a:lnTo>
                        <a:pt x="146" y="63"/>
                      </a:lnTo>
                      <a:lnTo>
                        <a:pt x="146" y="58"/>
                      </a:lnTo>
                      <a:lnTo>
                        <a:pt x="139" y="56"/>
                      </a:lnTo>
                      <a:lnTo>
                        <a:pt x="139" y="47"/>
                      </a:lnTo>
                      <a:lnTo>
                        <a:pt x="136" y="47"/>
                      </a:lnTo>
                      <a:lnTo>
                        <a:pt x="134" y="43"/>
                      </a:lnTo>
                      <a:lnTo>
                        <a:pt x="134" y="38"/>
                      </a:lnTo>
                      <a:lnTo>
                        <a:pt x="136" y="31"/>
                      </a:lnTo>
                      <a:lnTo>
                        <a:pt x="137" y="24"/>
                      </a:lnTo>
                      <a:lnTo>
                        <a:pt x="137" y="20"/>
                      </a:lnTo>
                      <a:lnTo>
                        <a:pt x="136" y="15"/>
                      </a:lnTo>
                      <a:lnTo>
                        <a:pt x="133" y="13"/>
                      </a:lnTo>
                      <a:lnTo>
                        <a:pt x="132" y="10"/>
                      </a:lnTo>
                      <a:lnTo>
                        <a:pt x="129" y="7"/>
                      </a:lnTo>
                      <a:lnTo>
                        <a:pt x="125" y="6"/>
                      </a:lnTo>
                      <a:lnTo>
                        <a:pt x="118" y="3"/>
                      </a:lnTo>
                      <a:lnTo>
                        <a:pt x="111" y="2"/>
                      </a:lnTo>
                      <a:lnTo>
                        <a:pt x="103" y="2"/>
                      </a:lnTo>
                      <a:lnTo>
                        <a:pt x="93" y="2"/>
                      </a:lnTo>
                      <a:lnTo>
                        <a:pt x="78" y="3"/>
                      </a:lnTo>
                      <a:lnTo>
                        <a:pt x="79" y="0"/>
                      </a:lnTo>
                      <a:lnTo>
                        <a:pt x="75" y="0"/>
                      </a:lnTo>
                      <a:close/>
                      <a:moveTo>
                        <a:pt x="99" y="56"/>
                      </a:moveTo>
                      <a:lnTo>
                        <a:pt x="101" y="57"/>
                      </a:lnTo>
                      <a:lnTo>
                        <a:pt x="103" y="58"/>
                      </a:lnTo>
                      <a:lnTo>
                        <a:pt x="107" y="61"/>
                      </a:lnTo>
                      <a:lnTo>
                        <a:pt x="105" y="63"/>
                      </a:lnTo>
                      <a:lnTo>
                        <a:pt x="104" y="65"/>
                      </a:lnTo>
                      <a:lnTo>
                        <a:pt x="104" y="68"/>
                      </a:lnTo>
                      <a:lnTo>
                        <a:pt x="104" y="69"/>
                      </a:lnTo>
                      <a:lnTo>
                        <a:pt x="101" y="71"/>
                      </a:lnTo>
                      <a:lnTo>
                        <a:pt x="97" y="71"/>
                      </a:lnTo>
                      <a:lnTo>
                        <a:pt x="93" y="71"/>
                      </a:lnTo>
                      <a:lnTo>
                        <a:pt x="92" y="71"/>
                      </a:lnTo>
                      <a:lnTo>
                        <a:pt x="90" y="72"/>
                      </a:lnTo>
                      <a:lnTo>
                        <a:pt x="90" y="67"/>
                      </a:lnTo>
                      <a:lnTo>
                        <a:pt x="93" y="65"/>
                      </a:lnTo>
                      <a:lnTo>
                        <a:pt x="94" y="61"/>
                      </a:lnTo>
                      <a:lnTo>
                        <a:pt x="99" y="56"/>
                      </a:lnTo>
                      <a:close/>
                      <a:moveTo>
                        <a:pt x="16" y="46"/>
                      </a:moveTo>
                      <a:lnTo>
                        <a:pt x="18" y="47"/>
                      </a:lnTo>
                      <a:lnTo>
                        <a:pt x="20" y="49"/>
                      </a:lnTo>
                      <a:lnTo>
                        <a:pt x="21" y="50"/>
                      </a:lnTo>
                      <a:lnTo>
                        <a:pt x="22" y="53"/>
                      </a:lnTo>
                      <a:lnTo>
                        <a:pt x="22" y="54"/>
                      </a:lnTo>
                      <a:lnTo>
                        <a:pt x="21" y="56"/>
                      </a:lnTo>
                      <a:lnTo>
                        <a:pt x="20" y="56"/>
                      </a:lnTo>
                      <a:lnTo>
                        <a:pt x="18" y="56"/>
                      </a:lnTo>
                      <a:lnTo>
                        <a:pt x="17" y="54"/>
                      </a:lnTo>
                      <a:lnTo>
                        <a:pt x="16" y="50"/>
                      </a:lnTo>
                      <a:lnTo>
                        <a:pt x="14" y="46"/>
                      </a:lnTo>
                      <a:lnTo>
                        <a:pt x="14" y="45"/>
                      </a:lnTo>
                      <a:lnTo>
                        <a:pt x="16" y="46"/>
                      </a:lnTo>
                      <a:close/>
                    </a:path>
                  </a:pathLst>
                </a:custGeom>
                <a:solidFill>
                  <a:schemeClr val="bg2"/>
                </a:solidFill>
                <a:ln w="9525">
                  <a:solidFill>
                    <a:schemeClr val="bg1"/>
                  </a:solidFill>
                  <a:round/>
                  <a:headEnd/>
                  <a:tailEnd/>
                </a:ln>
              </p:spPr>
              <p:txBody>
                <a:bodyPr/>
                <a:lstStyle/>
                <a:p>
                  <a:endParaRPr lang="fi-FI"/>
                </a:p>
              </p:txBody>
            </p:sp>
            <p:sp>
              <p:nvSpPr>
                <p:cNvPr id="2090" name="Freeform 99"/>
                <p:cNvSpPr>
                  <a:spLocks noEditPoints="1"/>
                </p:cNvSpPr>
                <p:nvPr/>
              </p:nvSpPr>
              <p:spPr bwMode="auto">
                <a:xfrm>
                  <a:off x="4088" y="2435"/>
                  <a:ext cx="276" cy="290"/>
                </a:xfrm>
                <a:custGeom>
                  <a:avLst/>
                  <a:gdLst>
                    <a:gd name="T0" fmla="*/ 1561 w 263"/>
                    <a:gd name="T1" fmla="*/ 123 h 276"/>
                    <a:gd name="T2" fmla="*/ 922 w 263"/>
                    <a:gd name="T3" fmla="*/ 223 h 276"/>
                    <a:gd name="T4" fmla="*/ 772 w 263"/>
                    <a:gd name="T5" fmla="*/ 330 h 276"/>
                    <a:gd name="T6" fmla="*/ 719 w 263"/>
                    <a:gd name="T7" fmla="*/ 212 h 276"/>
                    <a:gd name="T8" fmla="*/ 583 w 263"/>
                    <a:gd name="T9" fmla="*/ 671 h 276"/>
                    <a:gd name="T10" fmla="*/ 500 w 263"/>
                    <a:gd name="T11" fmla="*/ 819 h 276"/>
                    <a:gd name="T12" fmla="*/ 340 w 263"/>
                    <a:gd name="T13" fmla="*/ 1004 h 276"/>
                    <a:gd name="T14" fmla="*/ 491 w 263"/>
                    <a:gd name="T15" fmla="*/ 1126 h 276"/>
                    <a:gd name="T16" fmla="*/ 310 w 263"/>
                    <a:gd name="T17" fmla="*/ 1118 h 276"/>
                    <a:gd name="T18" fmla="*/ 280 w 263"/>
                    <a:gd name="T19" fmla="*/ 1027 h 276"/>
                    <a:gd name="T20" fmla="*/ 242 w 263"/>
                    <a:gd name="T21" fmla="*/ 1118 h 276"/>
                    <a:gd name="T22" fmla="*/ 281 w 263"/>
                    <a:gd name="T23" fmla="*/ 1209 h 276"/>
                    <a:gd name="T24" fmla="*/ 130 w 263"/>
                    <a:gd name="T25" fmla="*/ 1123 h 276"/>
                    <a:gd name="T26" fmla="*/ 136 w 263"/>
                    <a:gd name="T27" fmla="*/ 1209 h 276"/>
                    <a:gd name="T28" fmla="*/ 92 w 263"/>
                    <a:gd name="T29" fmla="*/ 1298 h 276"/>
                    <a:gd name="T30" fmla="*/ 1 w 263"/>
                    <a:gd name="T31" fmla="*/ 1316 h 276"/>
                    <a:gd name="T32" fmla="*/ 112 w 263"/>
                    <a:gd name="T33" fmla="*/ 1354 h 276"/>
                    <a:gd name="T34" fmla="*/ 255 w 263"/>
                    <a:gd name="T35" fmla="*/ 1423 h 276"/>
                    <a:gd name="T36" fmla="*/ 405 w 263"/>
                    <a:gd name="T37" fmla="*/ 1402 h 276"/>
                    <a:gd name="T38" fmla="*/ 491 w 263"/>
                    <a:gd name="T39" fmla="*/ 1372 h 276"/>
                    <a:gd name="T40" fmla="*/ 538 w 263"/>
                    <a:gd name="T41" fmla="*/ 1438 h 276"/>
                    <a:gd name="T42" fmla="*/ 583 w 263"/>
                    <a:gd name="T43" fmla="*/ 1387 h 276"/>
                    <a:gd name="T44" fmla="*/ 642 w 263"/>
                    <a:gd name="T45" fmla="*/ 1495 h 276"/>
                    <a:gd name="T46" fmla="*/ 757 w 263"/>
                    <a:gd name="T47" fmla="*/ 1568 h 276"/>
                    <a:gd name="T48" fmla="*/ 818 w 263"/>
                    <a:gd name="T49" fmla="*/ 1640 h 276"/>
                    <a:gd name="T50" fmla="*/ 755 w 263"/>
                    <a:gd name="T51" fmla="*/ 1843 h 276"/>
                    <a:gd name="T52" fmla="*/ 917 w 263"/>
                    <a:gd name="T53" fmla="*/ 1902 h 276"/>
                    <a:gd name="T54" fmla="*/ 962 w 263"/>
                    <a:gd name="T55" fmla="*/ 1797 h 276"/>
                    <a:gd name="T56" fmla="*/ 911 w 263"/>
                    <a:gd name="T57" fmla="*/ 1685 h 276"/>
                    <a:gd name="T58" fmla="*/ 911 w 263"/>
                    <a:gd name="T59" fmla="*/ 1627 h 276"/>
                    <a:gd name="T60" fmla="*/ 976 w 263"/>
                    <a:gd name="T61" fmla="*/ 1548 h 276"/>
                    <a:gd name="T62" fmla="*/ 1112 w 263"/>
                    <a:gd name="T63" fmla="*/ 1351 h 276"/>
                    <a:gd name="T64" fmla="*/ 1174 w 263"/>
                    <a:gd name="T65" fmla="*/ 1095 h 276"/>
                    <a:gd name="T66" fmla="*/ 1304 w 263"/>
                    <a:gd name="T67" fmla="*/ 1118 h 276"/>
                    <a:gd name="T68" fmla="*/ 1436 w 263"/>
                    <a:gd name="T69" fmla="*/ 992 h 276"/>
                    <a:gd name="T70" fmla="*/ 1561 w 263"/>
                    <a:gd name="T71" fmla="*/ 905 h 276"/>
                    <a:gd name="T72" fmla="*/ 1487 w 263"/>
                    <a:gd name="T73" fmla="*/ 741 h 276"/>
                    <a:gd name="T74" fmla="*/ 1659 w 263"/>
                    <a:gd name="T75" fmla="*/ 622 h 276"/>
                    <a:gd name="T76" fmla="*/ 1727 w 263"/>
                    <a:gd name="T77" fmla="*/ 326 h 276"/>
                    <a:gd name="T78" fmla="*/ 268 w 263"/>
                    <a:gd name="T79" fmla="*/ 1320 h 276"/>
                    <a:gd name="T80" fmla="*/ 962 w 263"/>
                    <a:gd name="T81" fmla="*/ 271 h 276"/>
                    <a:gd name="T82" fmla="*/ 962 w 263"/>
                    <a:gd name="T83" fmla="*/ 399 h 276"/>
                    <a:gd name="T84" fmla="*/ 1060 w 263"/>
                    <a:gd name="T85" fmla="*/ 533 h 276"/>
                    <a:gd name="T86" fmla="*/ 1145 w 263"/>
                    <a:gd name="T87" fmla="*/ 598 h 276"/>
                    <a:gd name="T88" fmla="*/ 1024 w 263"/>
                    <a:gd name="T89" fmla="*/ 753 h 276"/>
                    <a:gd name="T90" fmla="*/ 844 w 263"/>
                    <a:gd name="T91" fmla="*/ 791 h 276"/>
                    <a:gd name="T92" fmla="*/ 879 w 263"/>
                    <a:gd name="T93" fmla="*/ 548 h 276"/>
                    <a:gd name="T94" fmla="*/ 874 w 263"/>
                    <a:gd name="T95" fmla="*/ 326 h 276"/>
                    <a:gd name="T96" fmla="*/ 701 w 263"/>
                    <a:gd name="T97" fmla="*/ 123 h 276"/>
                    <a:gd name="T98" fmla="*/ 779 w 263"/>
                    <a:gd name="T99" fmla="*/ 106 h 276"/>
                    <a:gd name="T100" fmla="*/ 1298 w 263"/>
                    <a:gd name="T101" fmla="*/ 87 h 276"/>
                    <a:gd name="T102" fmla="*/ 1457 w 263"/>
                    <a:gd name="T103" fmla="*/ 7 h 276"/>
                    <a:gd name="T104" fmla="*/ 804 w 263"/>
                    <a:gd name="T105" fmla="*/ 83 h 276"/>
                    <a:gd name="T106" fmla="*/ 804 w 263"/>
                    <a:gd name="T107" fmla="*/ 5 h 276"/>
                    <a:gd name="T108" fmla="*/ 1128 w 263"/>
                    <a:gd name="T109" fmla="*/ 4 h 276"/>
                    <a:gd name="T110" fmla="*/ 1529 w 263"/>
                    <a:gd name="T111" fmla="*/ 4 h 276"/>
                    <a:gd name="T112" fmla="*/ 1568 w 263"/>
                    <a:gd name="T113" fmla="*/ 0 h 276"/>
                    <a:gd name="T114" fmla="*/ 956 w 263"/>
                    <a:gd name="T115" fmla="*/ 0 h 2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3"/>
                    <a:gd name="T175" fmla="*/ 0 h 276"/>
                    <a:gd name="T176" fmla="*/ 263 w 263"/>
                    <a:gd name="T177" fmla="*/ 276 h 27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3" h="276">
                      <a:moveTo>
                        <a:pt x="263" y="43"/>
                      </a:moveTo>
                      <a:lnTo>
                        <a:pt x="257" y="41"/>
                      </a:lnTo>
                      <a:lnTo>
                        <a:pt x="252" y="40"/>
                      </a:lnTo>
                      <a:lnTo>
                        <a:pt x="248" y="36"/>
                      </a:lnTo>
                      <a:lnTo>
                        <a:pt x="245" y="33"/>
                      </a:lnTo>
                      <a:lnTo>
                        <a:pt x="242" y="29"/>
                      </a:lnTo>
                      <a:lnTo>
                        <a:pt x="239" y="23"/>
                      </a:lnTo>
                      <a:lnTo>
                        <a:pt x="238" y="19"/>
                      </a:lnTo>
                      <a:lnTo>
                        <a:pt x="237" y="16"/>
                      </a:lnTo>
                      <a:lnTo>
                        <a:pt x="213" y="19"/>
                      </a:lnTo>
                      <a:lnTo>
                        <a:pt x="191" y="22"/>
                      </a:lnTo>
                      <a:lnTo>
                        <a:pt x="176" y="20"/>
                      </a:lnTo>
                      <a:lnTo>
                        <a:pt x="167" y="20"/>
                      </a:lnTo>
                      <a:lnTo>
                        <a:pt x="163" y="20"/>
                      </a:lnTo>
                      <a:lnTo>
                        <a:pt x="159" y="22"/>
                      </a:lnTo>
                      <a:lnTo>
                        <a:pt x="141" y="32"/>
                      </a:lnTo>
                      <a:lnTo>
                        <a:pt x="140" y="34"/>
                      </a:lnTo>
                      <a:lnTo>
                        <a:pt x="138" y="37"/>
                      </a:lnTo>
                      <a:lnTo>
                        <a:pt x="137" y="40"/>
                      </a:lnTo>
                      <a:lnTo>
                        <a:pt x="137" y="41"/>
                      </a:lnTo>
                      <a:lnTo>
                        <a:pt x="136" y="43"/>
                      </a:lnTo>
                      <a:lnTo>
                        <a:pt x="130" y="45"/>
                      </a:lnTo>
                      <a:lnTo>
                        <a:pt x="125" y="47"/>
                      </a:lnTo>
                      <a:lnTo>
                        <a:pt x="118" y="48"/>
                      </a:lnTo>
                      <a:lnTo>
                        <a:pt x="112" y="51"/>
                      </a:lnTo>
                      <a:lnTo>
                        <a:pt x="112" y="47"/>
                      </a:lnTo>
                      <a:lnTo>
                        <a:pt x="111" y="45"/>
                      </a:lnTo>
                      <a:lnTo>
                        <a:pt x="109" y="43"/>
                      </a:lnTo>
                      <a:lnTo>
                        <a:pt x="109" y="40"/>
                      </a:lnTo>
                      <a:lnTo>
                        <a:pt x="112" y="34"/>
                      </a:lnTo>
                      <a:lnTo>
                        <a:pt x="115" y="29"/>
                      </a:lnTo>
                      <a:lnTo>
                        <a:pt x="109" y="30"/>
                      </a:lnTo>
                      <a:lnTo>
                        <a:pt x="104" y="29"/>
                      </a:lnTo>
                      <a:lnTo>
                        <a:pt x="104" y="47"/>
                      </a:lnTo>
                      <a:lnTo>
                        <a:pt x="102" y="56"/>
                      </a:lnTo>
                      <a:lnTo>
                        <a:pt x="101" y="66"/>
                      </a:lnTo>
                      <a:lnTo>
                        <a:pt x="98" y="74"/>
                      </a:lnTo>
                      <a:lnTo>
                        <a:pt x="96" y="84"/>
                      </a:lnTo>
                      <a:lnTo>
                        <a:pt x="93" y="91"/>
                      </a:lnTo>
                      <a:lnTo>
                        <a:pt x="89" y="98"/>
                      </a:lnTo>
                      <a:lnTo>
                        <a:pt x="86" y="101"/>
                      </a:lnTo>
                      <a:lnTo>
                        <a:pt x="83" y="102"/>
                      </a:lnTo>
                      <a:lnTo>
                        <a:pt x="79" y="105"/>
                      </a:lnTo>
                      <a:lnTo>
                        <a:pt x="78" y="106"/>
                      </a:lnTo>
                      <a:lnTo>
                        <a:pt x="76" y="110"/>
                      </a:lnTo>
                      <a:lnTo>
                        <a:pt x="76" y="113"/>
                      </a:lnTo>
                      <a:lnTo>
                        <a:pt x="76" y="117"/>
                      </a:lnTo>
                      <a:lnTo>
                        <a:pt x="76" y="119"/>
                      </a:lnTo>
                      <a:lnTo>
                        <a:pt x="75" y="120"/>
                      </a:lnTo>
                      <a:lnTo>
                        <a:pt x="69" y="123"/>
                      </a:lnTo>
                      <a:lnTo>
                        <a:pt x="62" y="127"/>
                      </a:lnTo>
                      <a:lnTo>
                        <a:pt x="57" y="130"/>
                      </a:lnTo>
                      <a:lnTo>
                        <a:pt x="51" y="132"/>
                      </a:lnTo>
                      <a:lnTo>
                        <a:pt x="51" y="135"/>
                      </a:lnTo>
                      <a:lnTo>
                        <a:pt x="51" y="139"/>
                      </a:lnTo>
                      <a:lnTo>
                        <a:pt x="51" y="146"/>
                      </a:lnTo>
                      <a:lnTo>
                        <a:pt x="61" y="153"/>
                      </a:lnTo>
                      <a:lnTo>
                        <a:pt x="69" y="159"/>
                      </a:lnTo>
                      <a:lnTo>
                        <a:pt x="71" y="160"/>
                      </a:lnTo>
                      <a:lnTo>
                        <a:pt x="72" y="159"/>
                      </a:lnTo>
                      <a:lnTo>
                        <a:pt x="75" y="159"/>
                      </a:lnTo>
                      <a:lnTo>
                        <a:pt x="78" y="159"/>
                      </a:lnTo>
                      <a:lnTo>
                        <a:pt x="76" y="162"/>
                      </a:lnTo>
                      <a:lnTo>
                        <a:pt x="75" y="164"/>
                      </a:lnTo>
                      <a:lnTo>
                        <a:pt x="69" y="166"/>
                      </a:lnTo>
                      <a:lnTo>
                        <a:pt x="64" y="167"/>
                      </a:lnTo>
                      <a:lnTo>
                        <a:pt x="60" y="167"/>
                      </a:lnTo>
                      <a:lnTo>
                        <a:pt x="54" y="167"/>
                      </a:lnTo>
                      <a:lnTo>
                        <a:pt x="51" y="167"/>
                      </a:lnTo>
                      <a:lnTo>
                        <a:pt x="50" y="166"/>
                      </a:lnTo>
                      <a:lnTo>
                        <a:pt x="48" y="163"/>
                      </a:lnTo>
                      <a:lnTo>
                        <a:pt x="48" y="162"/>
                      </a:lnTo>
                      <a:lnTo>
                        <a:pt x="50" y="160"/>
                      </a:lnTo>
                      <a:lnTo>
                        <a:pt x="53" y="160"/>
                      </a:lnTo>
                      <a:lnTo>
                        <a:pt x="57" y="162"/>
                      </a:lnTo>
                      <a:lnTo>
                        <a:pt x="54" y="156"/>
                      </a:lnTo>
                      <a:lnTo>
                        <a:pt x="54" y="153"/>
                      </a:lnTo>
                      <a:lnTo>
                        <a:pt x="54" y="152"/>
                      </a:lnTo>
                      <a:lnTo>
                        <a:pt x="48" y="150"/>
                      </a:lnTo>
                      <a:lnTo>
                        <a:pt x="43" y="149"/>
                      </a:lnTo>
                      <a:lnTo>
                        <a:pt x="44" y="153"/>
                      </a:lnTo>
                      <a:lnTo>
                        <a:pt x="46" y="156"/>
                      </a:lnTo>
                      <a:lnTo>
                        <a:pt x="47" y="157"/>
                      </a:lnTo>
                      <a:lnTo>
                        <a:pt x="46" y="159"/>
                      </a:lnTo>
                      <a:lnTo>
                        <a:pt x="42" y="157"/>
                      </a:lnTo>
                      <a:lnTo>
                        <a:pt x="29" y="152"/>
                      </a:lnTo>
                      <a:lnTo>
                        <a:pt x="26" y="159"/>
                      </a:lnTo>
                      <a:lnTo>
                        <a:pt x="37" y="162"/>
                      </a:lnTo>
                      <a:lnTo>
                        <a:pt x="43" y="163"/>
                      </a:lnTo>
                      <a:lnTo>
                        <a:pt x="48" y="164"/>
                      </a:lnTo>
                      <a:lnTo>
                        <a:pt x="47" y="167"/>
                      </a:lnTo>
                      <a:lnTo>
                        <a:pt x="46" y="168"/>
                      </a:lnTo>
                      <a:lnTo>
                        <a:pt x="43" y="167"/>
                      </a:lnTo>
                      <a:lnTo>
                        <a:pt x="46" y="173"/>
                      </a:lnTo>
                      <a:lnTo>
                        <a:pt x="46" y="174"/>
                      </a:lnTo>
                      <a:lnTo>
                        <a:pt x="44" y="175"/>
                      </a:lnTo>
                      <a:lnTo>
                        <a:pt x="43" y="175"/>
                      </a:lnTo>
                      <a:lnTo>
                        <a:pt x="40" y="175"/>
                      </a:lnTo>
                      <a:lnTo>
                        <a:pt x="37" y="171"/>
                      </a:lnTo>
                      <a:lnTo>
                        <a:pt x="35" y="167"/>
                      </a:lnTo>
                      <a:lnTo>
                        <a:pt x="32" y="164"/>
                      </a:lnTo>
                      <a:lnTo>
                        <a:pt x="28" y="163"/>
                      </a:lnTo>
                      <a:lnTo>
                        <a:pt x="25" y="163"/>
                      </a:lnTo>
                      <a:lnTo>
                        <a:pt x="21" y="163"/>
                      </a:lnTo>
                      <a:lnTo>
                        <a:pt x="14" y="163"/>
                      </a:lnTo>
                      <a:lnTo>
                        <a:pt x="6" y="164"/>
                      </a:lnTo>
                      <a:lnTo>
                        <a:pt x="6" y="170"/>
                      </a:lnTo>
                      <a:lnTo>
                        <a:pt x="6" y="175"/>
                      </a:lnTo>
                      <a:lnTo>
                        <a:pt x="11" y="177"/>
                      </a:lnTo>
                      <a:lnTo>
                        <a:pt x="14" y="177"/>
                      </a:lnTo>
                      <a:lnTo>
                        <a:pt x="14" y="175"/>
                      </a:lnTo>
                      <a:lnTo>
                        <a:pt x="22" y="175"/>
                      </a:lnTo>
                      <a:lnTo>
                        <a:pt x="22" y="178"/>
                      </a:lnTo>
                      <a:lnTo>
                        <a:pt x="22" y="180"/>
                      </a:lnTo>
                      <a:lnTo>
                        <a:pt x="24" y="181"/>
                      </a:lnTo>
                      <a:lnTo>
                        <a:pt x="25" y="184"/>
                      </a:lnTo>
                      <a:lnTo>
                        <a:pt x="24" y="186"/>
                      </a:lnTo>
                      <a:lnTo>
                        <a:pt x="22" y="189"/>
                      </a:lnTo>
                      <a:lnTo>
                        <a:pt x="18" y="189"/>
                      </a:lnTo>
                      <a:lnTo>
                        <a:pt x="14" y="188"/>
                      </a:lnTo>
                      <a:lnTo>
                        <a:pt x="11" y="186"/>
                      </a:lnTo>
                      <a:lnTo>
                        <a:pt x="10" y="185"/>
                      </a:lnTo>
                      <a:lnTo>
                        <a:pt x="6" y="181"/>
                      </a:lnTo>
                      <a:lnTo>
                        <a:pt x="3" y="180"/>
                      </a:lnTo>
                      <a:lnTo>
                        <a:pt x="0" y="178"/>
                      </a:lnTo>
                      <a:lnTo>
                        <a:pt x="0" y="182"/>
                      </a:lnTo>
                      <a:lnTo>
                        <a:pt x="0" y="186"/>
                      </a:lnTo>
                      <a:lnTo>
                        <a:pt x="1" y="191"/>
                      </a:lnTo>
                      <a:lnTo>
                        <a:pt x="1" y="192"/>
                      </a:lnTo>
                      <a:lnTo>
                        <a:pt x="3" y="193"/>
                      </a:lnTo>
                      <a:lnTo>
                        <a:pt x="6" y="196"/>
                      </a:lnTo>
                      <a:lnTo>
                        <a:pt x="8" y="196"/>
                      </a:lnTo>
                      <a:lnTo>
                        <a:pt x="11" y="197"/>
                      </a:lnTo>
                      <a:lnTo>
                        <a:pt x="15" y="196"/>
                      </a:lnTo>
                      <a:lnTo>
                        <a:pt x="18" y="196"/>
                      </a:lnTo>
                      <a:lnTo>
                        <a:pt x="18" y="197"/>
                      </a:lnTo>
                      <a:lnTo>
                        <a:pt x="18" y="202"/>
                      </a:lnTo>
                      <a:lnTo>
                        <a:pt x="19" y="204"/>
                      </a:lnTo>
                      <a:lnTo>
                        <a:pt x="21" y="207"/>
                      </a:lnTo>
                      <a:lnTo>
                        <a:pt x="24" y="207"/>
                      </a:lnTo>
                      <a:lnTo>
                        <a:pt x="29" y="209"/>
                      </a:lnTo>
                      <a:lnTo>
                        <a:pt x="36" y="209"/>
                      </a:lnTo>
                      <a:lnTo>
                        <a:pt x="39" y="209"/>
                      </a:lnTo>
                      <a:lnTo>
                        <a:pt x="40" y="207"/>
                      </a:lnTo>
                      <a:lnTo>
                        <a:pt x="43" y="207"/>
                      </a:lnTo>
                      <a:lnTo>
                        <a:pt x="46" y="206"/>
                      </a:lnTo>
                      <a:lnTo>
                        <a:pt x="50" y="203"/>
                      </a:lnTo>
                      <a:lnTo>
                        <a:pt x="55" y="203"/>
                      </a:lnTo>
                      <a:lnTo>
                        <a:pt x="58" y="204"/>
                      </a:lnTo>
                      <a:lnTo>
                        <a:pt x="60" y="204"/>
                      </a:lnTo>
                      <a:lnTo>
                        <a:pt x="61" y="204"/>
                      </a:lnTo>
                      <a:lnTo>
                        <a:pt x="62" y="203"/>
                      </a:lnTo>
                      <a:lnTo>
                        <a:pt x="64" y="200"/>
                      </a:lnTo>
                      <a:lnTo>
                        <a:pt x="64" y="197"/>
                      </a:lnTo>
                      <a:lnTo>
                        <a:pt x="66" y="197"/>
                      </a:lnTo>
                      <a:lnTo>
                        <a:pt x="69" y="197"/>
                      </a:lnTo>
                      <a:lnTo>
                        <a:pt x="72" y="197"/>
                      </a:lnTo>
                      <a:lnTo>
                        <a:pt x="73" y="197"/>
                      </a:lnTo>
                      <a:lnTo>
                        <a:pt x="73" y="199"/>
                      </a:lnTo>
                      <a:lnTo>
                        <a:pt x="75" y="200"/>
                      </a:lnTo>
                      <a:lnTo>
                        <a:pt x="73" y="203"/>
                      </a:lnTo>
                      <a:lnTo>
                        <a:pt x="73" y="204"/>
                      </a:lnTo>
                      <a:lnTo>
                        <a:pt x="73" y="207"/>
                      </a:lnTo>
                      <a:lnTo>
                        <a:pt x="75" y="209"/>
                      </a:lnTo>
                      <a:lnTo>
                        <a:pt x="76" y="210"/>
                      </a:lnTo>
                      <a:lnTo>
                        <a:pt x="79" y="210"/>
                      </a:lnTo>
                      <a:lnTo>
                        <a:pt x="82" y="210"/>
                      </a:lnTo>
                      <a:lnTo>
                        <a:pt x="82" y="209"/>
                      </a:lnTo>
                      <a:lnTo>
                        <a:pt x="82" y="207"/>
                      </a:lnTo>
                      <a:lnTo>
                        <a:pt x="82" y="206"/>
                      </a:lnTo>
                      <a:lnTo>
                        <a:pt x="82" y="203"/>
                      </a:lnTo>
                      <a:lnTo>
                        <a:pt x="82" y="200"/>
                      </a:lnTo>
                      <a:lnTo>
                        <a:pt x="83" y="200"/>
                      </a:lnTo>
                      <a:lnTo>
                        <a:pt x="84" y="200"/>
                      </a:lnTo>
                      <a:lnTo>
                        <a:pt x="87" y="200"/>
                      </a:lnTo>
                      <a:lnTo>
                        <a:pt x="89" y="202"/>
                      </a:lnTo>
                      <a:lnTo>
                        <a:pt x="91" y="204"/>
                      </a:lnTo>
                      <a:lnTo>
                        <a:pt x="91" y="207"/>
                      </a:lnTo>
                      <a:lnTo>
                        <a:pt x="91" y="209"/>
                      </a:lnTo>
                      <a:lnTo>
                        <a:pt x="91" y="211"/>
                      </a:lnTo>
                      <a:lnTo>
                        <a:pt x="91" y="213"/>
                      </a:lnTo>
                      <a:lnTo>
                        <a:pt x="93" y="215"/>
                      </a:lnTo>
                      <a:lnTo>
                        <a:pt x="96" y="217"/>
                      </a:lnTo>
                      <a:lnTo>
                        <a:pt x="98" y="217"/>
                      </a:lnTo>
                      <a:lnTo>
                        <a:pt x="102" y="215"/>
                      </a:lnTo>
                      <a:lnTo>
                        <a:pt x="111" y="215"/>
                      </a:lnTo>
                      <a:lnTo>
                        <a:pt x="114" y="217"/>
                      </a:lnTo>
                      <a:lnTo>
                        <a:pt x="115" y="220"/>
                      </a:lnTo>
                      <a:lnTo>
                        <a:pt x="115" y="221"/>
                      </a:lnTo>
                      <a:lnTo>
                        <a:pt x="114" y="222"/>
                      </a:lnTo>
                      <a:lnTo>
                        <a:pt x="114" y="224"/>
                      </a:lnTo>
                      <a:lnTo>
                        <a:pt x="115" y="227"/>
                      </a:lnTo>
                      <a:lnTo>
                        <a:pt x="116" y="228"/>
                      </a:lnTo>
                      <a:lnTo>
                        <a:pt x="119" y="227"/>
                      </a:lnTo>
                      <a:lnTo>
                        <a:pt x="122" y="227"/>
                      </a:lnTo>
                      <a:lnTo>
                        <a:pt x="125" y="228"/>
                      </a:lnTo>
                      <a:lnTo>
                        <a:pt x="125" y="229"/>
                      </a:lnTo>
                      <a:lnTo>
                        <a:pt x="125" y="232"/>
                      </a:lnTo>
                      <a:lnTo>
                        <a:pt x="125" y="235"/>
                      </a:lnTo>
                      <a:lnTo>
                        <a:pt x="125" y="238"/>
                      </a:lnTo>
                      <a:lnTo>
                        <a:pt x="125" y="243"/>
                      </a:lnTo>
                      <a:lnTo>
                        <a:pt x="123" y="247"/>
                      </a:lnTo>
                      <a:lnTo>
                        <a:pt x="120" y="254"/>
                      </a:lnTo>
                      <a:lnTo>
                        <a:pt x="118" y="260"/>
                      </a:lnTo>
                      <a:lnTo>
                        <a:pt x="115" y="262"/>
                      </a:lnTo>
                      <a:lnTo>
                        <a:pt x="115" y="264"/>
                      </a:lnTo>
                      <a:lnTo>
                        <a:pt x="114" y="265"/>
                      </a:lnTo>
                      <a:lnTo>
                        <a:pt x="114" y="268"/>
                      </a:lnTo>
                      <a:lnTo>
                        <a:pt x="115" y="271"/>
                      </a:lnTo>
                      <a:lnTo>
                        <a:pt x="116" y="272"/>
                      </a:lnTo>
                      <a:lnTo>
                        <a:pt x="119" y="272"/>
                      </a:lnTo>
                      <a:lnTo>
                        <a:pt x="125" y="274"/>
                      </a:lnTo>
                      <a:lnTo>
                        <a:pt x="130" y="275"/>
                      </a:lnTo>
                      <a:lnTo>
                        <a:pt x="134" y="276"/>
                      </a:lnTo>
                      <a:lnTo>
                        <a:pt x="137" y="276"/>
                      </a:lnTo>
                      <a:lnTo>
                        <a:pt x="140" y="276"/>
                      </a:lnTo>
                      <a:lnTo>
                        <a:pt x="143" y="275"/>
                      </a:lnTo>
                      <a:lnTo>
                        <a:pt x="144" y="274"/>
                      </a:lnTo>
                      <a:lnTo>
                        <a:pt x="144" y="272"/>
                      </a:lnTo>
                      <a:lnTo>
                        <a:pt x="144" y="269"/>
                      </a:lnTo>
                      <a:lnTo>
                        <a:pt x="143" y="267"/>
                      </a:lnTo>
                      <a:lnTo>
                        <a:pt x="143" y="264"/>
                      </a:lnTo>
                      <a:lnTo>
                        <a:pt x="145" y="261"/>
                      </a:lnTo>
                      <a:lnTo>
                        <a:pt x="147" y="260"/>
                      </a:lnTo>
                      <a:lnTo>
                        <a:pt x="149" y="258"/>
                      </a:lnTo>
                      <a:lnTo>
                        <a:pt x="151" y="256"/>
                      </a:lnTo>
                      <a:lnTo>
                        <a:pt x="152" y="254"/>
                      </a:lnTo>
                      <a:lnTo>
                        <a:pt x="152" y="253"/>
                      </a:lnTo>
                      <a:lnTo>
                        <a:pt x="151" y="250"/>
                      </a:lnTo>
                      <a:lnTo>
                        <a:pt x="145" y="246"/>
                      </a:lnTo>
                      <a:lnTo>
                        <a:pt x="143" y="245"/>
                      </a:lnTo>
                      <a:lnTo>
                        <a:pt x="138" y="245"/>
                      </a:lnTo>
                      <a:lnTo>
                        <a:pt x="134" y="245"/>
                      </a:lnTo>
                      <a:lnTo>
                        <a:pt x="134" y="243"/>
                      </a:lnTo>
                      <a:lnTo>
                        <a:pt x="133" y="242"/>
                      </a:lnTo>
                      <a:lnTo>
                        <a:pt x="133" y="238"/>
                      </a:lnTo>
                      <a:lnTo>
                        <a:pt x="134" y="236"/>
                      </a:lnTo>
                      <a:lnTo>
                        <a:pt x="136" y="235"/>
                      </a:lnTo>
                      <a:lnTo>
                        <a:pt x="137" y="235"/>
                      </a:lnTo>
                      <a:lnTo>
                        <a:pt x="138" y="235"/>
                      </a:lnTo>
                      <a:lnTo>
                        <a:pt x="141" y="236"/>
                      </a:lnTo>
                      <a:lnTo>
                        <a:pt x="143" y="238"/>
                      </a:lnTo>
                      <a:lnTo>
                        <a:pt x="144" y="236"/>
                      </a:lnTo>
                      <a:lnTo>
                        <a:pt x="145" y="235"/>
                      </a:lnTo>
                      <a:lnTo>
                        <a:pt x="147" y="232"/>
                      </a:lnTo>
                      <a:lnTo>
                        <a:pt x="148" y="228"/>
                      </a:lnTo>
                      <a:lnTo>
                        <a:pt x="148" y="225"/>
                      </a:lnTo>
                      <a:lnTo>
                        <a:pt x="149" y="224"/>
                      </a:lnTo>
                      <a:lnTo>
                        <a:pt x="152" y="220"/>
                      </a:lnTo>
                      <a:lnTo>
                        <a:pt x="155" y="217"/>
                      </a:lnTo>
                      <a:lnTo>
                        <a:pt x="161" y="211"/>
                      </a:lnTo>
                      <a:lnTo>
                        <a:pt x="163" y="210"/>
                      </a:lnTo>
                      <a:lnTo>
                        <a:pt x="165" y="209"/>
                      </a:lnTo>
                      <a:lnTo>
                        <a:pt x="167" y="206"/>
                      </a:lnTo>
                      <a:lnTo>
                        <a:pt x="169" y="202"/>
                      </a:lnTo>
                      <a:lnTo>
                        <a:pt x="170" y="196"/>
                      </a:lnTo>
                      <a:lnTo>
                        <a:pt x="174" y="178"/>
                      </a:lnTo>
                      <a:lnTo>
                        <a:pt x="169" y="166"/>
                      </a:lnTo>
                      <a:lnTo>
                        <a:pt x="169" y="164"/>
                      </a:lnTo>
                      <a:lnTo>
                        <a:pt x="170" y="163"/>
                      </a:lnTo>
                      <a:lnTo>
                        <a:pt x="173" y="157"/>
                      </a:lnTo>
                      <a:lnTo>
                        <a:pt x="176" y="159"/>
                      </a:lnTo>
                      <a:lnTo>
                        <a:pt x="177" y="159"/>
                      </a:lnTo>
                      <a:lnTo>
                        <a:pt x="179" y="159"/>
                      </a:lnTo>
                      <a:lnTo>
                        <a:pt x="179" y="157"/>
                      </a:lnTo>
                      <a:lnTo>
                        <a:pt x="180" y="155"/>
                      </a:lnTo>
                      <a:lnTo>
                        <a:pt x="181" y="153"/>
                      </a:lnTo>
                      <a:lnTo>
                        <a:pt x="183" y="153"/>
                      </a:lnTo>
                      <a:lnTo>
                        <a:pt x="187" y="155"/>
                      </a:lnTo>
                      <a:lnTo>
                        <a:pt x="192" y="157"/>
                      </a:lnTo>
                      <a:lnTo>
                        <a:pt x="198" y="160"/>
                      </a:lnTo>
                      <a:lnTo>
                        <a:pt x="199" y="162"/>
                      </a:lnTo>
                      <a:lnTo>
                        <a:pt x="201" y="162"/>
                      </a:lnTo>
                      <a:lnTo>
                        <a:pt x="209" y="157"/>
                      </a:lnTo>
                      <a:lnTo>
                        <a:pt x="214" y="156"/>
                      </a:lnTo>
                      <a:lnTo>
                        <a:pt x="219" y="153"/>
                      </a:lnTo>
                      <a:lnTo>
                        <a:pt x="220" y="150"/>
                      </a:lnTo>
                      <a:lnTo>
                        <a:pt x="220" y="148"/>
                      </a:lnTo>
                      <a:lnTo>
                        <a:pt x="219" y="145"/>
                      </a:lnTo>
                      <a:lnTo>
                        <a:pt x="219" y="144"/>
                      </a:lnTo>
                      <a:lnTo>
                        <a:pt x="220" y="142"/>
                      </a:lnTo>
                      <a:lnTo>
                        <a:pt x="221" y="141"/>
                      </a:lnTo>
                      <a:lnTo>
                        <a:pt x="226" y="139"/>
                      </a:lnTo>
                      <a:lnTo>
                        <a:pt x="228" y="139"/>
                      </a:lnTo>
                      <a:lnTo>
                        <a:pt x="231" y="139"/>
                      </a:lnTo>
                      <a:lnTo>
                        <a:pt x="232" y="138"/>
                      </a:lnTo>
                      <a:lnTo>
                        <a:pt x="237" y="134"/>
                      </a:lnTo>
                      <a:lnTo>
                        <a:pt x="238" y="131"/>
                      </a:lnTo>
                      <a:lnTo>
                        <a:pt x="238" y="128"/>
                      </a:lnTo>
                      <a:lnTo>
                        <a:pt x="238" y="121"/>
                      </a:lnTo>
                      <a:lnTo>
                        <a:pt x="237" y="119"/>
                      </a:lnTo>
                      <a:lnTo>
                        <a:pt x="235" y="117"/>
                      </a:lnTo>
                      <a:lnTo>
                        <a:pt x="232" y="115"/>
                      </a:lnTo>
                      <a:lnTo>
                        <a:pt x="228" y="112"/>
                      </a:lnTo>
                      <a:lnTo>
                        <a:pt x="227" y="110"/>
                      </a:lnTo>
                      <a:lnTo>
                        <a:pt x="227" y="108"/>
                      </a:lnTo>
                      <a:lnTo>
                        <a:pt x="228" y="105"/>
                      </a:lnTo>
                      <a:lnTo>
                        <a:pt x="230" y="101"/>
                      </a:lnTo>
                      <a:lnTo>
                        <a:pt x="234" y="92"/>
                      </a:lnTo>
                      <a:lnTo>
                        <a:pt x="245" y="94"/>
                      </a:lnTo>
                      <a:lnTo>
                        <a:pt x="249" y="92"/>
                      </a:lnTo>
                      <a:lnTo>
                        <a:pt x="252" y="91"/>
                      </a:lnTo>
                      <a:lnTo>
                        <a:pt x="253" y="91"/>
                      </a:lnTo>
                      <a:lnTo>
                        <a:pt x="253" y="90"/>
                      </a:lnTo>
                      <a:lnTo>
                        <a:pt x="255" y="88"/>
                      </a:lnTo>
                      <a:lnTo>
                        <a:pt x="253" y="84"/>
                      </a:lnTo>
                      <a:lnTo>
                        <a:pt x="253" y="80"/>
                      </a:lnTo>
                      <a:lnTo>
                        <a:pt x="253" y="76"/>
                      </a:lnTo>
                      <a:lnTo>
                        <a:pt x="256" y="67"/>
                      </a:lnTo>
                      <a:lnTo>
                        <a:pt x="259" y="61"/>
                      </a:lnTo>
                      <a:lnTo>
                        <a:pt x="262" y="51"/>
                      </a:lnTo>
                      <a:lnTo>
                        <a:pt x="263" y="47"/>
                      </a:lnTo>
                      <a:lnTo>
                        <a:pt x="263" y="43"/>
                      </a:lnTo>
                      <a:close/>
                      <a:moveTo>
                        <a:pt x="29" y="186"/>
                      </a:moveTo>
                      <a:lnTo>
                        <a:pt x="36" y="186"/>
                      </a:lnTo>
                      <a:lnTo>
                        <a:pt x="40" y="188"/>
                      </a:lnTo>
                      <a:lnTo>
                        <a:pt x="43" y="189"/>
                      </a:lnTo>
                      <a:lnTo>
                        <a:pt x="44" y="191"/>
                      </a:lnTo>
                      <a:lnTo>
                        <a:pt x="44" y="192"/>
                      </a:lnTo>
                      <a:lnTo>
                        <a:pt x="42" y="192"/>
                      </a:lnTo>
                      <a:lnTo>
                        <a:pt x="37" y="192"/>
                      </a:lnTo>
                      <a:lnTo>
                        <a:pt x="32" y="191"/>
                      </a:lnTo>
                      <a:lnTo>
                        <a:pt x="28" y="188"/>
                      </a:lnTo>
                      <a:lnTo>
                        <a:pt x="26" y="186"/>
                      </a:lnTo>
                      <a:lnTo>
                        <a:pt x="28" y="186"/>
                      </a:lnTo>
                      <a:lnTo>
                        <a:pt x="29" y="186"/>
                      </a:lnTo>
                      <a:close/>
                      <a:moveTo>
                        <a:pt x="147" y="34"/>
                      </a:moveTo>
                      <a:lnTo>
                        <a:pt x="147" y="40"/>
                      </a:lnTo>
                      <a:lnTo>
                        <a:pt x="151" y="41"/>
                      </a:lnTo>
                      <a:lnTo>
                        <a:pt x="154" y="41"/>
                      </a:lnTo>
                      <a:lnTo>
                        <a:pt x="154" y="43"/>
                      </a:lnTo>
                      <a:lnTo>
                        <a:pt x="151" y="45"/>
                      </a:lnTo>
                      <a:lnTo>
                        <a:pt x="148" y="48"/>
                      </a:lnTo>
                      <a:lnTo>
                        <a:pt x="147" y="51"/>
                      </a:lnTo>
                      <a:lnTo>
                        <a:pt x="147" y="54"/>
                      </a:lnTo>
                      <a:lnTo>
                        <a:pt x="147" y="58"/>
                      </a:lnTo>
                      <a:lnTo>
                        <a:pt x="147" y="62"/>
                      </a:lnTo>
                      <a:lnTo>
                        <a:pt x="147" y="66"/>
                      </a:lnTo>
                      <a:lnTo>
                        <a:pt x="149" y="67"/>
                      </a:lnTo>
                      <a:lnTo>
                        <a:pt x="154" y="67"/>
                      </a:lnTo>
                      <a:lnTo>
                        <a:pt x="158" y="67"/>
                      </a:lnTo>
                      <a:lnTo>
                        <a:pt x="161" y="69"/>
                      </a:lnTo>
                      <a:lnTo>
                        <a:pt x="161" y="74"/>
                      </a:lnTo>
                      <a:lnTo>
                        <a:pt x="162" y="77"/>
                      </a:lnTo>
                      <a:lnTo>
                        <a:pt x="165" y="80"/>
                      </a:lnTo>
                      <a:lnTo>
                        <a:pt x="167" y="81"/>
                      </a:lnTo>
                      <a:lnTo>
                        <a:pt x="170" y="81"/>
                      </a:lnTo>
                      <a:lnTo>
                        <a:pt x="187" y="85"/>
                      </a:lnTo>
                      <a:lnTo>
                        <a:pt x="184" y="87"/>
                      </a:lnTo>
                      <a:lnTo>
                        <a:pt x="181" y="90"/>
                      </a:lnTo>
                      <a:lnTo>
                        <a:pt x="179" y="88"/>
                      </a:lnTo>
                      <a:lnTo>
                        <a:pt x="174" y="87"/>
                      </a:lnTo>
                      <a:lnTo>
                        <a:pt x="173" y="85"/>
                      </a:lnTo>
                      <a:lnTo>
                        <a:pt x="172" y="85"/>
                      </a:lnTo>
                      <a:lnTo>
                        <a:pt x="167" y="85"/>
                      </a:lnTo>
                      <a:lnTo>
                        <a:pt x="166" y="85"/>
                      </a:lnTo>
                      <a:lnTo>
                        <a:pt x="165" y="87"/>
                      </a:lnTo>
                      <a:lnTo>
                        <a:pt x="163" y="88"/>
                      </a:lnTo>
                      <a:lnTo>
                        <a:pt x="159" y="102"/>
                      </a:lnTo>
                      <a:lnTo>
                        <a:pt x="156" y="109"/>
                      </a:lnTo>
                      <a:lnTo>
                        <a:pt x="152" y="115"/>
                      </a:lnTo>
                      <a:lnTo>
                        <a:pt x="151" y="116"/>
                      </a:lnTo>
                      <a:lnTo>
                        <a:pt x="149" y="117"/>
                      </a:lnTo>
                      <a:lnTo>
                        <a:pt x="147" y="119"/>
                      </a:lnTo>
                      <a:lnTo>
                        <a:pt x="144" y="120"/>
                      </a:lnTo>
                      <a:lnTo>
                        <a:pt x="137" y="119"/>
                      </a:lnTo>
                      <a:lnTo>
                        <a:pt x="133" y="117"/>
                      </a:lnTo>
                      <a:lnTo>
                        <a:pt x="129" y="115"/>
                      </a:lnTo>
                      <a:lnTo>
                        <a:pt x="123" y="110"/>
                      </a:lnTo>
                      <a:lnTo>
                        <a:pt x="119" y="108"/>
                      </a:lnTo>
                      <a:lnTo>
                        <a:pt x="118" y="106"/>
                      </a:lnTo>
                      <a:lnTo>
                        <a:pt x="118" y="102"/>
                      </a:lnTo>
                      <a:lnTo>
                        <a:pt x="119" y="95"/>
                      </a:lnTo>
                      <a:lnTo>
                        <a:pt x="120" y="80"/>
                      </a:lnTo>
                      <a:lnTo>
                        <a:pt x="127" y="79"/>
                      </a:lnTo>
                      <a:lnTo>
                        <a:pt x="134" y="80"/>
                      </a:lnTo>
                      <a:lnTo>
                        <a:pt x="137" y="72"/>
                      </a:lnTo>
                      <a:lnTo>
                        <a:pt x="136" y="70"/>
                      </a:lnTo>
                      <a:lnTo>
                        <a:pt x="133" y="70"/>
                      </a:lnTo>
                      <a:lnTo>
                        <a:pt x="129" y="69"/>
                      </a:lnTo>
                      <a:lnTo>
                        <a:pt x="129" y="61"/>
                      </a:lnTo>
                      <a:lnTo>
                        <a:pt x="130" y="54"/>
                      </a:lnTo>
                      <a:lnTo>
                        <a:pt x="131" y="50"/>
                      </a:lnTo>
                      <a:lnTo>
                        <a:pt x="133" y="47"/>
                      </a:lnTo>
                      <a:lnTo>
                        <a:pt x="136" y="44"/>
                      </a:lnTo>
                      <a:lnTo>
                        <a:pt x="138" y="41"/>
                      </a:lnTo>
                      <a:lnTo>
                        <a:pt x="147" y="34"/>
                      </a:lnTo>
                      <a:close/>
                      <a:moveTo>
                        <a:pt x="112" y="11"/>
                      </a:moveTo>
                      <a:lnTo>
                        <a:pt x="111" y="14"/>
                      </a:lnTo>
                      <a:lnTo>
                        <a:pt x="109" y="16"/>
                      </a:lnTo>
                      <a:lnTo>
                        <a:pt x="108" y="18"/>
                      </a:lnTo>
                      <a:lnTo>
                        <a:pt x="107" y="19"/>
                      </a:lnTo>
                      <a:lnTo>
                        <a:pt x="107" y="23"/>
                      </a:lnTo>
                      <a:lnTo>
                        <a:pt x="108" y="25"/>
                      </a:lnTo>
                      <a:lnTo>
                        <a:pt x="109" y="26"/>
                      </a:lnTo>
                      <a:lnTo>
                        <a:pt x="111" y="26"/>
                      </a:lnTo>
                      <a:lnTo>
                        <a:pt x="112" y="26"/>
                      </a:lnTo>
                      <a:lnTo>
                        <a:pt x="115" y="23"/>
                      </a:lnTo>
                      <a:lnTo>
                        <a:pt x="118" y="20"/>
                      </a:lnTo>
                      <a:lnTo>
                        <a:pt x="119" y="16"/>
                      </a:lnTo>
                      <a:lnTo>
                        <a:pt x="119" y="15"/>
                      </a:lnTo>
                      <a:lnTo>
                        <a:pt x="118" y="14"/>
                      </a:lnTo>
                      <a:lnTo>
                        <a:pt x="115" y="12"/>
                      </a:lnTo>
                      <a:lnTo>
                        <a:pt x="112" y="11"/>
                      </a:lnTo>
                      <a:close/>
                      <a:moveTo>
                        <a:pt x="187" y="8"/>
                      </a:moveTo>
                      <a:lnTo>
                        <a:pt x="191" y="14"/>
                      </a:lnTo>
                      <a:lnTo>
                        <a:pt x="197" y="14"/>
                      </a:lnTo>
                      <a:lnTo>
                        <a:pt x="198" y="12"/>
                      </a:lnTo>
                      <a:lnTo>
                        <a:pt x="198" y="9"/>
                      </a:lnTo>
                      <a:lnTo>
                        <a:pt x="199" y="8"/>
                      </a:lnTo>
                      <a:lnTo>
                        <a:pt x="192" y="8"/>
                      </a:lnTo>
                      <a:lnTo>
                        <a:pt x="187" y="8"/>
                      </a:lnTo>
                      <a:close/>
                      <a:moveTo>
                        <a:pt x="219" y="5"/>
                      </a:moveTo>
                      <a:lnTo>
                        <a:pt x="221" y="11"/>
                      </a:lnTo>
                      <a:lnTo>
                        <a:pt x="220" y="8"/>
                      </a:lnTo>
                      <a:lnTo>
                        <a:pt x="221" y="7"/>
                      </a:lnTo>
                      <a:lnTo>
                        <a:pt x="220" y="5"/>
                      </a:lnTo>
                      <a:lnTo>
                        <a:pt x="219" y="5"/>
                      </a:lnTo>
                      <a:close/>
                      <a:moveTo>
                        <a:pt x="123" y="5"/>
                      </a:moveTo>
                      <a:lnTo>
                        <a:pt x="120" y="7"/>
                      </a:lnTo>
                      <a:lnTo>
                        <a:pt x="120" y="8"/>
                      </a:lnTo>
                      <a:lnTo>
                        <a:pt x="120" y="9"/>
                      </a:lnTo>
                      <a:lnTo>
                        <a:pt x="122" y="11"/>
                      </a:lnTo>
                      <a:lnTo>
                        <a:pt x="123" y="11"/>
                      </a:lnTo>
                      <a:lnTo>
                        <a:pt x="125" y="11"/>
                      </a:lnTo>
                      <a:lnTo>
                        <a:pt x="129" y="9"/>
                      </a:lnTo>
                      <a:lnTo>
                        <a:pt x="131" y="8"/>
                      </a:lnTo>
                      <a:lnTo>
                        <a:pt x="131" y="7"/>
                      </a:lnTo>
                      <a:lnTo>
                        <a:pt x="131" y="5"/>
                      </a:lnTo>
                      <a:lnTo>
                        <a:pt x="130" y="5"/>
                      </a:lnTo>
                      <a:lnTo>
                        <a:pt x="127" y="5"/>
                      </a:lnTo>
                      <a:lnTo>
                        <a:pt x="123" y="5"/>
                      </a:lnTo>
                      <a:close/>
                      <a:moveTo>
                        <a:pt x="162" y="2"/>
                      </a:moveTo>
                      <a:lnTo>
                        <a:pt x="165" y="8"/>
                      </a:lnTo>
                      <a:lnTo>
                        <a:pt x="169" y="8"/>
                      </a:lnTo>
                      <a:lnTo>
                        <a:pt x="173" y="9"/>
                      </a:lnTo>
                      <a:lnTo>
                        <a:pt x="179" y="11"/>
                      </a:lnTo>
                      <a:lnTo>
                        <a:pt x="179" y="8"/>
                      </a:lnTo>
                      <a:lnTo>
                        <a:pt x="181" y="5"/>
                      </a:lnTo>
                      <a:lnTo>
                        <a:pt x="172" y="4"/>
                      </a:lnTo>
                      <a:lnTo>
                        <a:pt x="167" y="4"/>
                      </a:lnTo>
                      <a:lnTo>
                        <a:pt x="162" y="2"/>
                      </a:lnTo>
                      <a:close/>
                      <a:moveTo>
                        <a:pt x="237" y="0"/>
                      </a:moveTo>
                      <a:lnTo>
                        <a:pt x="238" y="0"/>
                      </a:lnTo>
                      <a:lnTo>
                        <a:pt x="238" y="1"/>
                      </a:lnTo>
                      <a:lnTo>
                        <a:pt x="235" y="1"/>
                      </a:lnTo>
                      <a:lnTo>
                        <a:pt x="231" y="2"/>
                      </a:lnTo>
                      <a:lnTo>
                        <a:pt x="232" y="4"/>
                      </a:lnTo>
                      <a:lnTo>
                        <a:pt x="234" y="7"/>
                      </a:lnTo>
                      <a:lnTo>
                        <a:pt x="234" y="8"/>
                      </a:lnTo>
                      <a:lnTo>
                        <a:pt x="235" y="8"/>
                      </a:lnTo>
                      <a:lnTo>
                        <a:pt x="239" y="8"/>
                      </a:lnTo>
                      <a:lnTo>
                        <a:pt x="242" y="2"/>
                      </a:lnTo>
                      <a:lnTo>
                        <a:pt x="242" y="1"/>
                      </a:lnTo>
                      <a:lnTo>
                        <a:pt x="241" y="0"/>
                      </a:lnTo>
                      <a:lnTo>
                        <a:pt x="239" y="0"/>
                      </a:lnTo>
                      <a:lnTo>
                        <a:pt x="237" y="0"/>
                      </a:lnTo>
                      <a:close/>
                      <a:moveTo>
                        <a:pt x="138" y="0"/>
                      </a:moveTo>
                      <a:lnTo>
                        <a:pt x="136" y="5"/>
                      </a:lnTo>
                      <a:lnTo>
                        <a:pt x="156" y="5"/>
                      </a:lnTo>
                      <a:lnTo>
                        <a:pt x="154" y="2"/>
                      </a:lnTo>
                      <a:lnTo>
                        <a:pt x="152" y="1"/>
                      </a:lnTo>
                      <a:lnTo>
                        <a:pt x="152" y="0"/>
                      </a:lnTo>
                      <a:lnTo>
                        <a:pt x="145" y="0"/>
                      </a:lnTo>
                      <a:lnTo>
                        <a:pt x="138" y="0"/>
                      </a:lnTo>
                      <a:close/>
                    </a:path>
                  </a:pathLst>
                </a:custGeom>
                <a:solidFill>
                  <a:schemeClr val="accent2"/>
                </a:solidFill>
                <a:ln w="9525">
                  <a:solidFill>
                    <a:schemeClr val="bg1"/>
                  </a:solidFill>
                  <a:round/>
                  <a:headEnd/>
                  <a:tailEnd/>
                </a:ln>
              </p:spPr>
              <p:txBody>
                <a:bodyPr/>
                <a:lstStyle/>
                <a:p>
                  <a:endParaRPr lang="fi-FI"/>
                </a:p>
              </p:txBody>
            </p:sp>
            <p:sp>
              <p:nvSpPr>
                <p:cNvPr id="2091" name="Freeform 100"/>
                <p:cNvSpPr>
                  <a:spLocks/>
                </p:cNvSpPr>
                <p:nvPr/>
              </p:nvSpPr>
              <p:spPr bwMode="auto">
                <a:xfrm>
                  <a:off x="5638" y="2996"/>
                  <a:ext cx="260" cy="309"/>
                </a:xfrm>
                <a:custGeom>
                  <a:avLst/>
                  <a:gdLst>
                    <a:gd name="T0" fmla="*/ 764 w 248"/>
                    <a:gd name="T1" fmla="*/ 1917 h 294"/>
                    <a:gd name="T2" fmla="*/ 787 w 248"/>
                    <a:gd name="T3" fmla="*/ 1796 h 294"/>
                    <a:gd name="T4" fmla="*/ 764 w 248"/>
                    <a:gd name="T5" fmla="*/ 1640 h 294"/>
                    <a:gd name="T6" fmla="*/ 764 w 248"/>
                    <a:gd name="T7" fmla="*/ 1498 h 294"/>
                    <a:gd name="T8" fmla="*/ 752 w 248"/>
                    <a:gd name="T9" fmla="*/ 1282 h 294"/>
                    <a:gd name="T10" fmla="*/ 716 w 248"/>
                    <a:gd name="T11" fmla="*/ 1105 h 294"/>
                    <a:gd name="T12" fmla="*/ 603 w 248"/>
                    <a:gd name="T13" fmla="*/ 940 h 294"/>
                    <a:gd name="T14" fmla="*/ 429 w 248"/>
                    <a:gd name="T15" fmla="*/ 858 h 294"/>
                    <a:gd name="T16" fmla="*/ 351 w 248"/>
                    <a:gd name="T17" fmla="*/ 741 h 294"/>
                    <a:gd name="T18" fmla="*/ 294 w 248"/>
                    <a:gd name="T19" fmla="*/ 623 h 294"/>
                    <a:gd name="T20" fmla="*/ 232 w 248"/>
                    <a:gd name="T21" fmla="*/ 511 h 294"/>
                    <a:gd name="T22" fmla="*/ 183 w 248"/>
                    <a:gd name="T23" fmla="*/ 406 h 294"/>
                    <a:gd name="T24" fmla="*/ 145 w 248"/>
                    <a:gd name="T25" fmla="*/ 286 h 294"/>
                    <a:gd name="T26" fmla="*/ 90 w 248"/>
                    <a:gd name="T27" fmla="*/ 202 h 294"/>
                    <a:gd name="T28" fmla="*/ 3 w 248"/>
                    <a:gd name="T29" fmla="*/ 123 h 294"/>
                    <a:gd name="T30" fmla="*/ 1 w 248"/>
                    <a:gd name="T31" fmla="*/ 83 h 294"/>
                    <a:gd name="T32" fmla="*/ 132 w 248"/>
                    <a:gd name="T33" fmla="*/ 9 h 294"/>
                    <a:gd name="T34" fmla="*/ 320 w 248"/>
                    <a:gd name="T35" fmla="*/ 1 h 294"/>
                    <a:gd name="T36" fmla="*/ 412 w 248"/>
                    <a:gd name="T37" fmla="*/ 2 h 294"/>
                    <a:gd name="T38" fmla="*/ 621 w 248"/>
                    <a:gd name="T39" fmla="*/ 83 h 294"/>
                    <a:gd name="T40" fmla="*/ 651 w 248"/>
                    <a:gd name="T41" fmla="*/ 106 h 294"/>
                    <a:gd name="T42" fmla="*/ 729 w 248"/>
                    <a:gd name="T43" fmla="*/ 158 h 294"/>
                    <a:gd name="T44" fmla="*/ 797 w 248"/>
                    <a:gd name="T45" fmla="*/ 150 h 294"/>
                    <a:gd name="T46" fmla="*/ 908 w 248"/>
                    <a:gd name="T47" fmla="*/ 255 h 294"/>
                    <a:gd name="T48" fmla="*/ 957 w 248"/>
                    <a:gd name="T49" fmla="*/ 286 h 294"/>
                    <a:gd name="T50" fmla="*/ 1046 w 248"/>
                    <a:gd name="T51" fmla="*/ 301 h 294"/>
                    <a:gd name="T52" fmla="*/ 1097 w 248"/>
                    <a:gd name="T53" fmla="*/ 332 h 294"/>
                    <a:gd name="T54" fmla="*/ 1096 w 248"/>
                    <a:gd name="T55" fmla="*/ 462 h 294"/>
                    <a:gd name="T56" fmla="*/ 1109 w 248"/>
                    <a:gd name="T57" fmla="*/ 636 h 294"/>
                    <a:gd name="T58" fmla="*/ 1157 w 248"/>
                    <a:gd name="T59" fmla="*/ 668 h 294"/>
                    <a:gd name="T60" fmla="*/ 1273 w 248"/>
                    <a:gd name="T61" fmla="*/ 623 h 294"/>
                    <a:gd name="T62" fmla="*/ 1278 w 248"/>
                    <a:gd name="T63" fmla="*/ 688 h 294"/>
                    <a:gd name="T64" fmla="*/ 1264 w 248"/>
                    <a:gd name="T65" fmla="*/ 771 h 294"/>
                    <a:gd name="T66" fmla="*/ 1295 w 248"/>
                    <a:gd name="T67" fmla="*/ 819 h 294"/>
                    <a:gd name="T68" fmla="*/ 1324 w 248"/>
                    <a:gd name="T69" fmla="*/ 883 h 294"/>
                    <a:gd name="T70" fmla="*/ 1352 w 248"/>
                    <a:gd name="T71" fmla="*/ 948 h 294"/>
                    <a:gd name="T72" fmla="*/ 1399 w 248"/>
                    <a:gd name="T73" fmla="*/ 1047 h 294"/>
                    <a:gd name="T74" fmla="*/ 1424 w 248"/>
                    <a:gd name="T75" fmla="*/ 1161 h 294"/>
                    <a:gd name="T76" fmla="*/ 1544 w 248"/>
                    <a:gd name="T77" fmla="*/ 1258 h 294"/>
                    <a:gd name="T78" fmla="*/ 1544 w 248"/>
                    <a:gd name="T79" fmla="*/ 1315 h 294"/>
                    <a:gd name="T80" fmla="*/ 1446 w 248"/>
                    <a:gd name="T81" fmla="*/ 1312 h 294"/>
                    <a:gd name="T82" fmla="*/ 1352 w 248"/>
                    <a:gd name="T83" fmla="*/ 1356 h 294"/>
                    <a:gd name="T84" fmla="*/ 1335 w 248"/>
                    <a:gd name="T85" fmla="*/ 1290 h 294"/>
                    <a:gd name="T86" fmla="*/ 1273 w 248"/>
                    <a:gd name="T87" fmla="*/ 1322 h 294"/>
                    <a:gd name="T88" fmla="*/ 1219 w 248"/>
                    <a:gd name="T89" fmla="*/ 1277 h 294"/>
                    <a:gd name="T90" fmla="*/ 1206 w 248"/>
                    <a:gd name="T91" fmla="*/ 1290 h 294"/>
                    <a:gd name="T92" fmla="*/ 1150 w 248"/>
                    <a:gd name="T93" fmla="*/ 1282 h 294"/>
                    <a:gd name="T94" fmla="*/ 1103 w 248"/>
                    <a:gd name="T95" fmla="*/ 1343 h 294"/>
                    <a:gd name="T96" fmla="*/ 1097 w 248"/>
                    <a:gd name="T97" fmla="*/ 1484 h 294"/>
                    <a:gd name="T98" fmla="*/ 1003 w 248"/>
                    <a:gd name="T99" fmla="*/ 1547 h 294"/>
                    <a:gd name="T100" fmla="*/ 1003 w 248"/>
                    <a:gd name="T101" fmla="*/ 1626 h 294"/>
                    <a:gd name="T102" fmla="*/ 944 w 248"/>
                    <a:gd name="T103" fmla="*/ 1675 h 294"/>
                    <a:gd name="T104" fmla="*/ 914 w 248"/>
                    <a:gd name="T105" fmla="*/ 1796 h 294"/>
                    <a:gd name="T106" fmla="*/ 914 w 248"/>
                    <a:gd name="T107" fmla="*/ 1920 h 294"/>
                    <a:gd name="T108" fmla="*/ 913 w 248"/>
                    <a:gd name="T109" fmla="*/ 1998 h 294"/>
                    <a:gd name="T110" fmla="*/ 794 w 248"/>
                    <a:gd name="T111" fmla="*/ 2043 h 29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48"/>
                    <a:gd name="T169" fmla="*/ 0 h 294"/>
                    <a:gd name="T170" fmla="*/ 248 w 248"/>
                    <a:gd name="T171" fmla="*/ 294 h 29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48" h="294">
                      <a:moveTo>
                        <a:pt x="123" y="294"/>
                      </a:moveTo>
                      <a:lnTo>
                        <a:pt x="119" y="282"/>
                      </a:lnTo>
                      <a:lnTo>
                        <a:pt x="119" y="275"/>
                      </a:lnTo>
                      <a:lnTo>
                        <a:pt x="120" y="275"/>
                      </a:lnTo>
                      <a:lnTo>
                        <a:pt x="122" y="275"/>
                      </a:lnTo>
                      <a:lnTo>
                        <a:pt x="123" y="273"/>
                      </a:lnTo>
                      <a:lnTo>
                        <a:pt x="125" y="271"/>
                      </a:lnTo>
                      <a:lnTo>
                        <a:pt x="125" y="268"/>
                      </a:lnTo>
                      <a:lnTo>
                        <a:pt x="123" y="262"/>
                      </a:lnTo>
                      <a:lnTo>
                        <a:pt x="123" y="257"/>
                      </a:lnTo>
                      <a:lnTo>
                        <a:pt x="123" y="253"/>
                      </a:lnTo>
                      <a:lnTo>
                        <a:pt x="123" y="248"/>
                      </a:lnTo>
                      <a:lnTo>
                        <a:pt x="122" y="243"/>
                      </a:lnTo>
                      <a:lnTo>
                        <a:pt x="122" y="237"/>
                      </a:lnTo>
                      <a:lnTo>
                        <a:pt x="122" y="235"/>
                      </a:lnTo>
                      <a:lnTo>
                        <a:pt x="122" y="233"/>
                      </a:lnTo>
                      <a:lnTo>
                        <a:pt x="123" y="228"/>
                      </a:lnTo>
                      <a:lnTo>
                        <a:pt x="122" y="224"/>
                      </a:lnTo>
                      <a:lnTo>
                        <a:pt x="122" y="219"/>
                      </a:lnTo>
                      <a:lnTo>
                        <a:pt x="122" y="215"/>
                      </a:lnTo>
                      <a:lnTo>
                        <a:pt x="123" y="211"/>
                      </a:lnTo>
                      <a:lnTo>
                        <a:pt x="123" y="207"/>
                      </a:lnTo>
                      <a:lnTo>
                        <a:pt x="123" y="203"/>
                      </a:lnTo>
                      <a:lnTo>
                        <a:pt x="122" y="200"/>
                      </a:lnTo>
                      <a:lnTo>
                        <a:pt x="118" y="185"/>
                      </a:lnTo>
                      <a:lnTo>
                        <a:pt x="116" y="181"/>
                      </a:lnTo>
                      <a:lnTo>
                        <a:pt x="114" y="178"/>
                      </a:lnTo>
                      <a:lnTo>
                        <a:pt x="112" y="175"/>
                      </a:lnTo>
                      <a:lnTo>
                        <a:pt x="112" y="168"/>
                      </a:lnTo>
                      <a:lnTo>
                        <a:pt x="112" y="159"/>
                      </a:lnTo>
                      <a:lnTo>
                        <a:pt x="109" y="152"/>
                      </a:lnTo>
                      <a:lnTo>
                        <a:pt x="108" y="148"/>
                      </a:lnTo>
                      <a:lnTo>
                        <a:pt x="105" y="143"/>
                      </a:lnTo>
                      <a:lnTo>
                        <a:pt x="101" y="139"/>
                      </a:lnTo>
                      <a:lnTo>
                        <a:pt x="96" y="135"/>
                      </a:lnTo>
                      <a:lnTo>
                        <a:pt x="86" y="130"/>
                      </a:lnTo>
                      <a:lnTo>
                        <a:pt x="82" y="128"/>
                      </a:lnTo>
                      <a:lnTo>
                        <a:pt x="75" y="127"/>
                      </a:lnTo>
                      <a:lnTo>
                        <a:pt x="71" y="124"/>
                      </a:lnTo>
                      <a:lnTo>
                        <a:pt x="68" y="123"/>
                      </a:lnTo>
                      <a:lnTo>
                        <a:pt x="66" y="121"/>
                      </a:lnTo>
                      <a:lnTo>
                        <a:pt x="64" y="117"/>
                      </a:lnTo>
                      <a:lnTo>
                        <a:pt x="57" y="112"/>
                      </a:lnTo>
                      <a:lnTo>
                        <a:pt x="55" y="110"/>
                      </a:lnTo>
                      <a:lnTo>
                        <a:pt x="55" y="107"/>
                      </a:lnTo>
                      <a:lnTo>
                        <a:pt x="54" y="103"/>
                      </a:lnTo>
                      <a:lnTo>
                        <a:pt x="53" y="98"/>
                      </a:lnTo>
                      <a:lnTo>
                        <a:pt x="51" y="95"/>
                      </a:lnTo>
                      <a:lnTo>
                        <a:pt x="50" y="92"/>
                      </a:lnTo>
                      <a:lnTo>
                        <a:pt x="47" y="89"/>
                      </a:lnTo>
                      <a:lnTo>
                        <a:pt x="46" y="88"/>
                      </a:lnTo>
                      <a:lnTo>
                        <a:pt x="42" y="84"/>
                      </a:lnTo>
                      <a:lnTo>
                        <a:pt x="39" y="80"/>
                      </a:lnTo>
                      <a:lnTo>
                        <a:pt x="37" y="77"/>
                      </a:lnTo>
                      <a:lnTo>
                        <a:pt x="37" y="73"/>
                      </a:lnTo>
                      <a:lnTo>
                        <a:pt x="37" y="69"/>
                      </a:lnTo>
                      <a:lnTo>
                        <a:pt x="36" y="66"/>
                      </a:lnTo>
                      <a:lnTo>
                        <a:pt x="33" y="63"/>
                      </a:lnTo>
                      <a:lnTo>
                        <a:pt x="31" y="60"/>
                      </a:lnTo>
                      <a:lnTo>
                        <a:pt x="29" y="59"/>
                      </a:lnTo>
                      <a:lnTo>
                        <a:pt x="29" y="56"/>
                      </a:lnTo>
                      <a:lnTo>
                        <a:pt x="28" y="52"/>
                      </a:lnTo>
                      <a:lnTo>
                        <a:pt x="28" y="48"/>
                      </a:lnTo>
                      <a:lnTo>
                        <a:pt x="25" y="45"/>
                      </a:lnTo>
                      <a:lnTo>
                        <a:pt x="24" y="42"/>
                      </a:lnTo>
                      <a:lnTo>
                        <a:pt x="19" y="41"/>
                      </a:lnTo>
                      <a:lnTo>
                        <a:pt x="17" y="38"/>
                      </a:lnTo>
                      <a:lnTo>
                        <a:pt x="15" y="37"/>
                      </a:lnTo>
                      <a:lnTo>
                        <a:pt x="14" y="33"/>
                      </a:lnTo>
                      <a:lnTo>
                        <a:pt x="14" y="29"/>
                      </a:lnTo>
                      <a:lnTo>
                        <a:pt x="14" y="24"/>
                      </a:lnTo>
                      <a:lnTo>
                        <a:pt x="13" y="22"/>
                      </a:lnTo>
                      <a:lnTo>
                        <a:pt x="10" y="20"/>
                      </a:lnTo>
                      <a:lnTo>
                        <a:pt x="7" y="19"/>
                      </a:lnTo>
                      <a:lnTo>
                        <a:pt x="3" y="19"/>
                      </a:lnTo>
                      <a:lnTo>
                        <a:pt x="0" y="19"/>
                      </a:lnTo>
                      <a:lnTo>
                        <a:pt x="0" y="16"/>
                      </a:lnTo>
                      <a:lnTo>
                        <a:pt x="1" y="15"/>
                      </a:lnTo>
                      <a:lnTo>
                        <a:pt x="1" y="12"/>
                      </a:lnTo>
                      <a:lnTo>
                        <a:pt x="1" y="11"/>
                      </a:lnTo>
                      <a:lnTo>
                        <a:pt x="4" y="11"/>
                      </a:lnTo>
                      <a:lnTo>
                        <a:pt x="7" y="11"/>
                      </a:lnTo>
                      <a:lnTo>
                        <a:pt x="13" y="11"/>
                      </a:lnTo>
                      <a:lnTo>
                        <a:pt x="18" y="11"/>
                      </a:lnTo>
                      <a:lnTo>
                        <a:pt x="22" y="9"/>
                      </a:lnTo>
                      <a:lnTo>
                        <a:pt x="31" y="5"/>
                      </a:lnTo>
                      <a:lnTo>
                        <a:pt x="43" y="6"/>
                      </a:lnTo>
                      <a:lnTo>
                        <a:pt x="47" y="4"/>
                      </a:lnTo>
                      <a:lnTo>
                        <a:pt x="49" y="2"/>
                      </a:lnTo>
                      <a:lnTo>
                        <a:pt x="50" y="1"/>
                      </a:lnTo>
                      <a:lnTo>
                        <a:pt x="51" y="1"/>
                      </a:lnTo>
                      <a:lnTo>
                        <a:pt x="54" y="1"/>
                      </a:lnTo>
                      <a:lnTo>
                        <a:pt x="65" y="0"/>
                      </a:lnTo>
                      <a:lnTo>
                        <a:pt x="66" y="1"/>
                      </a:lnTo>
                      <a:lnTo>
                        <a:pt x="66" y="2"/>
                      </a:lnTo>
                      <a:lnTo>
                        <a:pt x="69" y="4"/>
                      </a:lnTo>
                      <a:lnTo>
                        <a:pt x="76" y="6"/>
                      </a:lnTo>
                      <a:lnTo>
                        <a:pt x="87" y="11"/>
                      </a:lnTo>
                      <a:lnTo>
                        <a:pt x="91" y="11"/>
                      </a:lnTo>
                      <a:lnTo>
                        <a:pt x="97" y="11"/>
                      </a:lnTo>
                      <a:lnTo>
                        <a:pt x="101" y="9"/>
                      </a:lnTo>
                      <a:lnTo>
                        <a:pt x="101" y="11"/>
                      </a:lnTo>
                      <a:lnTo>
                        <a:pt x="102" y="11"/>
                      </a:lnTo>
                      <a:lnTo>
                        <a:pt x="101" y="15"/>
                      </a:lnTo>
                      <a:lnTo>
                        <a:pt x="102" y="16"/>
                      </a:lnTo>
                      <a:lnTo>
                        <a:pt x="105" y="19"/>
                      </a:lnTo>
                      <a:lnTo>
                        <a:pt x="107" y="19"/>
                      </a:lnTo>
                      <a:lnTo>
                        <a:pt x="112" y="22"/>
                      </a:lnTo>
                      <a:lnTo>
                        <a:pt x="115" y="23"/>
                      </a:lnTo>
                      <a:lnTo>
                        <a:pt x="116" y="24"/>
                      </a:lnTo>
                      <a:lnTo>
                        <a:pt x="118" y="26"/>
                      </a:lnTo>
                      <a:lnTo>
                        <a:pt x="119" y="26"/>
                      </a:lnTo>
                      <a:lnTo>
                        <a:pt x="122" y="24"/>
                      </a:lnTo>
                      <a:lnTo>
                        <a:pt x="126" y="23"/>
                      </a:lnTo>
                      <a:lnTo>
                        <a:pt x="127" y="23"/>
                      </a:lnTo>
                      <a:lnTo>
                        <a:pt x="129" y="23"/>
                      </a:lnTo>
                      <a:lnTo>
                        <a:pt x="136" y="27"/>
                      </a:lnTo>
                      <a:lnTo>
                        <a:pt x="141" y="31"/>
                      </a:lnTo>
                      <a:lnTo>
                        <a:pt x="143" y="33"/>
                      </a:lnTo>
                      <a:lnTo>
                        <a:pt x="143" y="37"/>
                      </a:lnTo>
                      <a:lnTo>
                        <a:pt x="143" y="40"/>
                      </a:lnTo>
                      <a:lnTo>
                        <a:pt x="143" y="41"/>
                      </a:lnTo>
                      <a:lnTo>
                        <a:pt x="144" y="41"/>
                      </a:lnTo>
                      <a:lnTo>
                        <a:pt x="147" y="42"/>
                      </a:lnTo>
                      <a:lnTo>
                        <a:pt x="151" y="42"/>
                      </a:lnTo>
                      <a:lnTo>
                        <a:pt x="154" y="44"/>
                      </a:lnTo>
                      <a:lnTo>
                        <a:pt x="156" y="44"/>
                      </a:lnTo>
                      <a:lnTo>
                        <a:pt x="159" y="45"/>
                      </a:lnTo>
                      <a:lnTo>
                        <a:pt x="161" y="45"/>
                      </a:lnTo>
                      <a:lnTo>
                        <a:pt x="165" y="44"/>
                      </a:lnTo>
                      <a:lnTo>
                        <a:pt x="167" y="42"/>
                      </a:lnTo>
                      <a:lnTo>
                        <a:pt x="169" y="42"/>
                      </a:lnTo>
                      <a:lnTo>
                        <a:pt x="169" y="44"/>
                      </a:lnTo>
                      <a:lnTo>
                        <a:pt x="172" y="47"/>
                      </a:lnTo>
                      <a:lnTo>
                        <a:pt x="173" y="48"/>
                      </a:lnTo>
                      <a:lnTo>
                        <a:pt x="173" y="51"/>
                      </a:lnTo>
                      <a:lnTo>
                        <a:pt x="172" y="53"/>
                      </a:lnTo>
                      <a:lnTo>
                        <a:pt x="170" y="59"/>
                      </a:lnTo>
                      <a:lnTo>
                        <a:pt x="170" y="63"/>
                      </a:lnTo>
                      <a:lnTo>
                        <a:pt x="172" y="66"/>
                      </a:lnTo>
                      <a:lnTo>
                        <a:pt x="172" y="71"/>
                      </a:lnTo>
                      <a:lnTo>
                        <a:pt x="173" y="77"/>
                      </a:lnTo>
                      <a:lnTo>
                        <a:pt x="173" y="85"/>
                      </a:lnTo>
                      <a:lnTo>
                        <a:pt x="174" y="89"/>
                      </a:lnTo>
                      <a:lnTo>
                        <a:pt x="176" y="91"/>
                      </a:lnTo>
                      <a:lnTo>
                        <a:pt x="180" y="92"/>
                      </a:lnTo>
                      <a:lnTo>
                        <a:pt x="181" y="92"/>
                      </a:lnTo>
                      <a:lnTo>
                        <a:pt x="183" y="94"/>
                      </a:lnTo>
                      <a:lnTo>
                        <a:pt x="183" y="95"/>
                      </a:lnTo>
                      <a:lnTo>
                        <a:pt x="183" y="96"/>
                      </a:lnTo>
                      <a:lnTo>
                        <a:pt x="184" y="96"/>
                      </a:lnTo>
                      <a:lnTo>
                        <a:pt x="187" y="96"/>
                      </a:lnTo>
                      <a:lnTo>
                        <a:pt x="191" y="96"/>
                      </a:lnTo>
                      <a:lnTo>
                        <a:pt x="194" y="96"/>
                      </a:lnTo>
                      <a:lnTo>
                        <a:pt x="202" y="89"/>
                      </a:lnTo>
                      <a:lnTo>
                        <a:pt x="205" y="92"/>
                      </a:lnTo>
                      <a:lnTo>
                        <a:pt x="206" y="95"/>
                      </a:lnTo>
                      <a:lnTo>
                        <a:pt x="206" y="98"/>
                      </a:lnTo>
                      <a:lnTo>
                        <a:pt x="205" y="99"/>
                      </a:lnTo>
                      <a:lnTo>
                        <a:pt x="203" y="99"/>
                      </a:lnTo>
                      <a:lnTo>
                        <a:pt x="202" y="101"/>
                      </a:lnTo>
                      <a:lnTo>
                        <a:pt x="201" y="102"/>
                      </a:lnTo>
                      <a:lnTo>
                        <a:pt x="199" y="106"/>
                      </a:lnTo>
                      <a:lnTo>
                        <a:pt x="199" y="109"/>
                      </a:lnTo>
                      <a:lnTo>
                        <a:pt x="199" y="110"/>
                      </a:lnTo>
                      <a:lnTo>
                        <a:pt x="201" y="113"/>
                      </a:lnTo>
                      <a:lnTo>
                        <a:pt x="203" y="113"/>
                      </a:lnTo>
                      <a:lnTo>
                        <a:pt x="205" y="114"/>
                      </a:lnTo>
                      <a:lnTo>
                        <a:pt x="206" y="116"/>
                      </a:lnTo>
                      <a:lnTo>
                        <a:pt x="206" y="118"/>
                      </a:lnTo>
                      <a:lnTo>
                        <a:pt x="205" y="120"/>
                      </a:lnTo>
                      <a:lnTo>
                        <a:pt x="205" y="123"/>
                      </a:lnTo>
                      <a:lnTo>
                        <a:pt x="205" y="124"/>
                      </a:lnTo>
                      <a:lnTo>
                        <a:pt x="206" y="127"/>
                      </a:lnTo>
                      <a:lnTo>
                        <a:pt x="208" y="127"/>
                      </a:lnTo>
                      <a:lnTo>
                        <a:pt x="210" y="128"/>
                      </a:lnTo>
                      <a:lnTo>
                        <a:pt x="213" y="130"/>
                      </a:lnTo>
                      <a:lnTo>
                        <a:pt x="213" y="132"/>
                      </a:lnTo>
                      <a:lnTo>
                        <a:pt x="215" y="134"/>
                      </a:lnTo>
                      <a:lnTo>
                        <a:pt x="215" y="136"/>
                      </a:lnTo>
                      <a:lnTo>
                        <a:pt x="215" y="141"/>
                      </a:lnTo>
                      <a:lnTo>
                        <a:pt x="216" y="145"/>
                      </a:lnTo>
                      <a:lnTo>
                        <a:pt x="217" y="146"/>
                      </a:lnTo>
                      <a:lnTo>
                        <a:pt x="219" y="149"/>
                      </a:lnTo>
                      <a:lnTo>
                        <a:pt x="221" y="150"/>
                      </a:lnTo>
                      <a:lnTo>
                        <a:pt x="223" y="153"/>
                      </a:lnTo>
                      <a:lnTo>
                        <a:pt x="224" y="156"/>
                      </a:lnTo>
                      <a:lnTo>
                        <a:pt x="224" y="160"/>
                      </a:lnTo>
                      <a:lnTo>
                        <a:pt x="224" y="163"/>
                      </a:lnTo>
                      <a:lnTo>
                        <a:pt x="226" y="167"/>
                      </a:lnTo>
                      <a:lnTo>
                        <a:pt x="228" y="168"/>
                      </a:lnTo>
                      <a:lnTo>
                        <a:pt x="230" y="170"/>
                      </a:lnTo>
                      <a:lnTo>
                        <a:pt x="234" y="174"/>
                      </a:lnTo>
                      <a:lnTo>
                        <a:pt x="239" y="177"/>
                      </a:lnTo>
                      <a:lnTo>
                        <a:pt x="245" y="181"/>
                      </a:lnTo>
                      <a:lnTo>
                        <a:pt x="246" y="182"/>
                      </a:lnTo>
                      <a:lnTo>
                        <a:pt x="248" y="183"/>
                      </a:lnTo>
                      <a:lnTo>
                        <a:pt x="248" y="186"/>
                      </a:lnTo>
                      <a:lnTo>
                        <a:pt x="246" y="188"/>
                      </a:lnTo>
                      <a:lnTo>
                        <a:pt x="245" y="189"/>
                      </a:lnTo>
                      <a:lnTo>
                        <a:pt x="244" y="189"/>
                      </a:lnTo>
                      <a:lnTo>
                        <a:pt x="241" y="189"/>
                      </a:lnTo>
                      <a:lnTo>
                        <a:pt x="237" y="188"/>
                      </a:lnTo>
                      <a:lnTo>
                        <a:pt x="232" y="188"/>
                      </a:lnTo>
                      <a:lnTo>
                        <a:pt x="228" y="188"/>
                      </a:lnTo>
                      <a:lnTo>
                        <a:pt x="223" y="190"/>
                      </a:lnTo>
                      <a:lnTo>
                        <a:pt x="221" y="192"/>
                      </a:lnTo>
                      <a:lnTo>
                        <a:pt x="219" y="193"/>
                      </a:lnTo>
                      <a:lnTo>
                        <a:pt x="217" y="196"/>
                      </a:lnTo>
                      <a:lnTo>
                        <a:pt x="215" y="195"/>
                      </a:lnTo>
                      <a:lnTo>
                        <a:pt x="213" y="193"/>
                      </a:lnTo>
                      <a:lnTo>
                        <a:pt x="213" y="190"/>
                      </a:lnTo>
                      <a:lnTo>
                        <a:pt x="213" y="188"/>
                      </a:lnTo>
                      <a:lnTo>
                        <a:pt x="213" y="186"/>
                      </a:lnTo>
                      <a:lnTo>
                        <a:pt x="212" y="186"/>
                      </a:lnTo>
                      <a:lnTo>
                        <a:pt x="210" y="188"/>
                      </a:lnTo>
                      <a:lnTo>
                        <a:pt x="209" y="189"/>
                      </a:lnTo>
                      <a:lnTo>
                        <a:pt x="208" y="190"/>
                      </a:lnTo>
                      <a:lnTo>
                        <a:pt x="205" y="190"/>
                      </a:lnTo>
                      <a:lnTo>
                        <a:pt x="202" y="190"/>
                      </a:lnTo>
                      <a:lnTo>
                        <a:pt x="201" y="189"/>
                      </a:lnTo>
                      <a:lnTo>
                        <a:pt x="198" y="188"/>
                      </a:lnTo>
                      <a:lnTo>
                        <a:pt x="197" y="186"/>
                      </a:lnTo>
                      <a:lnTo>
                        <a:pt x="195" y="185"/>
                      </a:lnTo>
                      <a:lnTo>
                        <a:pt x="194" y="183"/>
                      </a:lnTo>
                      <a:lnTo>
                        <a:pt x="194" y="182"/>
                      </a:lnTo>
                      <a:lnTo>
                        <a:pt x="192" y="182"/>
                      </a:lnTo>
                      <a:lnTo>
                        <a:pt x="191" y="183"/>
                      </a:lnTo>
                      <a:lnTo>
                        <a:pt x="191" y="185"/>
                      </a:lnTo>
                      <a:lnTo>
                        <a:pt x="190" y="186"/>
                      </a:lnTo>
                      <a:lnTo>
                        <a:pt x="188" y="188"/>
                      </a:lnTo>
                      <a:lnTo>
                        <a:pt x="187" y="188"/>
                      </a:lnTo>
                      <a:lnTo>
                        <a:pt x="184" y="186"/>
                      </a:lnTo>
                      <a:lnTo>
                        <a:pt x="183" y="185"/>
                      </a:lnTo>
                      <a:lnTo>
                        <a:pt x="181" y="185"/>
                      </a:lnTo>
                      <a:lnTo>
                        <a:pt x="180" y="185"/>
                      </a:lnTo>
                      <a:lnTo>
                        <a:pt x="179" y="185"/>
                      </a:lnTo>
                      <a:lnTo>
                        <a:pt x="177" y="186"/>
                      </a:lnTo>
                      <a:lnTo>
                        <a:pt x="176" y="190"/>
                      </a:lnTo>
                      <a:lnTo>
                        <a:pt x="174" y="193"/>
                      </a:lnTo>
                      <a:lnTo>
                        <a:pt x="176" y="196"/>
                      </a:lnTo>
                      <a:lnTo>
                        <a:pt x="176" y="199"/>
                      </a:lnTo>
                      <a:lnTo>
                        <a:pt x="176" y="201"/>
                      </a:lnTo>
                      <a:lnTo>
                        <a:pt x="176" y="207"/>
                      </a:lnTo>
                      <a:lnTo>
                        <a:pt x="173" y="213"/>
                      </a:lnTo>
                      <a:lnTo>
                        <a:pt x="172" y="214"/>
                      </a:lnTo>
                      <a:lnTo>
                        <a:pt x="170" y="215"/>
                      </a:lnTo>
                      <a:lnTo>
                        <a:pt x="165" y="219"/>
                      </a:lnTo>
                      <a:lnTo>
                        <a:pt x="159" y="221"/>
                      </a:lnTo>
                      <a:lnTo>
                        <a:pt x="158" y="222"/>
                      </a:lnTo>
                      <a:lnTo>
                        <a:pt x="156" y="225"/>
                      </a:lnTo>
                      <a:lnTo>
                        <a:pt x="156" y="226"/>
                      </a:lnTo>
                      <a:lnTo>
                        <a:pt x="156" y="228"/>
                      </a:lnTo>
                      <a:lnTo>
                        <a:pt x="158" y="231"/>
                      </a:lnTo>
                      <a:lnTo>
                        <a:pt x="158" y="233"/>
                      </a:lnTo>
                      <a:lnTo>
                        <a:pt x="156" y="235"/>
                      </a:lnTo>
                      <a:lnTo>
                        <a:pt x="154" y="236"/>
                      </a:lnTo>
                      <a:lnTo>
                        <a:pt x="151" y="237"/>
                      </a:lnTo>
                      <a:lnTo>
                        <a:pt x="149" y="239"/>
                      </a:lnTo>
                      <a:lnTo>
                        <a:pt x="148" y="240"/>
                      </a:lnTo>
                      <a:lnTo>
                        <a:pt x="148" y="244"/>
                      </a:lnTo>
                      <a:lnTo>
                        <a:pt x="148" y="250"/>
                      </a:lnTo>
                      <a:lnTo>
                        <a:pt x="147" y="253"/>
                      </a:lnTo>
                      <a:lnTo>
                        <a:pt x="147" y="255"/>
                      </a:lnTo>
                      <a:lnTo>
                        <a:pt x="145" y="257"/>
                      </a:lnTo>
                      <a:lnTo>
                        <a:pt x="144" y="260"/>
                      </a:lnTo>
                      <a:lnTo>
                        <a:pt x="144" y="264"/>
                      </a:lnTo>
                      <a:lnTo>
                        <a:pt x="144" y="268"/>
                      </a:lnTo>
                      <a:lnTo>
                        <a:pt x="145" y="272"/>
                      </a:lnTo>
                      <a:lnTo>
                        <a:pt x="145" y="276"/>
                      </a:lnTo>
                      <a:lnTo>
                        <a:pt x="148" y="283"/>
                      </a:lnTo>
                      <a:lnTo>
                        <a:pt x="148" y="286"/>
                      </a:lnTo>
                      <a:lnTo>
                        <a:pt x="149" y="286"/>
                      </a:lnTo>
                      <a:lnTo>
                        <a:pt x="147" y="287"/>
                      </a:lnTo>
                      <a:lnTo>
                        <a:pt x="144" y="286"/>
                      </a:lnTo>
                      <a:lnTo>
                        <a:pt x="140" y="286"/>
                      </a:lnTo>
                      <a:lnTo>
                        <a:pt x="137" y="286"/>
                      </a:lnTo>
                      <a:lnTo>
                        <a:pt x="133" y="287"/>
                      </a:lnTo>
                      <a:lnTo>
                        <a:pt x="130" y="289"/>
                      </a:lnTo>
                      <a:lnTo>
                        <a:pt x="126" y="293"/>
                      </a:lnTo>
                      <a:lnTo>
                        <a:pt x="123" y="294"/>
                      </a:lnTo>
                      <a:close/>
                    </a:path>
                  </a:pathLst>
                </a:custGeom>
                <a:solidFill>
                  <a:schemeClr val="bg2"/>
                </a:solidFill>
                <a:ln w="9525">
                  <a:solidFill>
                    <a:schemeClr val="bg1"/>
                  </a:solidFill>
                  <a:round/>
                  <a:headEnd/>
                  <a:tailEnd/>
                </a:ln>
              </p:spPr>
              <p:txBody>
                <a:bodyPr/>
                <a:lstStyle/>
                <a:p>
                  <a:endParaRPr lang="fi-FI"/>
                </a:p>
              </p:txBody>
            </p:sp>
            <p:sp>
              <p:nvSpPr>
                <p:cNvPr id="2092" name="Freeform 101"/>
                <p:cNvSpPr>
                  <a:spLocks/>
                </p:cNvSpPr>
                <p:nvPr/>
              </p:nvSpPr>
              <p:spPr bwMode="auto">
                <a:xfrm>
                  <a:off x="5205" y="3676"/>
                  <a:ext cx="221" cy="169"/>
                </a:xfrm>
                <a:custGeom>
                  <a:avLst/>
                  <a:gdLst>
                    <a:gd name="T0" fmla="*/ 1409 w 210"/>
                    <a:gd name="T1" fmla="*/ 707 h 161"/>
                    <a:gd name="T2" fmla="*/ 1409 w 210"/>
                    <a:gd name="T3" fmla="*/ 799 h 161"/>
                    <a:gd name="T4" fmla="*/ 1321 w 210"/>
                    <a:gd name="T5" fmla="*/ 799 h 161"/>
                    <a:gd name="T6" fmla="*/ 1274 w 210"/>
                    <a:gd name="T7" fmla="*/ 830 h 161"/>
                    <a:gd name="T8" fmla="*/ 1167 w 210"/>
                    <a:gd name="T9" fmla="*/ 830 h 161"/>
                    <a:gd name="T10" fmla="*/ 1117 w 210"/>
                    <a:gd name="T11" fmla="*/ 817 h 161"/>
                    <a:gd name="T12" fmla="*/ 1054 w 210"/>
                    <a:gd name="T13" fmla="*/ 817 h 161"/>
                    <a:gd name="T14" fmla="*/ 973 w 210"/>
                    <a:gd name="T15" fmla="*/ 837 h 161"/>
                    <a:gd name="T16" fmla="*/ 900 w 210"/>
                    <a:gd name="T17" fmla="*/ 858 h 161"/>
                    <a:gd name="T18" fmla="*/ 866 w 210"/>
                    <a:gd name="T19" fmla="*/ 902 h 161"/>
                    <a:gd name="T20" fmla="*/ 812 w 210"/>
                    <a:gd name="T21" fmla="*/ 958 h 161"/>
                    <a:gd name="T22" fmla="*/ 793 w 210"/>
                    <a:gd name="T23" fmla="*/ 1006 h 161"/>
                    <a:gd name="T24" fmla="*/ 716 w 210"/>
                    <a:gd name="T25" fmla="*/ 1007 h 161"/>
                    <a:gd name="T26" fmla="*/ 665 w 210"/>
                    <a:gd name="T27" fmla="*/ 1018 h 161"/>
                    <a:gd name="T28" fmla="*/ 583 w 210"/>
                    <a:gd name="T29" fmla="*/ 1006 h 161"/>
                    <a:gd name="T30" fmla="*/ 516 w 210"/>
                    <a:gd name="T31" fmla="*/ 1019 h 161"/>
                    <a:gd name="T32" fmla="*/ 460 w 210"/>
                    <a:gd name="T33" fmla="*/ 1007 h 161"/>
                    <a:gd name="T34" fmla="*/ 429 w 210"/>
                    <a:gd name="T35" fmla="*/ 1056 h 161"/>
                    <a:gd name="T36" fmla="*/ 369 w 210"/>
                    <a:gd name="T37" fmla="*/ 1056 h 161"/>
                    <a:gd name="T38" fmla="*/ 242 w 210"/>
                    <a:gd name="T39" fmla="*/ 1007 h 161"/>
                    <a:gd name="T40" fmla="*/ 154 w 210"/>
                    <a:gd name="T41" fmla="*/ 1007 h 161"/>
                    <a:gd name="T42" fmla="*/ 107 w 210"/>
                    <a:gd name="T43" fmla="*/ 902 h 161"/>
                    <a:gd name="T44" fmla="*/ 8 w 210"/>
                    <a:gd name="T45" fmla="*/ 902 h 161"/>
                    <a:gd name="T46" fmla="*/ 3 w 210"/>
                    <a:gd name="T47" fmla="*/ 817 h 161"/>
                    <a:gd name="T48" fmla="*/ 1 w 210"/>
                    <a:gd name="T49" fmla="*/ 759 h 161"/>
                    <a:gd name="T50" fmla="*/ 5 w 210"/>
                    <a:gd name="T51" fmla="*/ 741 h 161"/>
                    <a:gd name="T52" fmla="*/ 1 w 210"/>
                    <a:gd name="T53" fmla="*/ 582 h 161"/>
                    <a:gd name="T54" fmla="*/ 5 w 210"/>
                    <a:gd name="T55" fmla="*/ 540 h 161"/>
                    <a:gd name="T56" fmla="*/ 107 w 210"/>
                    <a:gd name="T57" fmla="*/ 402 h 161"/>
                    <a:gd name="T58" fmla="*/ 188 w 210"/>
                    <a:gd name="T59" fmla="*/ 375 h 161"/>
                    <a:gd name="T60" fmla="*/ 188 w 210"/>
                    <a:gd name="T61" fmla="*/ 301 h 161"/>
                    <a:gd name="T62" fmla="*/ 261 w 210"/>
                    <a:gd name="T63" fmla="*/ 182 h 161"/>
                    <a:gd name="T64" fmla="*/ 320 w 210"/>
                    <a:gd name="T65" fmla="*/ 107 h 161"/>
                    <a:gd name="T66" fmla="*/ 374 w 210"/>
                    <a:gd name="T67" fmla="*/ 112 h 161"/>
                    <a:gd name="T68" fmla="*/ 424 w 210"/>
                    <a:gd name="T69" fmla="*/ 136 h 161"/>
                    <a:gd name="T70" fmla="*/ 460 w 210"/>
                    <a:gd name="T71" fmla="*/ 97 h 161"/>
                    <a:gd name="T72" fmla="*/ 526 w 210"/>
                    <a:gd name="T73" fmla="*/ 8 h 161"/>
                    <a:gd name="T74" fmla="*/ 662 w 210"/>
                    <a:gd name="T75" fmla="*/ 88 h 161"/>
                    <a:gd name="T76" fmla="*/ 806 w 210"/>
                    <a:gd name="T77" fmla="*/ 7 h 161"/>
                    <a:gd name="T78" fmla="*/ 850 w 210"/>
                    <a:gd name="T79" fmla="*/ 4 h 161"/>
                    <a:gd name="T80" fmla="*/ 991 w 210"/>
                    <a:gd name="T81" fmla="*/ 4 h 161"/>
                    <a:gd name="T82" fmla="*/ 1134 w 210"/>
                    <a:gd name="T83" fmla="*/ 3 h 161"/>
                    <a:gd name="T84" fmla="*/ 1211 w 210"/>
                    <a:gd name="T85" fmla="*/ 92 h 161"/>
                    <a:gd name="T86" fmla="*/ 1292 w 210"/>
                    <a:gd name="T87" fmla="*/ 157 h 161"/>
                    <a:gd name="T88" fmla="*/ 1371 w 210"/>
                    <a:gd name="T89" fmla="*/ 210 h 161"/>
                    <a:gd name="T90" fmla="*/ 1431 w 210"/>
                    <a:gd name="T91" fmla="*/ 231 h 161"/>
                    <a:gd name="T92" fmla="*/ 1463 w 210"/>
                    <a:gd name="T93" fmla="*/ 280 h 161"/>
                    <a:gd name="T94" fmla="*/ 1493 w 210"/>
                    <a:gd name="T95" fmla="*/ 340 h 161"/>
                    <a:gd name="T96" fmla="*/ 1540 w 210"/>
                    <a:gd name="T97" fmla="*/ 383 h 161"/>
                    <a:gd name="T98" fmla="*/ 1528 w 210"/>
                    <a:gd name="T99" fmla="*/ 422 h 161"/>
                    <a:gd name="T100" fmla="*/ 1506 w 210"/>
                    <a:gd name="T101" fmla="*/ 479 h 161"/>
                    <a:gd name="T102" fmla="*/ 1519 w 210"/>
                    <a:gd name="T103" fmla="*/ 514 h 161"/>
                    <a:gd name="T104" fmla="*/ 1528 w 210"/>
                    <a:gd name="T105" fmla="*/ 621 h 16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0"/>
                    <a:gd name="T160" fmla="*/ 0 h 161"/>
                    <a:gd name="T161" fmla="*/ 210 w 210"/>
                    <a:gd name="T162" fmla="*/ 161 h 16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0" h="161">
                      <a:moveTo>
                        <a:pt x="210" y="103"/>
                      </a:moveTo>
                      <a:lnTo>
                        <a:pt x="199" y="103"/>
                      </a:lnTo>
                      <a:lnTo>
                        <a:pt x="192" y="104"/>
                      </a:lnTo>
                      <a:lnTo>
                        <a:pt x="191" y="107"/>
                      </a:lnTo>
                      <a:lnTo>
                        <a:pt x="192" y="114"/>
                      </a:lnTo>
                      <a:lnTo>
                        <a:pt x="191" y="116"/>
                      </a:lnTo>
                      <a:lnTo>
                        <a:pt x="191" y="120"/>
                      </a:lnTo>
                      <a:lnTo>
                        <a:pt x="191" y="122"/>
                      </a:lnTo>
                      <a:lnTo>
                        <a:pt x="187" y="123"/>
                      </a:lnTo>
                      <a:lnTo>
                        <a:pt x="184" y="122"/>
                      </a:lnTo>
                      <a:lnTo>
                        <a:pt x="182" y="120"/>
                      </a:lnTo>
                      <a:lnTo>
                        <a:pt x="181" y="122"/>
                      </a:lnTo>
                      <a:lnTo>
                        <a:pt x="180" y="122"/>
                      </a:lnTo>
                      <a:lnTo>
                        <a:pt x="180" y="123"/>
                      </a:lnTo>
                      <a:lnTo>
                        <a:pt x="178" y="125"/>
                      </a:lnTo>
                      <a:lnTo>
                        <a:pt x="173" y="125"/>
                      </a:lnTo>
                      <a:lnTo>
                        <a:pt x="169" y="125"/>
                      </a:lnTo>
                      <a:lnTo>
                        <a:pt x="164" y="125"/>
                      </a:lnTo>
                      <a:lnTo>
                        <a:pt x="162" y="125"/>
                      </a:lnTo>
                      <a:lnTo>
                        <a:pt x="160" y="125"/>
                      </a:lnTo>
                      <a:lnTo>
                        <a:pt x="159" y="123"/>
                      </a:lnTo>
                      <a:lnTo>
                        <a:pt x="158" y="123"/>
                      </a:lnTo>
                      <a:lnTo>
                        <a:pt x="155" y="123"/>
                      </a:lnTo>
                      <a:lnTo>
                        <a:pt x="153" y="123"/>
                      </a:lnTo>
                      <a:lnTo>
                        <a:pt x="152" y="123"/>
                      </a:lnTo>
                      <a:lnTo>
                        <a:pt x="149" y="123"/>
                      </a:lnTo>
                      <a:lnTo>
                        <a:pt x="146" y="123"/>
                      </a:lnTo>
                      <a:lnTo>
                        <a:pt x="144" y="123"/>
                      </a:lnTo>
                      <a:lnTo>
                        <a:pt x="135" y="129"/>
                      </a:lnTo>
                      <a:lnTo>
                        <a:pt x="134" y="129"/>
                      </a:lnTo>
                      <a:lnTo>
                        <a:pt x="133" y="127"/>
                      </a:lnTo>
                      <a:lnTo>
                        <a:pt x="133" y="126"/>
                      </a:lnTo>
                      <a:lnTo>
                        <a:pt x="130" y="126"/>
                      </a:lnTo>
                      <a:lnTo>
                        <a:pt x="127" y="126"/>
                      </a:lnTo>
                      <a:lnTo>
                        <a:pt x="126" y="127"/>
                      </a:lnTo>
                      <a:lnTo>
                        <a:pt x="123" y="129"/>
                      </a:lnTo>
                      <a:lnTo>
                        <a:pt x="120" y="130"/>
                      </a:lnTo>
                      <a:lnTo>
                        <a:pt x="119" y="132"/>
                      </a:lnTo>
                      <a:lnTo>
                        <a:pt x="119" y="133"/>
                      </a:lnTo>
                      <a:lnTo>
                        <a:pt x="119" y="136"/>
                      </a:lnTo>
                      <a:lnTo>
                        <a:pt x="119" y="137"/>
                      </a:lnTo>
                      <a:lnTo>
                        <a:pt x="112" y="140"/>
                      </a:lnTo>
                      <a:lnTo>
                        <a:pt x="112" y="141"/>
                      </a:lnTo>
                      <a:lnTo>
                        <a:pt x="111" y="144"/>
                      </a:lnTo>
                      <a:lnTo>
                        <a:pt x="112" y="148"/>
                      </a:lnTo>
                      <a:lnTo>
                        <a:pt x="111" y="150"/>
                      </a:lnTo>
                      <a:lnTo>
                        <a:pt x="111" y="151"/>
                      </a:lnTo>
                      <a:lnTo>
                        <a:pt x="108" y="151"/>
                      </a:lnTo>
                      <a:lnTo>
                        <a:pt x="105" y="150"/>
                      </a:lnTo>
                      <a:lnTo>
                        <a:pt x="104" y="150"/>
                      </a:lnTo>
                      <a:lnTo>
                        <a:pt x="101" y="151"/>
                      </a:lnTo>
                      <a:lnTo>
                        <a:pt x="98" y="152"/>
                      </a:lnTo>
                      <a:lnTo>
                        <a:pt x="95" y="152"/>
                      </a:lnTo>
                      <a:lnTo>
                        <a:pt x="94" y="152"/>
                      </a:lnTo>
                      <a:lnTo>
                        <a:pt x="93" y="154"/>
                      </a:lnTo>
                      <a:lnTo>
                        <a:pt x="91" y="154"/>
                      </a:lnTo>
                      <a:lnTo>
                        <a:pt x="88" y="154"/>
                      </a:lnTo>
                      <a:lnTo>
                        <a:pt x="86" y="152"/>
                      </a:lnTo>
                      <a:lnTo>
                        <a:pt x="83" y="151"/>
                      </a:lnTo>
                      <a:lnTo>
                        <a:pt x="80" y="151"/>
                      </a:lnTo>
                      <a:lnTo>
                        <a:pt x="77" y="151"/>
                      </a:lnTo>
                      <a:lnTo>
                        <a:pt x="76" y="152"/>
                      </a:lnTo>
                      <a:lnTo>
                        <a:pt x="73" y="154"/>
                      </a:lnTo>
                      <a:lnTo>
                        <a:pt x="70" y="155"/>
                      </a:lnTo>
                      <a:lnTo>
                        <a:pt x="69" y="154"/>
                      </a:lnTo>
                      <a:lnTo>
                        <a:pt x="66" y="154"/>
                      </a:lnTo>
                      <a:lnTo>
                        <a:pt x="65" y="152"/>
                      </a:lnTo>
                      <a:lnTo>
                        <a:pt x="63" y="152"/>
                      </a:lnTo>
                      <a:lnTo>
                        <a:pt x="62" y="154"/>
                      </a:lnTo>
                      <a:lnTo>
                        <a:pt x="61" y="156"/>
                      </a:lnTo>
                      <a:lnTo>
                        <a:pt x="61" y="158"/>
                      </a:lnTo>
                      <a:lnTo>
                        <a:pt x="59" y="159"/>
                      </a:lnTo>
                      <a:lnTo>
                        <a:pt x="58" y="161"/>
                      </a:lnTo>
                      <a:lnTo>
                        <a:pt x="57" y="161"/>
                      </a:lnTo>
                      <a:lnTo>
                        <a:pt x="54" y="161"/>
                      </a:lnTo>
                      <a:lnTo>
                        <a:pt x="50" y="159"/>
                      </a:lnTo>
                      <a:lnTo>
                        <a:pt x="40" y="159"/>
                      </a:lnTo>
                      <a:lnTo>
                        <a:pt x="36" y="154"/>
                      </a:lnTo>
                      <a:lnTo>
                        <a:pt x="34" y="152"/>
                      </a:lnTo>
                      <a:lnTo>
                        <a:pt x="33" y="152"/>
                      </a:lnTo>
                      <a:lnTo>
                        <a:pt x="28" y="152"/>
                      </a:lnTo>
                      <a:lnTo>
                        <a:pt x="26" y="154"/>
                      </a:lnTo>
                      <a:lnTo>
                        <a:pt x="23" y="154"/>
                      </a:lnTo>
                      <a:lnTo>
                        <a:pt x="22" y="152"/>
                      </a:lnTo>
                      <a:lnTo>
                        <a:pt x="22" y="151"/>
                      </a:lnTo>
                      <a:lnTo>
                        <a:pt x="18" y="141"/>
                      </a:lnTo>
                      <a:lnTo>
                        <a:pt x="16" y="137"/>
                      </a:lnTo>
                      <a:lnTo>
                        <a:pt x="15" y="136"/>
                      </a:lnTo>
                      <a:lnTo>
                        <a:pt x="12" y="136"/>
                      </a:lnTo>
                      <a:lnTo>
                        <a:pt x="11" y="136"/>
                      </a:lnTo>
                      <a:lnTo>
                        <a:pt x="10" y="137"/>
                      </a:lnTo>
                      <a:lnTo>
                        <a:pt x="8" y="136"/>
                      </a:lnTo>
                      <a:lnTo>
                        <a:pt x="5" y="134"/>
                      </a:lnTo>
                      <a:lnTo>
                        <a:pt x="4" y="132"/>
                      </a:lnTo>
                      <a:lnTo>
                        <a:pt x="4" y="126"/>
                      </a:lnTo>
                      <a:lnTo>
                        <a:pt x="3" y="123"/>
                      </a:lnTo>
                      <a:lnTo>
                        <a:pt x="1" y="119"/>
                      </a:lnTo>
                      <a:lnTo>
                        <a:pt x="0" y="116"/>
                      </a:lnTo>
                      <a:lnTo>
                        <a:pt x="0" y="115"/>
                      </a:lnTo>
                      <a:lnTo>
                        <a:pt x="1" y="114"/>
                      </a:lnTo>
                      <a:lnTo>
                        <a:pt x="3" y="114"/>
                      </a:lnTo>
                      <a:lnTo>
                        <a:pt x="4" y="112"/>
                      </a:lnTo>
                      <a:lnTo>
                        <a:pt x="5" y="112"/>
                      </a:lnTo>
                      <a:lnTo>
                        <a:pt x="5" y="111"/>
                      </a:lnTo>
                      <a:lnTo>
                        <a:pt x="4" y="100"/>
                      </a:lnTo>
                      <a:lnTo>
                        <a:pt x="1" y="94"/>
                      </a:lnTo>
                      <a:lnTo>
                        <a:pt x="0" y="90"/>
                      </a:lnTo>
                      <a:lnTo>
                        <a:pt x="1" y="87"/>
                      </a:lnTo>
                      <a:lnTo>
                        <a:pt x="1" y="86"/>
                      </a:lnTo>
                      <a:lnTo>
                        <a:pt x="3" y="85"/>
                      </a:lnTo>
                      <a:lnTo>
                        <a:pt x="4" y="83"/>
                      </a:lnTo>
                      <a:lnTo>
                        <a:pt x="5" y="82"/>
                      </a:lnTo>
                      <a:lnTo>
                        <a:pt x="7" y="69"/>
                      </a:lnTo>
                      <a:lnTo>
                        <a:pt x="10" y="60"/>
                      </a:lnTo>
                      <a:lnTo>
                        <a:pt x="11" y="60"/>
                      </a:lnTo>
                      <a:lnTo>
                        <a:pt x="15" y="61"/>
                      </a:lnTo>
                      <a:lnTo>
                        <a:pt x="21" y="60"/>
                      </a:lnTo>
                      <a:lnTo>
                        <a:pt x="23" y="60"/>
                      </a:lnTo>
                      <a:lnTo>
                        <a:pt x="25" y="58"/>
                      </a:lnTo>
                      <a:lnTo>
                        <a:pt x="26" y="57"/>
                      </a:lnTo>
                      <a:lnTo>
                        <a:pt x="26" y="55"/>
                      </a:lnTo>
                      <a:lnTo>
                        <a:pt x="26" y="51"/>
                      </a:lnTo>
                      <a:lnTo>
                        <a:pt x="26" y="49"/>
                      </a:lnTo>
                      <a:lnTo>
                        <a:pt x="26" y="46"/>
                      </a:lnTo>
                      <a:lnTo>
                        <a:pt x="26" y="44"/>
                      </a:lnTo>
                      <a:lnTo>
                        <a:pt x="29" y="39"/>
                      </a:lnTo>
                      <a:lnTo>
                        <a:pt x="33" y="33"/>
                      </a:lnTo>
                      <a:lnTo>
                        <a:pt x="36" y="28"/>
                      </a:lnTo>
                      <a:lnTo>
                        <a:pt x="37" y="25"/>
                      </a:lnTo>
                      <a:lnTo>
                        <a:pt x="39" y="21"/>
                      </a:lnTo>
                      <a:lnTo>
                        <a:pt x="41" y="20"/>
                      </a:lnTo>
                      <a:lnTo>
                        <a:pt x="44" y="17"/>
                      </a:lnTo>
                      <a:lnTo>
                        <a:pt x="47" y="15"/>
                      </a:lnTo>
                      <a:lnTo>
                        <a:pt x="48" y="15"/>
                      </a:lnTo>
                      <a:lnTo>
                        <a:pt x="50" y="17"/>
                      </a:lnTo>
                      <a:lnTo>
                        <a:pt x="51" y="18"/>
                      </a:lnTo>
                      <a:lnTo>
                        <a:pt x="54" y="20"/>
                      </a:lnTo>
                      <a:lnTo>
                        <a:pt x="55" y="21"/>
                      </a:lnTo>
                      <a:lnTo>
                        <a:pt x="57" y="22"/>
                      </a:lnTo>
                      <a:lnTo>
                        <a:pt x="58" y="22"/>
                      </a:lnTo>
                      <a:lnTo>
                        <a:pt x="59" y="22"/>
                      </a:lnTo>
                      <a:lnTo>
                        <a:pt x="61" y="22"/>
                      </a:lnTo>
                      <a:lnTo>
                        <a:pt x="62" y="20"/>
                      </a:lnTo>
                      <a:lnTo>
                        <a:pt x="63" y="15"/>
                      </a:lnTo>
                      <a:lnTo>
                        <a:pt x="66" y="13"/>
                      </a:lnTo>
                      <a:lnTo>
                        <a:pt x="68" y="11"/>
                      </a:lnTo>
                      <a:lnTo>
                        <a:pt x="69" y="10"/>
                      </a:lnTo>
                      <a:lnTo>
                        <a:pt x="72" y="8"/>
                      </a:lnTo>
                      <a:lnTo>
                        <a:pt x="73" y="10"/>
                      </a:lnTo>
                      <a:lnTo>
                        <a:pt x="76" y="10"/>
                      </a:lnTo>
                      <a:lnTo>
                        <a:pt x="83" y="11"/>
                      </a:lnTo>
                      <a:lnTo>
                        <a:pt x="90" y="13"/>
                      </a:lnTo>
                      <a:lnTo>
                        <a:pt x="97" y="11"/>
                      </a:lnTo>
                      <a:lnTo>
                        <a:pt x="104" y="10"/>
                      </a:lnTo>
                      <a:lnTo>
                        <a:pt x="108" y="8"/>
                      </a:lnTo>
                      <a:lnTo>
                        <a:pt x="109" y="7"/>
                      </a:lnTo>
                      <a:lnTo>
                        <a:pt x="109" y="6"/>
                      </a:lnTo>
                      <a:lnTo>
                        <a:pt x="111" y="6"/>
                      </a:lnTo>
                      <a:lnTo>
                        <a:pt x="112" y="4"/>
                      </a:lnTo>
                      <a:lnTo>
                        <a:pt x="116" y="4"/>
                      </a:lnTo>
                      <a:lnTo>
                        <a:pt x="120" y="4"/>
                      </a:lnTo>
                      <a:lnTo>
                        <a:pt x="126" y="6"/>
                      </a:lnTo>
                      <a:lnTo>
                        <a:pt x="130" y="6"/>
                      </a:lnTo>
                      <a:lnTo>
                        <a:pt x="135" y="4"/>
                      </a:lnTo>
                      <a:lnTo>
                        <a:pt x="148" y="0"/>
                      </a:lnTo>
                      <a:lnTo>
                        <a:pt x="149" y="2"/>
                      </a:lnTo>
                      <a:lnTo>
                        <a:pt x="151" y="2"/>
                      </a:lnTo>
                      <a:lnTo>
                        <a:pt x="155" y="3"/>
                      </a:lnTo>
                      <a:lnTo>
                        <a:pt x="156" y="3"/>
                      </a:lnTo>
                      <a:lnTo>
                        <a:pt x="159" y="6"/>
                      </a:lnTo>
                      <a:lnTo>
                        <a:pt x="160" y="8"/>
                      </a:lnTo>
                      <a:lnTo>
                        <a:pt x="164" y="14"/>
                      </a:lnTo>
                      <a:lnTo>
                        <a:pt x="167" y="20"/>
                      </a:lnTo>
                      <a:lnTo>
                        <a:pt x="170" y="21"/>
                      </a:lnTo>
                      <a:lnTo>
                        <a:pt x="173" y="24"/>
                      </a:lnTo>
                      <a:lnTo>
                        <a:pt x="177" y="25"/>
                      </a:lnTo>
                      <a:lnTo>
                        <a:pt x="181" y="26"/>
                      </a:lnTo>
                      <a:lnTo>
                        <a:pt x="184" y="28"/>
                      </a:lnTo>
                      <a:lnTo>
                        <a:pt x="184" y="29"/>
                      </a:lnTo>
                      <a:lnTo>
                        <a:pt x="187" y="31"/>
                      </a:lnTo>
                      <a:lnTo>
                        <a:pt x="195" y="31"/>
                      </a:lnTo>
                      <a:lnTo>
                        <a:pt x="195" y="32"/>
                      </a:lnTo>
                      <a:lnTo>
                        <a:pt x="196" y="33"/>
                      </a:lnTo>
                      <a:lnTo>
                        <a:pt x="196" y="35"/>
                      </a:lnTo>
                      <a:lnTo>
                        <a:pt x="198" y="35"/>
                      </a:lnTo>
                      <a:lnTo>
                        <a:pt x="198" y="36"/>
                      </a:lnTo>
                      <a:lnTo>
                        <a:pt x="198" y="39"/>
                      </a:lnTo>
                      <a:lnTo>
                        <a:pt x="200" y="43"/>
                      </a:lnTo>
                      <a:lnTo>
                        <a:pt x="202" y="44"/>
                      </a:lnTo>
                      <a:lnTo>
                        <a:pt x="203" y="47"/>
                      </a:lnTo>
                      <a:lnTo>
                        <a:pt x="203" y="49"/>
                      </a:lnTo>
                      <a:lnTo>
                        <a:pt x="203" y="51"/>
                      </a:lnTo>
                      <a:lnTo>
                        <a:pt x="205" y="54"/>
                      </a:lnTo>
                      <a:lnTo>
                        <a:pt x="206" y="55"/>
                      </a:lnTo>
                      <a:lnTo>
                        <a:pt x="207" y="57"/>
                      </a:lnTo>
                      <a:lnTo>
                        <a:pt x="210" y="58"/>
                      </a:lnTo>
                      <a:lnTo>
                        <a:pt x="210" y="60"/>
                      </a:lnTo>
                      <a:lnTo>
                        <a:pt x="210" y="61"/>
                      </a:lnTo>
                      <a:lnTo>
                        <a:pt x="210" y="62"/>
                      </a:lnTo>
                      <a:lnTo>
                        <a:pt x="209" y="64"/>
                      </a:lnTo>
                      <a:lnTo>
                        <a:pt x="207" y="65"/>
                      </a:lnTo>
                      <a:lnTo>
                        <a:pt x="207" y="67"/>
                      </a:lnTo>
                      <a:lnTo>
                        <a:pt x="206" y="69"/>
                      </a:lnTo>
                      <a:lnTo>
                        <a:pt x="206" y="71"/>
                      </a:lnTo>
                      <a:lnTo>
                        <a:pt x="207" y="73"/>
                      </a:lnTo>
                      <a:lnTo>
                        <a:pt x="207" y="75"/>
                      </a:lnTo>
                      <a:lnTo>
                        <a:pt x="207" y="76"/>
                      </a:lnTo>
                      <a:lnTo>
                        <a:pt x="207" y="78"/>
                      </a:lnTo>
                      <a:lnTo>
                        <a:pt x="207" y="79"/>
                      </a:lnTo>
                      <a:lnTo>
                        <a:pt x="209" y="86"/>
                      </a:lnTo>
                      <a:lnTo>
                        <a:pt x="209" y="90"/>
                      </a:lnTo>
                      <a:lnTo>
                        <a:pt x="209" y="93"/>
                      </a:lnTo>
                      <a:lnTo>
                        <a:pt x="210" y="98"/>
                      </a:lnTo>
                      <a:lnTo>
                        <a:pt x="210" y="103"/>
                      </a:lnTo>
                      <a:close/>
                    </a:path>
                  </a:pathLst>
                </a:custGeom>
                <a:solidFill>
                  <a:schemeClr val="bg2"/>
                </a:solidFill>
                <a:ln w="9525">
                  <a:solidFill>
                    <a:schemeClr val="bg1"/>
                  </a:solidFill>
                  <a:round/>
                  <a:headEnd/>
                  <a:tailEnd/>
                </a:ln>
              </p:spPr>
              <p:txBody>
                <a:bodyPr/>
                <a:lstStyle/>
                <a:p>
                  <a:endParaRPr lang="fi-FI"/>
                </a:p>
              </p:txBody>
            </p:sp>
            <p:sp>
              <p:nvSpPr>
                <p:cNvPr id="2093" name="Freeform 102"/>
                <p:cNvSpPr>
                  <a:spLocks/>
                </p:cNvSpPr>
                <p:nvPr/>
              </p:nvSpPr>
              <p:spPr bwMode="auto">
                <a:xfrm>
                  <a:off x="5205" y="2187"/>
                  <a:ext cx="375" cy="266"/>
                </a:xfrm>
                <a:custGeom>
                  <a:avLst/>
                  <a:gdLst>
                    <a:gd name="T0" fmla="*/ 1295 w 357"/>
                    <a:gd name="T1" fmla="*/ 1781 h 253"/>
                    <a:gd name="T2" fmla="*/ 1435 w 357"/>
                    <a:gd name="T3" fmla="*/ 1731 h 253"/>
                    <a:gd name="T4" fmla="*/ 1542 w 357"/>
                    <a:gd name="T5" fmla="*/ 1694 h 253"/>
                    <a:gd name="T6" fmla="*/ 1628 w 357"/>
                    <a:gd name="T7" fmla="*/ 1632 h 253"/>
                    <a:gd name="T8" fmla="*/ 1702 w 357"/>
                    <a:gd name="T9" fmla="*/ 1598 h 253"/>
                    <a:gd name="T10" fmla="*/ 1769 w 357"/>
                    <a:gd name="T11" fmla="*/ 1555 h 253"/>
                    <a:gd name="T12" fmla="*/ 1835 w 357"/>
                    <a:gd name="T13" fmla="*/ 1489 h 253"/>
                    <a:gd name="T14" fmla="*/ 1911 w 357"/>
                    <a:gd name="T15" fmla="*/ 1404 h 253"/>
                    <a:gd name="T16" fmla="*/ 1982 w 357"/>
                    <a:gd name="T17" fmla="*/ 1376 h 253"/>
                    <a:gd name="T18" fmla="*/ 2025 w 357"/>
                    <a:gd name="T19" fmla="*/ 1418 h 253"/>
                    <a:gd name="T20" fmla="*/ 2013 w 357"/>
                    <a:gd name="T21" fmla="*/ 1492 h 253"/>
                    <a:gd name="T22" fmla="*/ 2114 w 357"/>
                    <a:gd name="T23" fmla="*/ 1447 h 253"/>
                    <a:gd name="T24" fmla="*/ 2101 w 357"/>
                    <a:gd name="T25" fmla="*/ 1376 h 253"/>
                    <a:gd name="T26" fmla="*/ 2013 w 357"/>
                    <a:gd name="T27" fmla="*/ 1291 h 253"/>
                    <a:gd name="T28" fmla="*/ 2070 w 357"/>
                    <a:gd name="T29" fmla="*/ 1190 h 253"/>
                    <a:gd name="T30" fmla="*/ 2082 w 357"/>
                    <a:gd name="T31" fmla="*/ 1111 h 253"/>
                    <a:gd name="T32" fmla="*/ 2087 w 357"/>
                    <a:gd name="T33" fmla="*/ 947 h 253"/>
                    <a:gd name="T34" fmla="*/ 2207 w 357"/>
                    <a:gd name="T35" fmla="*/ 834 h 253"/>
                    <a:gd name="T36" fmla="*/ 2231 w 357"/>
                    <a:gd name="T37" fmla="*/ 739 h 253"/>
                    <a:gd name="T38" fmla="*/ 2376 w 357"/>
                    <a:gd name="T39" fmla="*/ 731 h 253"/>
                    <a:gd name="T40" fmla="*/ 2435 w 357"/>
                    <a:gd name="T41" fmla="*/ 610 h 253"/>
                    <a:gd name="T42" fmla="*/ 2318 w 357"/>
                    <a:gd name="T43" fmla="*/ 605 h 253"/>
                    <a:gd name="T44" fmla="*/ 2293 w 357"/>
                    <a:gd name="T45" fmla="*/ 552 h 253"/>
                    <a:gd name="T46" fmla="*/ 2214 w 357"/>
                    <a:gd name="T47" fmla="*/ 404 h 253"/>
                    <a:gd name="T48" fmla="*/ 2025 w 357"/>
                    <a:gd name="T49" fmla="*/ 348 h 253"/>
                    <a:gd name="T50" fmla="*/ 1925 w 357"/>
                    <a:gd name="T51" fmla="*/ 271 h 253"/>
                    <a:gd name="T52" fmla="*/ 1741 w 357"/>
                    <a:gd name="T53" fmla="*/ 158 h 253"/>
                    <a:gd name="T54" fmla="*/ 1577 w 357"/>
                    <a:gd name="T55" fmla="*/ 111 h 253"/>
                    <a:gd name="T56" fmla="*/ 1476 w 357"/>
                    <a:gd name="T57" fmla="*/ 2 h 253"/>
                    <a:gd name="T58" fmla="*/ 1358 w 357"/>
                    <a:gd name="T59" fmla="*/ 83 h 253"/>
                    <a:gd name="T60" fmla="*/ 1208 w 357"/>
                    <a:gd name="T61" fmla="*/ 83 h 253"/>
                    <a:gd name="T62" fmla="*/ 1064 w 357"/>
                    <a:gd name="T63" fmla="*/ 83 h 253"/>
                    <a:gd name="T64" fmla="*/ 967 w 357"/>
                    <a:gd name="T65" fmla="*/ 79 h 253"/>
                    <a:gd name="T66" fmla="*/ 898 w 357"/>
                    <a:gd name="T67" fmla="*/ 7 h 253"/>
                    <a:gd name="T68" fmla="*/ 814 w 357"/>
                    <a:gd name="T69" fmla="*/ 9 h 253"/>
                    <a:gd name="T70" fmla="*/ 691 w 357"/>
                    <a:gd name="T71" fmla="*/ 91 h 253"/>
                    <a:gd name="T72" fmla="*/ 489 w 357"/>
                    <a:gd name="T73" fmla="*/ 4 h 253"/>
                    <a:gd name="T74" fmla="*/ 364 w 357"/>
                    <a:gd name="T75" fmla="*/ 83 h 253"/>
                    <a:gd name="T76" fmla="*/ 271 w 357"/>
                    <a:gd name="T77" fmla="*/ 117 h 253"/>
                    <a:gd name="T78" fmla="*/ 202 w 357"/>
                    <a:gd name="T79" fmla="*/ 193 h 253"/>
                    <a:gd name="T80" fmla="*/ 117 w 357"/>
                    <a:gd name="T81" fmla="*/ 271 h 253"/>
                    <a:gd name="T82" fmla="*/ 1 w 357"/>
                    <a:gd name="T83" fmla="*/ 425 h 253"/>
                    <a:gd name="T84" fmla="*/ 79 w 357"/>
                    <a:gd name="T85" fmla="*/ 569 h 253"/>
                    <a:gd name="T86" fmla="*/ 1 w 357"/>
                    <a:gd name="T87" fmla="*/ 754 h 253"/>
                    <a:gd name="T88" fmla="*/ 96 w 357"/>
                    <a:gd name="T89" fmla="*/ 709 h 253"/>
                    <a:gd name="T90" fmla="*/ 235 w 357"/>
                    <a:gd name="T91" fmla="*/ 947 h 253"/>
                    <a:gd name="T92" fmla="*/ 637 w 357"/>
                    <a:gd name="T93" fmla="*/ 947 h 253"/>
                    <a:gd name="T94" fmla="*/ 691 w 357"/>
                    <a:gd name="T95" fmla="*/ 1071 h 253"/>
                    <a:gd name="T96" fmla="*/ 716 w 357"/>
                    <a:gd name="T97" fmla="*/ 1193 h 253"/>
                    <a:gd name="T98" fmla="*/ 669 w 357"/>
                    <a:gd name="T99" fmla="*/ 1349 h 253"/>
                    <a:gd name="T100" fmla="*/ 691 w 357"/>
                    <a:gd name="T101" fmla="*/ 1447 h 253"/>
                    <a:gd name="T102" fmla="*/ 928 w 357"/>
                    <a:gd name="T103" fmla="*/ 1418 h 253"/>
                    <a:gd name="T104" fmla="*/ 1068 w 357"/>
                    <a:gd name="T105" fmla="*/ 1479 h 253"/>
                    <a:gd name="T106" fmla="*/ 1076 w 357"/>
                    <a:gd name="T107" fmla="*/ 1649 h 253"/>
                    <a:gd name="T108" fmla="*/ 1100 w 357"/>
                    <a:gd name="T109" fmla="*/ 1781 h 25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57"/>
                    <a:gd name="T166" fmla="*/ 0 h 253"/>
                    <a:gd name="T167" fmla="*/ 357 w 357"/>
                    <a:gd name="T168" fmla="*/ 253 h 25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57" h="253">
                      <a:moveTo>
                        <a:pt x="162" y="253"/>
                      </a:moveTo>
                      <a:lnTo>
                        <a:pt x="174" y="252"/>
                      </a:lnTo>
                      <a:lnTo>
                        <a:pt x="183" y="252"/>
                      </a:lnTo>
                      <a:lnTo>
                        <a:pt x="187" y="253"/>
                      </a:lnTo>
                      <a:lnTo>
                        <a:pt x="188" y="253"/>
                      </a:lnTo>
                      <a:lnTo>
                        <a:pt x="190" y="253"/>
                      </a:lnTo>
                      <a:lnTo>
                        <a:pt x="192" y="252"/>
                      </a:lnTo>
                      <a:lnTo>
                        <a:pt x="194" y="249"/>
                      </a:lnTo>
                      <a:lnTo>
                        <a:pt x="196" y="246"/>
                      </a:lnTo>
                      <a:lnTo>
                        <a:pt x="202" y="245"/>
                      </a:lnTo>
                      <a:lnTo>
                        <a:pt x="209" y="244"/>
                      </a:lnTo>
                      <a:lnTo>
                        <a:pt x="212" y="244"/>
                      </a:lnTo>
                      <a:lnTo>
                        <a:pt x="213" y="245"/>
                      </a:lnTo>
                      <a:lnTo>
                        <a:pt x="216" y="246"/>
                      </a:lnTo>
                      <a:lnTo>
                        <a:pt x="219" y="246"/>
                      </a:lnTo>
                      <a:lnTo>
                        <a:pt x="221" y="245"/>
                      </a:lnTo>
                      <a:lnTo>
                        <a:pt x="224" y="242"/>
                      </a:lnTo>
                      <a:lnTo>
                        <a:pt x="225" y="241"/>
                      </a:lnTo>
                      <a:lnTo>
                        <a:pt x="227" y="238"/>
                      </a:lnTo>
                      <a:lnTo>
                        <a:pt x="231" y="234"/>
                      </a:lnTo>
                      <a:lnTo>
                        <a:pt x="234" y="231"/>
                      </a:lnTo>
                      <a:lnTo>
                        <a:pt x="235" y="230"/>
                      </a:lnTo>
                      <a:lnTo>
                        <a:pt x="238" y="228"/>
                      </a:lnTo>
                      <a:lnTo>
                        <a:pt x="239" y="230"/>
                      </a:lnTo>
                      <a:lnTo>
                        <a:pt x="241" y="230"/>
                      </a:lnTo>
                      <a:lnTo>
                        <a:pt x="243" y="231"/>
                      </a:lnTo>
                      <a:lnTo>
                        <a:pt x="246" y="231"/>
                      </a:lnTo>
                      <a:lnTo>
                        <a:pt x="246" y="230"/>
                      </a:lnTo>
                      <a:lnTo>
                        <a:pt x="246" y="227"/>
                      </a:lnTo>
                      <a:lnTo>
                        <a:pt x="248" y="226"/>
                      </a:lnTo>
                      <a:lnTo>
                        <a:pt x="250" y="222"/>
                      </a:lnTo>
                      <a:lnTo>
                        <a:pt x="250" y="219"/>
                      </a:lnTo>
                      <a:lnTo>
                        <a:pt x="253" y="219"/>
                      </a:lnTo>
                      <a:lnTo>
                        <a:pt x="255" y="219"/>
                      </a:lnTo>
                      <a:lnTo>
                        <a:pt x="257" y="220"/>
                      </a:lnTo>
                      <a:lnTo>
                        <a:pt x="260" y="220"/>
                      </a:lnTo>
                      <a:lnTo>
                        <a:pt x="263" y="220"/>
                      </a:lnTo>
                      <a:lnTo>
                        <a:pt x="264" y="219"/>
                      </a:lnTo>
                      <a:lnTo>
                        <a:pt x="266" y="216"/>
                      </a:lnTo>
                      <a:lnTo>
                        <a:pt x="267" y="213"/>
                      </a:lnTo>
                      <a:lnTo>
                        <a:pt x="268" y="212"/>
                      </a:lnTo>
                      <a:lnTo>
                        <a:pt x="271" y="210"/>
                      </a:lnTo>
                      <a:lnTo>
                        <a:pt x="275" y="209"/>
                      </a:lnTo>
                      <a:lnTo>
                        <a:pt x="277" y="206"/>
                      </a:lnTo>
                      <a:lnTo>
                        <a:pt x="278" y="205"/>
                      </a:lnTo>
                      <a:lnTo>
                        <a:pt x="278" y="201"/>
                      </a:lnTo>
                      <a:lnTo>
                        <a:pt x="279" y="199"/>
                      </a:lnTo>
                      <a:lnTo>
                        <a:pt x="281" y="198"/>
                      </a:lnTo>
                      <a:lnTo>
                        <a:pt x="284" y="197"/>
                      </a:lnTo>
                      <a:lnTo>
                        <a:pt x="285" y="197"/>
                      </a:lnTo>
                      <a:lnTo>
                        <a:pt x="286" y="198"/>
                      </a:lnTo>
                      <a:lnTo>
                        <a:pt x="289" y="198"/>
                      </a:lnTo>
                      <a:lnTo>
                        <a:pt x="291" y="197"/>
                      </a:lnTo>
                      <a:lnTo>
                        <a:pt x="291" y="195"/>
                      </a:lnTo>
                      <a:lnTo>
                        <a:pt x="292" y="195"/>
                      </a:lnTo>
                      <a:lnTo>
                        <a:pt x="293" y="194"/>
                      </a:lnTo>
                      <a:lnTo>
                        <a:pt x="295" y="194"/>
                      </a:lnTo>
                      <a:lnTo>
                        <a:pt x="296" y="195"/>
                      </a:lnTo>
                      <a:lnTo>
                        <a:pt x="297" y="198"/>
                      </a:lnTo>
                      <a:lnTo>
                        <a:pt x="299" y="201"/>
                      </a:lnTo>
                      <a:lnTo>
                        <a:pt x="299" y="204"/>
                      </a:lnTo>
                      <a:lnTo>
                        <a:pt x="299" y="206"/>
                      </a:lnTo>
                      <a:lnTo>
                        <a:pt x="299" y="208"/>
                      </a:lnTo>
                      <a:lnTo>
                        <a:pt x="297" y="210"/>
                      </a:lnTo>
                      <a:lnTo>
                        <a:pt x="296" y="210"/>
                      </a:lnTo>
                      <a:lnTo>
                        <a:pt x="296" y="212"/>
                      </a:lnTo>
                      <a:lnTo>
                        <a:pt x="299" y="212"/>
                      </a:lnTo>
                      <a:lnTo>
                        <a:pt x="303" y="212"/>
                      </a:lnTo>
                      <a:lnTo>
                        <a:pt x="306" y="210"/>
                      </a:lnTo>
                      <a:lnTo>
                        <a:pt x="308" y="209"/>
                      </a:lnTo>
                      <a:lnTo>
                        <a:pt x="310" y="208"/>
                      </a:lnTo>
                      <a:lnTo>
                        <a:pt x="311" y="205"/>
                      </a:lnTo>
                      <a:lnTo>
                        <a:pt x="313" y="204"/>
                      </a:lnTo>
                      <a:lnTo>
                        <a:pt x="313" y="201"/>
                      </a:lnTo>
                      <a:lnTo>
                        <a:pt x="311" y="199"/>
                      </a:lnTo>
                      <a:lnTo>
                        <a:pt x="311" y="197"/>
                      </a:lnTo>
                      <a:lnTo>
                        <a:pt x="310" y="195"/>
                      </a:lnTo>
                      <a:lnTo>
                        <a:pt x="308" y="195"/>
                      </a:lnTo>
                      <a:lnTo>
                        <a:pt x="304" y="194"/>
                      </a:lnTo>
                      <a:lnTo>
                        <a:pt x="302" y="192"/>
                      </a:lnTo>
                      <a:lnTo>
                        <a:pt x="299" y="190"/>
                      </a:lnTo>
                      <a:lnTo>
                        <a:pt x="297" y="188"/>
                      </a:lnTo>
                      <a:lnTo>
                        <a:pt x="296" y="187"/>
                      </a:lnTo>
                      <a:lnTo>
                        <a:pt x="296" y="184"/>
                      </a:lnTo>
                      <a:lnTo>
                        <a:pt x="297" y="181"/>
                      </a:lnTo>
                      <a:lnTo>
                        <a:pt x="299" y="177"/>
                      </a:lnTo>
                      <a:lnTo>
                        <a:pt x="299" y="174"/>
                      </a:lnTo>
                      <a:lnTo>
                        <a:pt x="300" y="172"/>
                      </a:lnTo>
                      <a:lnTo>
                        <a:pt x="300" y="169"/>
                      </a:lnTo>
                      <a:lnTo>
                        <a:pt x="302" y="168"/>
                      </a:lnTo>
                      <a:lnTo>
                        <a:pt x="303" y="165"/>
                      </a:lnTo>
                      <a:lnTo>
                        <a:pt x="302" y="162"/>
                      </a:lnTo>
                      <a:lnTo>
                        <a:pt x="302" y="161"/>
                      </a:lnTo>
                      <a:lnTo>
                        <a:pt x="303" y="159"/>
                      </a:lnTo>
                      <a:lnTo>
                        <a:pt x="304" y="158"/>
                      </a:lnTo>
                      <a:lnTo>
                        <a:pt x="306" y="158"/>
                      </a:lnTo>
                      <a:lnTo>
                        <a:pt x="307" y="155"/>
                      </a:lnTo>
                      <a:lnTo>
                        <a:pt x="304" y="145"/>
                      </a:lnTo>
                      <a:lnTo>
                        <a:pt x="304" y="140"/>
                      </a:lnTo>
                      <a:lnTo>
                        <a:pt x="304" y="139"/>
                      </a:lnTo>
                      <a:lnTo>
                        <a:pt x="304" y="136"/>
                      </a:lnTo>
                      <a:lnTo>
                        <a:pt x="307" y="134"/>
                      </a:lnTo>
                      <a:lnTo>
                        <a:pt x="308" y="132"/>
                      </a:lnTo>
                      <a:lnTo>
                        <a:pt x="313" y="127"/>
                      </a:lnTo>
                      <a:lnTo>
                        <a:pt x="314" y="125"/>
                      </a:lnTo>
                      <a:lnTo>
                        <a:pt x="317" y="121"/>
                      </a:lnTo>
                      <a:lnTo>
                        <a:pt x="321" y="119"/>
                      </a:lnTo>
                      <a:lnTo>
                        <a:pt x="324" y="118"/>
                      </a:lnTo>
                      <a:lnTo>
                        <a:pt x="326" y="116"/>
                      </a:lnTo>
                      <a:lnTo>
                        <a:pt x="328" y="114"/>
                      </a:lnTo>
                      <a:lnTo>
                        <a:pt x="328" y="111"/>
                      </a:lnTo>
                      <a:lnTo>
                        <a:pt x="328" y="109"/>
                      </a:lnTo>
                      <a:lnTo>
                        <a:pt x="328" y="108"/>
                      </a:lnTo>
                      <a:lnTo>
                        <a:pt x="329" y="105"/>
                      </a:lnTo>
                      <a:lnTo>
                        <a:pt x="332" y="104"/>
                      </a:lnTo>
                      <a:lnTo>
                        <a:pt x="335" y="103"/>
                      </a:lnTo>
                      <a:lnTo>
                        <a:pt x="338" y="103"/>
                      </a:lnTo>
                      <a:lnTo>
                        <a:pt x="342" y="103"/>
                      </a:lnTo>
                      <a:lnTo>
                        <a:pt x="346" y="103"/>
                      </a:lnTo>
                      <a:lnTo>
                        <a:pt x="349" y="103"/>
                      </a:lnTo>
                      <a:lnTo>
                        <a:pt x="350" y="101"/>
                      </a:lnTo>
                      <a:lnTo>
                        <a:pt x="350" y="97"/>
                      </a:lnTo>
                      <a:lnTo>
                        <a:pt x="350" y="96"/>
                      </a:lnTo>
                      <a:lnTo>
                        <a:pt x="351" y="93"/>
                      </a:lnTo>
                      <a:lnTo>
                        <a:pt x="353" y="90"/>
                      </a:lnTo>
                      <a:lnTo>
                        <a:pt x="357" y="87"/>
                      </a:lnTo>
                      <a:lnTo>
                        <a:pt x="357" y="86"/>
                      </a:lnTo>
                      <a:lnTo>
                        <a:pt x="356" y="86"/>
                      </a:lnTo>
                      <a:lnTo>
                        <a:pt x="354" y="86"/>
                      </a:lnTo>
                      <a:lnTo>
                        <a:pt x="346" y="86"/>
                      </a:lnTo>
                      <a:lnTo>
                        <a:pt x="344" y="86"/>
                      </a:lnTo>
                      <a:lnTo>
                        <a:pt x="340" y="86"/>
                      </a:lnTo>
                      <a:lnTo>
                        <a:pt x="335" y="87"/>
                      </a:lnTo>
                      <a:lnTo>
                        <a:pt x="332" y="87"/>
                      </a:lnTo>
                      <a:lnTo>
                        <a:pt x="332" y="86"/>
                      </a:lnTo>
                      <a:lnTo>
                        <a:pt x="332" y="85"/>
                      </a:lnTo>
                      <a:lnTo>
                        <a:pt x="333" y="83"/>
                      </a:lnTo>
                      <a:lnTo>
                        <a:pt x="336" y="79"/>
                      </a:lnTo>
                      <a:lnTo>
                        <a:pt x="336" y="78"/>
                      </a:lnTo>
                      <a:lnTo>
                        <a:pt x="336" y="76"/>
                      </a:lnTo>
                      <a:lnTo>
                        <a:pt x="335" y="74"/>
                      </a:lnTo>
                      <a:lnTo>
                        <a:pt x="335" y="65"/>
                      </a:lnTo>
                      <a:lnTo>
                        <a:pt x="333" y="56"/>
                      </a:lnTo>
                      <a:lnTo>
                        <a:pt x="326" y="57"/>
                      </a:lnTo>
                      <a:lnTo>
                        <a:pt x="320" y="57"/>
                      </a:lnTo>
                      <a:lnTo>
                        <a:pt x="315" y="57"/>
                      </a:lnTo>
                      <a:lnTo>
                        <a:pt x="311" y="57"/>
                      </a:lnTo>
                      <a:lnTo>
                        <a:pt x="307" y="56"/>
                      </a:lnTo>
                      <a:lnTo>
                        <a:pt x="304" y="53"/>
                      </a:lnTo>
                      <a:lnTo>
                        <a:pt x="299" y="49"/>
                      </a:lnTo>
                      <a:lnTo>
                        <a:pt x="296" y="46"/>
                      </a:lnTo>
                      <a:lnTo>
                        <a:pt x="292" y="46"/>
                      </a:lnTo>
                      <a:lnTo>
                        <a:pt x="289" y="46"/>
                      </a:lnTo>
                      <a:lnTo>
                        <a:pt x="288" y="44"/>
                      </a:lnTo>
                      <a:lnTo>
                        <a:pt x="285" y="42"/>
                      </a:lnTo>
                      <a:lnTo>
                        <a:pt x="284" y="39"/>
                      </a:lnTo>
                      <a:lnTo>
                        <a:pt x="282" y="38"/>
                      </a:lnTo>
                      <a:lnTo>
                        <a:pt x="273" y="31"/>
                      </a:lnTo>
                      <a:lnTo>
                        <a:pt x="267" y="26"/>
                      </a:lnTo>
                      <a:lnTo>
                        <a:pt x="263" y="25"/>
                      </a:lnTo>
                      <a:lnTo>
                        <a:pt x="259" y="24"/>
                      </a:lnTo>
                      <a:lnTo>
                        <a:pt x="256" y="24"/>
                      </a:lnTo>
                      <a:lnTo>
                        <a:pt x="252" y="24"/>
                      </a:lnTo>
                      <a:lnTo>
                        <a:pt x="246" y="24"/>
                      </a:lnTo>
                      <a:lnTo>
                        <a:pt x="242" y="24"/>
                      </a:lnTo>
                      <a:lnTo>
                        <a:pt x="238" y="22"/>
                      </a:lnTo>
                      <a:lnTo>
                        <a:pt x="234" y="20"/>
                      </a:lnTo>
                      <a:lnTo>
                        <a:pt x="232" y="17"/>
                      </a:lnTo>
                      <a:lnTo>
                        <a:pt x="231" y="14"/>
                      </a:lnTo>
                      <a:lnTo>
                        <a:pt x="230" y="13"/>
                      </a:lnTo>
                      <a:lnTo>
                        <a:pt x="228" y="10"/>
                      </a:lnTo>
                      <a:lnTo>
                        <a:pt x="223" y="7"/>
                      </a:lnTo>
                      <a:lnTo>
                        <a:pt x="220" y="4"/>
                      </a:lnTo>
                      <a:lnTo>
                        <a:pt x="217" y="2"/>
                      </a:lnTo>
                      <a:lnTo>
                        <a:pt x="217" y="0"/>
                      </a:lnTo>
                      <a:lnTo>
                        <a:pt x="216" y="0"/>
                      </a:lnTo>
                      <a:lnTo>
                        <a:pt x="213" y="0"/>
                      </a:lnTo>
                      <a:lnTo>
                        <a:pt x="209" y="3"/>
                      </a:lnTo>
                      <a:lnTo>
                        <a:pt x="203" y="10"/>
                      </a:lnTo>
                      <a:lnTo>
                        <a:pt x="199" y="11"/>
                      </a:lnTo>
                      <a:lnTo>
                        <a:pt x="196" y="13"/>
                      </a:lnTo>
                      <a:lnTo>
                        <a:pt x="192" y="14"/>
                      </a:lnTo>
                      <a:lnTo>
                        <a:pt x="190" y="14"/>
                      </a:lnTo>
                      <a:lnTo>
                        <a:pt x="184" y="14"/>
                      </a:lnTo>
                      <a:lnTo>
                        <a:pt x="180" y="13"/>
                      </a:lnTo>
                      <a:lnTo>
                        <a:pt x="177" y="11"/>
                      </a:lnTo>
                      <a:lnTo>
                        <a:pt x="174" y="10"/>
                      </a:lnTo>
                      <a:lnTo>
                        <a:pt x="173" y="10"/>
                      </a:lnTo>
                      <a:lnTo>
                        <a:pt x="170" y="11"/>
                      </a:lnTo>
                      <a:lnTo>
                        <a:pt x="167" y="11"/>
                      </a:lnTo>
                      <a:lnTo>
                        <a:pt x="165" y="11"/>
                      </a:lnTo>
                      <a:lnTo>
                        <a:pt x="156" y="11"/>
                      </a:lnTo>
                      <a:lnTo>
                        <a:pt x="151" y="10"/>
                      </a:lnTo>
                      <a:lnTo>
                        <a:pt x="149" y="10"/>
                      </a:lnTo>
                      <a:lnTo>
                        <a:pt x="149" y="11"/>
                      </a:lnTo>
                      <a:lnTo>
                        <a:pt x="149" y="13"/>
                      </a:lnTo>
                      <a:lnTo>
                        <a:pt x="147" y="13"/>
                      </a:lnTo>
                      <a:lnTo>
                        <a:pt x="142" y="10"/>
                      </a:lnTo>
                      <a:lnTo>
                        <a:pt x="141" y="9"/>
                      </a:lnTo>
                      <a:lnTo>
                        <a:pt x="140" y="7"/>
                      </a:lnTo>
                      <a:lnTo>
                        <a:pt x="138" y="6"/>
                      </a:lnTo>
                      <a:lnTo>
                        <a:pt x="137" y="6"/>
                      </a:lnTo>
                      <a:lnTo>
                        <a:pt x="133" y="6"/>
                      </a:lnTo>
                      <a:lnTo>
                        <a:pt x="131" y="7"/>
                      </a:lnTo>
                      <a:lnTo>
                        <a:pt x="130" y="10"/>
                      </a:lnTo>
                      <a:lnTo>
                        <a:pt x="127" y="13"/>
                      </a:lnTo>
                      <a:lnTo>
                        <a:pt x="125" y="14"/>
                      </a:lnTo>
                      <a:lnTo>
                        <a:pt x="123" y="13"/>
                      </a:lnTo>
                      <a:lnTo>
                        <a:pt x="122" y="11"/>
                      </a:lnTo>
                      <a:lnTo>
                        <a:pt x="119" y="9"/>
                      </a:lnTo>
                      <a:lnTo>
                        <a:pt x="116" y="4"/>
                      </a:lnTo>
                      <a:lnTo>
                        <a:pt x="115" y="4"/>
                      </a:lnTo>
                      <a:lnTo>
                        <a:pt x="113" y="4"/>
                      </a:lnTo>
                      <a:lnTo>
                        <a:pt x="109" y="7"/>
                      </a:lnTo>
                      <a:lnTo>
                        <a:pt x="105" y="11"/>
                      </a:lnTo>
                      <a:lnTo>
                        <a:pt x="102" y="13"/>
                      </a:lnTo>
                      <a:lnTo>
                        <a:pt x="101" y="13"/>
                      </a:lnTo>
                      <a:lnTo>
                        <a:pt x="98" y="10"/>
                      </a:lnTo>
                      <a:lnTo>
                        <a:pt x="93" y="9"/>
                      </a:lnTo>
                      <a:lnTo>
                        <a:pt x="86" y="7"/>
                      </a:lnTo>
                      <a:lnTo>
                        <a:pt x="77" y="6"/>
                      </a:lnTo>
                      <a:lnTo>
                        <a:pt x="72" y="4"/>
                      </a:lnTo>
                      <a:lnTo>
                        <a:pt x="69" y="4"/>
                      </a:lnTo>
                      <a:lnTo>
                        <a:pt x="66" y="6"/>
                      </a:lnTo>
                      <a:lnTo>
                        <a:pt x="62" y="6"/>
                      </a:lnTo>
                      <a:lnTo>
                        <a:pt x="59" y="7"/>
                      </a:lnTo>
                      <a:lnTo>
                        <a:pt x="55" y="10"/>
                      </a:lnTo>
                      <a:lnTo>
                        <a:pt x="53" y="11"/>
                      </a:lnTo>
                      <a:lnTo>
                        <a:pt x="51" y="10"/>
                      </a:lnTo>
                      <a:lnTo>
                        <a:pt x="48" y="10"/>
                      </a:lnTo>
                      <a:lnTo>
                        <a:pt x="46" y="10"/>
                      </a:lnTo>
                      <a:lnTo>
                        <a:pt x="43" y="13"/>
                      </a:lnTo>
                      <a:lnTo>
                        <a:pt x="42" y="15"/>
                      </a:lnTo>
                      <a:lnTo>
                        <a:pt x="40" y="18"/>
                      </a:lnTo>
                      <a:lnTo>
                        <a:pt x="37" y="20"/>
                      </a:lnTo>
                      <a:lnTo>
                        <a:pt x="36" y="20"/>
                      </a:lnTo>
                      <a:lnTo>
                        <a:pt x="35" y="22"/>
                      </a:lnTo>
                      <a:lnTo>
                        <a:pt x="33" y="25"/>
                      </a:lnTo>
                      <a:lnTo>
                        <a:pt x="30" y="28"/>
                      </a:lnTo>
                      <a:lnTo>
                        <a:pt x="29" y="28"/>
                      </a:lnTo>
                      <a:lnTo>
                        <a:pt x="26" y="26"/>
                      </a:lnTo>
                      <a:lnTo>
                        <a:pt x="24" y="28"/>
                      </a:lnTo>
                      <a:lnTo>
                        <a:pt x="24" y="29"/>
                      </a:lnTo>
                      <a:lnTo>
                        <a:pt x="22" y="31"/>
                      </a:lnTo>
                      <a:lnTo>
                        <a:pt x="19" y="35"/>
                      </a:lnTo>
                      <a:lnTo>
                        <a:pt x="18" y="39"/>
                      </a:lnTo>
                      <a:lnTo>
                        <a:pt x="17" y="42"/>
                      </a:lnTo>
                      <a:lnTo>
                        <a:pt x="15" y="44"/>
                      </a:lnTo>
                      <a:lnTo>
                        <a:pt x="12" y="46"/>
                      </a:lnTo>
                      <a:lnTo>
                        <a:pt x="3" y="46"/>
                      </a:lnTo>
                      <a:lnTo>
                        <a:pt x="3" y="54"/>
                      </a:lnTo>
                      <a:lnTo>
                        <a:pt x="1" y="60"/>
                      </a:lnTo>
                      <a:lnTo>
                        <a:pt x="1" y="65"/>
                      </a:lnTo>
                      <a:lnTo>
                        <a:pt x="3" y="69"/>
                      </a:lnTo>
                      <a:lnTo>
                        <a:pt x="7" y="74"/>
                      </a:lnTo>
                      <a:lnTo>
                        <a:pt x="11" y="78"/>
                      </a:lnTo>
                      <a:lnTo>
                        <a:pt x="10" y="79"/>
                      </a:lnTo>
                      <a:lnTo>
                        <a:pt x="10" y="80"/>
                      </a:lnTo>
                      <a:lnTo>
                        <a:pt x="11" y="85"/>
                      </a:lnTo>
                      <a:lnTo>
                        <a:pt x="11" y="89"/>
                      </a:lnTo>
                      <a:lnTo>
                        <a:pt x="11" y="90"/>
                      </a:lnTo>
                      <a:lnTo>
                        <a:pt x="11" y="91"/>
                      </a:lnTo>
                      <a:lnTo>
                        <a:pt x="3" y="89"/>
                      </a:lnTo>
                      <a:lnTo>
                        <a:pt x="1" y="107"/>
                      </a:lnTo>
                      <a:lnTo>
                        <a:pt x="0" y="123"/>
                      </a:lnTo>
                      <a:lnTo>
                        <a:pt x="4" y="119"/>
                      </a:lnTo>
                      <a:lnTo>
                        <a:pt x="8" y="115"/>
                      </a:lnTo>
                      <a:lnTo>
                        <a:pt x="8" y="109"/>
                      </a:lnTo>
                      <a:lnTo>
                        <a:pt x="8" y="104"/>
                      </a:lnTo>
                      <a:lnTo>
                        <a:pt x="14" y="101"/>
                      </a:lnTo>
                      <a:lnTo>
                        <a:pt x="17" y="115"/>
                      </a:lnTo>
                      <a:lnTo>
                        <a:pt x="18" y="121"/>
                      </a:lnTo>
                      <a:lnTo>
                        <a:pt x="18" y="127"/>
                      </a:lnTo>
                      <a:lnTo>
                        <a:pt x="18" y="129"/>
                      </a:lnTo>
                      <a:lnTo>
                        <a:pt x="29" y="130"/>
                      </a:lnTo>
                      <a:lnTo>
                        <a:pt x="35" y="134"/>
                      </a:lnTo>
                      <a:lnTo>
                        <a:pt x="48" y="134"/>
                      </a:lnTo>
                      <a:lnTo>
                        <a:pt x="55" y="133"/>
                      </a:lnTo>
                      <a:lnTo>
                        <a:pt x="65" y="134"/>
                      </a:lnTo>
                      <a:lnTo>
                        <a:pt x="75" y="139"/>
                      </a:lnTo>
                      <a:lnTo>
                        <a:pt x="83" y="136"/>
                      </a:lnTo>
                      <a:lnTo>
                        <a:pt x="93" y="134"/>
                      </a:lnTo>
                      <a:lnTo>
                        <a:pt x="101" y="136"/>
                      </a:lnTo>
                      <a:lnTo>
                        <a:pt x="101" y="137"/>
                      </a:lnTo>
                      <a:lnTo>
                        <a:pt x="101" y="141"/>
                      </a:lnTo>
                      <a:lnTo>
                        <a:pt x="101" y="145"/>
                      </a:lnTo>
                      <a:lnTo>
                        <a:pt x="101" y="148"/>
                      </a:lnTo>
                      <a:lnTo>
                        <a:pt x="102" y="151"/>
                      </a:lnTo>
                      <a:lnTo>
                        <a:pt x="105" y="155"/>
                      </a:lnTo>
                      <a:lnTo>
                        <a:pt x="108" y="161"/>
                      </a:lnTo>
                      <a:lnTo>
                        <a:pt x="109" y="162"/>
                      </a:lnTo>
                      <a:lnTo>
                        <a:pt x="109" y="163"/>
                      </a:lnTo>
                      <a:lnTo>
                        <a:pt x="109" y="165"/>
                      </a:lnTo>
                      <a:lnTo>
                        <a:pt x="105" y="169"/>
                      </a:lnTo>
                      <a:lnTo>
                        <a:pt x="102" y="174"/>
                      </a:lnTo>
                      <a:lnTo>
                        <a:pt x="100" y="179"/>
                      </a:lnTo>
                      <a:lnTo>
                        <a:pt x="98" y="184"/>
                      </a:lnTo>
                      <a:lnTo>
                        <a:pt x="97" y="188"/>
                      </a:lnTo>
                      <a:lnTo>
                        <a:pt x="97" y="190"/>
                      </a:lnTo>
                      <a:lnTo>
                        <a:pt x="98" y="191"/>
                      </a:lnTo>
                      <a:lnTo>
                        <a:pt x="98" y="192"/>
                      </a:lnTo>
                      <a:lnTo>
                        <a:pt x="100" y="194"/>
                      </a:lnTo>
                      <a:lnTo>
                        <a:pt x="101" y="195"/>
                      </a:lnTo>
                      <a:lnTo>
                        <a:pt x="101" y="198"/>
                      </a:lnTo>
                      <a:lnTo>
                        <a:pt x="102" y="201"/>
                      </a:lnTo>
                      <a:lnTo>
                        <a:pt x="102" y="205"/>
                      </a:lnTo>
                      <a:lnTo>
                        <a:pt x="102" y="208"/>
                      </a:lnTo>
                      <a:lnTo>
                        <a:pt x="102" y="209"/>
                      </a:lnTo>
                      <a:lnTo>
                        <a:pt x="116" y="205"/>
                      </a:lnTo>
                      <a:lnTo>
                        <a:pt x="129" y="202"/>
                      </a:lnTo>
                      <a:lnTo>
                        <a:pt x="133" y="202"/>
                      </a:lnTo>
                      <a:lnTo>
                        <a:pt x="137" y="201"/>
                      </a:lnTo>
                      <a:lnTo>
                        <a:pt x="138" y="202"/>
                      </a:lnTo>
                      <a:lnTo>
                        <a:pt x="140" y="204"/>
                      </a:lnTo>
                      <a:lnTo>
                        <a:pt x="140" y="205"/>
                      </a:lnTo>
                      <a:lnTo>
                        <a:pt x="142" y="206"/>
                      </a:lnTo>
                      <a:lnTo>
                        <a:pt x="148" y="208"/>
                      </a:lnTo>
                      <a:lnTo>
                        <a:pt x="158" y="209"/>
                      </a:lnTo>
                      <a:lnTo>
                        <a:pt x="159" y="209"/>
                      </a:lnTo>
                      <a:lnTo>
                        <a:pt x="159" y="210"/>
                      </a:lnTo>
                      <a:lnTo>
                        <a:pt x="158" y="217"/>
                      </a:lnTo>
                      <a:lnTo>
                        <a:pt x="158" y="223"/>
                      </a:lnTo>
                      <a:lnTo>
                        <a:pt x="158" y="228"/>
                      </a:lnTo>
                      <a:lnTo>
                        <a:pt x="159" y="233"/>
                      </a:lnTo>
                      <a:lnTo>
                        <a:pt x="162" y="234"/>
                      </a:lnTo>
                      <a:lnTo>
                        <a:pt x="162" y="237"/>
                      </a:lnTo>
                      <a:lnTo>
                        <a:pt x="162" y="241"/>
                      </a:lnTo>
                      <a:lnTo>
                        <a:pt x="162" y="244"/>
                      </a:lnTo>
                      <a:lnTo>
                        <a:pt x="162" y="246"/>
                      </a:lnTo>
                      <a:lnTo>
                        <a:pt x="162" y="253"/>
                      </a:lnTo>
                      <a:close/>
                    </a:path>
                  </a:pathLst>
                </a:custGeom>
                <a:solidFill>
                  <a:schemeClr val="accent2"/>
                </a:solidFill>
                <a:ln w="9525">
                  <a:solidFill>
                    <a:schemeClr val="bg1"/>
                  </a:solidFill>
                  <a:round/>
                  <a:headEnd/>
                  <a:tailEnd/>
                </a:ln>
              </p:spPr>
              <p:txBody>
                <a:bodyPr/>
                <a:lstStyle/>
                <a:p>
                  <a:endParaRPr lang="fi-FI"/>
                </a:p>
              </p:txBody>
            </p:sp>
            <p:sp>
              <p:nvSpPr>
                <p:cNvPr id="2094" name="Freeform 103"/>
                <p:cNvSpPr>
                  <a:spLocks/>
                </p:cNvSpPr>
                <p:nvPr/>
              </p:nvSpPr>
              <p:spPr bwMode="auto">
                <a:xfrm>
                  <a:off x="4419" y="3119"/>
                  <a:ext cx="18" cy="33"/>
                </a:xfrm>
                <a:custGeom>
                  <a:avLst/>
                  <a:gdLst>
                    <a:gd name="T0" fmla="*/ 116 w 17"/>
                    <a:gd name="T1" fmla="*/ 99 h 32"/>
                    <a:gd name="T2" fmla="*/ 123 w 17"/>
                    <a:gd name="T3" fmla="*/ 96 h 32"/>
                    <a:gd name="T4" fmla="*/ 138 w 17"/>
                    <a:gd name="T5" fmla="*/ 87 h 32"/>
                    <a:gd name="T6" fmla="*/ 138 w 17"/>
                    <a:gd name="T7" fmla="*/ 79 h 32"/>
                    <a:gd name="T8" fmla="*/ 123 w 17"/>
                    <a:gd name="T9" fmla="*/ 73 h 32"/>
                    <a:gd name="T10" fmla="*/ 123 w 17"/>
                    <a:gd name="T11" fmla="*/ 71 h 32"/>
                    <a:gd name="T12" fmla="*/ 116 w 17"/>
                    <a:gd name="T13" fmla="*/ 67 h 32"/>
                    <a:gd name="T14" fmla="*/ 123 w 17"/>
                    <a:gd name="T15" fmla="*/ 63 h 32"/>
                    <a:gd name="T16" fmla="*/ 138 w 17"/>
                    <a:gd name="T17" fmla="*/ 15 h 32"/>
                    <a:gd name="T18" fmla="*/ 138 w 17"/>
                    <a:gd name="T19" fmla="*/ 13 h 32"/>
                    <a:gd name="T20" fmla="*/ 146 w 17"/>
                    <a:gd name="T21" fmla="*/ 11 h 32"/>
                    <a:gd name="T22" fmla="*/ 138 w 17"/>
                    <a:gd name="T23" fmla="*/ 7 h 32"/>
                    <a:gd name="T24" fmla="*/ 123 w 17"/>
                    <a:gd name="T25" fmla="*/ 6 h 32"/>
                    <a:gd name="T26" fmla="*/ 116 w 17"/>
                    <a:gd name="T27" fmla="*/ 3 h 32"/>
                    <a:gd name="T28" fmla="*/ 98 w 17"/>
                    <a:gd name="T29" fmla="*/ 0 h 32"/>
                    <a:gd name="T30" fmla="*/ 7 w 17"/>
                    <a:gd name="T31" fmla="*/ 7 h 32"/>
                    <a:gd name="T32" fmla="*/ 6 w 17"/>
                    <a:gd name="T33" fmla="*/ 13 h 32"/>
                    <a:gd name="T34" fmla="*/ 5 w 17"/>
                    <a:gd name="T35" fmla="*/ 63 h 32"/>
                    <a:gd name="T36" fmla="*/ 5 w 17"/>
                    <a:gd name="T37" fmla="*/ 67 h 32"/>
                    <a:gd name="T38" fmla="*/ 3 w 17"/>
                    <a:gd name="T39" fmla="*/ 73 h 32"/>
                    <a:gd name="T40" fmla="*/ 3 w 17"/>
                    <a:gd name="T41" fmla="*/ 77 h 32"/>
                    <a:gd name="T42" fmla="*/ 2 w 17"/>
                    <a:gd name="T43" fmla="*/ 79 h 32"/>
                    <a:gd name="T44" fmla="*/ 0 w 17"/>
                    <a:gd name="T45" fmla="*/ 81 h 32"/>
                    <a:gd name="T46" fmla="*/ 0 w 17"/>
                    <a:gd name="T47" fmla="*/ 87 h 32"/>
                    <a:gd name="T48" fmla="*/ 2 w 17"/>
                    <a:gd name="T49" fmla="*/ 90 h 32"/>
                    <a:gd name="T50" fmla="*/ 5 w 17"/>
                    <a:gd name="T51" fmla="*/ 90 h 32"/>
                    <a:gd name="T52" fmla="*/ 6 w 17"/>
                    <a:gd name="T53" fmla="*/ 90 h 32"/>
                    <a:gd name="T54" fmla="*/ 93 w 17"/>
                    <a:gd name="T55" fmla="*/ 96 h 32"/>
                    <a:gd name="T56" fmla="*/ 110 w 17"/>
                    <a:gd name="T57" fmla="*/ 99 h 32"/>
                    <a:gd name="T58" fmla="*/ 116 w 17"/>
                    <a:gd name="T59" fmla="*/ 99 h 3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7"/>
                    <a:gd name="T91" fmla="*/ 0 h 32"/>
                    <a:gd name="T92" fmla="*/ 17 w 17"/>
                    <a:gd name="T93" fmla="*/ 32 h 3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7" h="32">
                      <a:moveTo>
                        <a:pt x="13" y="32"/>
                      </a:moveTo>
                      <a:lnTo>
                        <a:pt x="14" y="31"/>
                      </a:lnTo>
                      <a:lnTo>
                        <a:pt x="16" y="28"/>
                      </a:lnTo>
                      <a:lnTo>
                        <a:pt x="16" y="25"/>
                      </a:lnTo>
                      <a:lnTo>
                        <a:pt x="14" y="22"/>
                      </a:lnTo>
                      <a:lnTo>
                        <a:pt x="14" y="21"/>
                      </a:lnTo>
                      <a:lnTo>
                        <a:pt x="13" y="19"/>
                      </a:lnTo>
                      <a:lnTo>
                        <a:pt x="14" y="17"/>
                      </a:lnTo>
                      <a:lnTo>
                        <a:pt x="16" y="15"/>
                      </a:lnTo>
                      <a:lnTo>
                        <a:pt x="16" y="13"/>
                      </a:lnTo>
                      <a:lnTo>
                        <a:pt x="17" y="11"/>
                      </a:lnTo>
                      <a:lnTo>
                        <a:pt x="16" y="7"/>
                      </a:lnTo>
                      <a:lnTo>
                        <a:pt x="14" y="6"/>
                      </a:lnTo>
                      <a:lnTo>
                        <a:pt x="13" y="3"/>
                      </a:lnTo>
                      <a:lnTo>
                        <a:pt x="10" y="0"/>
                      </a:lnTo>
                      <a:lnTo>
                        <a:pt x="7" y="7"/>
                      </a:lnTo>
                      <a:lnTo>
                        <a:pt x="6" y="13"/>
                      </a:lnTo>
                      <a:lnTo>
                        <a:pt x="5" y="17"/>
                      </a:lnTo>
                      <a:lnTo>
                        <a:pt x="5" y="19"/>
                      </a:lnTo>
                      <a:lnTo>
                        <a:pt x="3" y="22"/>
                      </a:lnTo>
                      <a:lnTo>
                        <a:pt x="3" y="24"/>
                      </a:lnTo>
                      <a:lnTo>
                        <a:pt x="2" y="25"/>
                      </a:lnTo>
                      <a:lnTo>
                        <a:pt x="0" y="26"/>
                      </a:lnTo>
                      <a:lnTo>
                        <a:pt x="0" y="28"/>
                      </a:lnTo>
                      <a:lnTo>
                        <a:pt x="2" y="29"/>
                      </a:lnTo>
                      <a:lnTo>
                        <a:pt x="5" y="29"/>
                      </a:lnTo>
                      <a:lnTo>
                        <a:pt x="6" y="29"/>
                      </a:lnTo>
                      <a:lnTo>
                        <a:pt x="9" y="31"/>
                      </a:lnTo>
                      <a:lnTo>
                        <a:pt x="12" y="32"/>
                      </a:lnTo>
                      <a:lnTo>
                        <a:pt x="13" y="32"/>
                      </a:lnTo>
                      <a:close/>
                    </a:path>
                  </a:pathLst>
                </a:custGeom>
                <a:solidFill>
                  <a:srgbClr val="9D9D9D"/>
                </a:solidFill>
                <a:ln w="9525">
                  <a:solidFill>
                    <a:schemeClr val="bg1"/>
                  </a:solidFill>
                  <a:round/>
                  <a:headEnd/>
                  <a:tailEnd/>
                </a:ln>
              </p:spPr>
              <p:txBody>
                <a:bodyPr/>
                <a:lstStyle/>
                <a:p>
                  <a:endParaRPr lang="fi-FI"/>
                </a:p>
              </p:txBody>
            </p:sp>
            <p:sp>
              <p:nvSpPr>
                <p:cNvPr id="2095" name="Freeform 104"/>
                <p:cNvSpPr>
                  <a:spLocks/>
                </p:cNvSpPr>
                <p:nvPr/>
              </p:nvSpPr>
              <p:spPr bwMode="auto">
                <a:xfrm>
                  <a:off x="5201" y="1997"/>
                  <a:ext cx="445" cy="249"/>
                </a:xfrm>
                <a:custGeom>
                  <a:avLst/>
                  <a:gdLst>
                    <a:gd name="T0" fmla="*/ 2287 w 424"/>
                    <a:gd name="T1" fmla="*/ 1572 h 237"/>
                    <a:gd name="T2" fmla="*/ 2376 w 424"/>
                    <a:gd name="T3" fmla="*/ 1496 h 237"/>
                    <a:gd name="T4" fmla="*/ 2488 w 424"/>
                    <a:gd name="T5" fmla="*/ 1483 h 237"/>
                    <a:gd name="T6" fmla="*/ 2566 w 424"/>
                    <a:gd name="T7" fmla="*/ 1435 h 237"/>
                    <a:gd name="T8" fmla="*/ 2677 w 424"/>
                    <a:gd name="T9" fmla="*/ 1407 h 237"/>
                    <a:gd name="T10" fmla="*/ 2715 w 424"/>
                    <a:gd name="T11" fmla="*/ 1237 h 237"/>
                    <a:gd name="T12" fmla="*/ 2783 w 424"/>
                    <a:gd name="T13" fmla="*/ 1077 h 237"/>
                    <a:gd name="T14" fmla="*/ 2715 w 424"/>
                    <a:gd name="T15" fmla="*/ 917 h 237"/>
                    <a:gd name="T16" fmla="*/ 2653 w 424"/>
                    <a:gd name="T17" fmla="*/ 791 h 237"/>
                    <a:gd name="T18" fmla="*/ 2644 w 424"/>
                    <a:gd name="T19" fmla="*/ 726 h 237"/>
                    <a:gd name="T20" fmla="*/ 2567 w 424"/>
                    <a:gd name="T21" fmla="*/ 741 h 237"/>
                    <a:gd name="T22" fmla="*/ 2583 w 424"/>
                    <a:gd name="T23" fmla="*/ 682 h 237"/>
                    <a:gd name="T24" fmla="*/ 2520 w 424"/>
                    <a:gd name="T25" fmla="*/ 514 h 237"/>
                    <a:gd name="T26" fmla="*/ 2551 w 424"/>
                    <a:gd name="T27" fmla="*/ 484 h 237"/>
                    <a:gd name="T28" fmla="*/ 2400 w 424"/>
                    <a:gd name="T29" fmla="*/ 347 h 237"/>
                    <a:gd name="T30" fmla="*/ 2376 w 424"/>
                    <a:gd name="T31" fmla="*/ 246 h 237"/>
                    <a:gd name="T32" fmla="*/ 2166 w 424"/>
                    <a:gd name="T33" fmla="*/ 235 h 237"/>
                    <a:gd name="T34" fmla="*/ 2059 w 424"/>
                    <a:gd name="T35" fmla="*/ 302 h 237"/>
                    <a:gd name="T36" fmla="*/ 1878 w 424"/>
                    <a:gd name="T37" fmla="*/ 246 h 237"/>
                    <a:gd name="T38" fmla="*/ 1818 w 424"/>
                    <a:gd name="T39" fmla="*/ 150 h 237"/>
                    <a:gd name="T40" fmla="*/ 1636 w 424"/>
                    <a:gd name="T41" fmla="*/ 6 h 237"/>
                    <a:gd name="T42" fmla="*/ 1573 w 424"/>
                    <a:gd name="T43" fmla="*/ 5 h 237"/>
                    <a:gd name="T44" fmla="*/ 1502 w 424"/>
                    <a:gd name="T45" fmla="*/ 0 h 237"/>
                    <a:gd name="T46" fmla="*/ 1428 w 424"/>
                    <a:gd name="T47" fmla="*/ 6 h 237"/>
                    <a:gd name="T48" fmla="*/ 1296 w 424"/>
                    <a:gd name="T49" fmla="*/ 91 h 237"/>
                    <a:gd name="T50" fmla="*/ 1165 w 424"/>
                    <a:gd name="T51" fmla="*/ 302 h 237"/>
                    <a:gd name="T52" fmla="*/ 1192 w 424"/>
                    <a:gd name="T53" fmla="*/ 717 h 237"/>
                    <a:gd name="T54" fmla="*/ 1031 w 424"/>
                    <a:gd name="T55" fmla="*/ 814 h 237"/>
                    <a:gd name="T56" fmla="*/ 810 w 424"/>
                    <a:gd name="T57" fmla="*/ 741 h 237"/>
                    <a:gd name="T58" fmla="*/ 786 w 424"/>
                    <a:gd name="T59" fmla="*/ 562 h 237"/>
                    <a:gd name="T60" fmla="*/ 658 w 424"/>
                    <a:gd name="T61" fmla="*/ 509 h 237"/>
                    <a:gd name="T62" fmla="*/ 406 w 424"/>
                    <a:gd name="T63" fmla="*/ 383 h 237"/>
                    <a:gd name="T64" fmla="*/ 223 w 424"/>
                    <a:gd name="T65" fmla="*/ 540 h 237"/>
                    <a:gd name="T66" fmla="*/ 124 w 424"/>
                    <a:gd name="T67" fmla="*/ 818 h 237"/>
                    <a:gd name="T68" fmla="*/ 4 w 424"/>
                    <a:gd name="T69" fmla="*/ 966 h 237"/>
                    <a:gd name="T70" fmla="*/ 0 w 424"/>
                    <a:gd name="T71" fmla="*/ 1274 h 237"/>
                    <a:gd name="T72" fmla="*/ 9 w 424"/>
                    <a:gd name="T73" fmla="*/ 1508 h 237"/>
                    <a:gd name="T74" fmla="*/ 165 w 424"/>
                    <a:gd name="T75" fmla="*/ 1502 h 237"/>
                    <a:gd name="T76" fmla="*/ 242 w 424"/>
                    <a:gd name="T77" fmla="*/ 1430 h 237"/>
                    <a:gd name="T78" fmla="*/ 294 w 424"/>
                    <a:gd name="T79" fmla="*/ 1370 h 237"/>
                    <a:gd name="T80" fmla="*/ 369 w 424"/>
                    <a:gd name="T81" fmla="*/ 1304 h 237"/>
                    <a:gd name="T82" fmla="*/ 529 w 424"/>
                    <a:gd name="T83" fmla="*/ 1268 h 237"/>
                    <a:gd name="T84" fmla="*/ 724 w 424"/>
                    <a:gd name="T85" fmla="*/ 1332 h 237"/>
                    <a:gd name="T86" fmla="*/ 838 w 424"/>
                    <a:gd name="T87" fmla="*/ 1300 h 237"/>
                    <a:gd name="T88" fmla="*/ 915 w 424"/>
                    <a:gd name="T89" fmla="*/ 1279 h 237"/>
                    <a:gd name="T90" fmla="*/ 1019 w 424"/>
                    <a:gd name="T91" fmla="*/ 1332 h 237"/>
                    <a:gd name="T92" fmla="*/ 1146 w 424"/>
                    <a:gd name="T93" fmla="*/ 1312 h 237"/>
                    <a:gd name="T94" fmla="*/ 1236 w 424"/>
                    <a:gd name="T95" fmla="*/ 1332 h 237"/>
                    <a:gd name="T96" fmla="*/ 1428 w 424"/>
                    <a:gd name="T97" fmla="*/ 1252 h 237"/>
                    <a:gd name="T98" fmla="*/ 1499 w 424"/>
                    <a:gd name="T99" fmla="*/ 1268 h 237"/>
                    <a:gd name="T100" fmla="*/ 1609 w 424"/>
                    <a:gd name="T101" fmla="*/ 1370 h 237"/>
                    <a:gd name="T102" fmla="*/ 1736 w 424"/>
                    <a:gd name="T103" fmla="*/ 1402 h 237"/>
                    <a:gd name="T104" fmla="*/ 1920 w 424"/>
                    <a:gd name="T105" fmla="*/ 1502 h 237"/>
                    <a:gd name="T106" fmla="*/ 2016 w 424"/>
                    <a:gd name="T107" fmla="*/ 1572 h 237"/>
                    <a:gd name="T108" fmla="*/ 2205 w 424"/>
                    <a:gd name="T109" fmla="*/ 1632 h 23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24"/>
                    <a:gd name="T166" fmla="*/ 0 h 237"/>
                    <a:gd name="T167" fmla="*/ 424 w 424"/>
                    <a:gd name="T168" fmla="*/ 237 h 23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24" h="237">
                      <a:moveTo>
                        <a:pt x="341" y="237"/>
                      </a:moveTo>
                      <a:lnTo>
                        <a:pt x="341" y="233"/>
                      </a:lnTo>
                      <a:lnTo>
                        <a:pt x="343" y="230"/>
                      </a:lnTo>
                      <a:lnTo>
                        <a:pt x="344" y="229"/>
                      </a:lnTo>
                      <a:lnTo>
                        <a:pt x="346" y="229"/>
                      </a:lnTo>
                      <a:lnTo>
                        <a:pt x="347" y="229"/>
                      </a:lnTo>
                      <a:lnTo>
                        <a:pt x="348" y="230"/>
                      </a:lnTo>
                      <a:lnTo>
                        <a:pt x="350" y="230"/>
                      </a:lnTo>
                      <a:lnTo>
                        <a:pt x="352" y="229"/>
                      </a:lnTo>
                      <a:lnTo>
                        <a:pt x="354" y="227"/>
                      </a:lnTo>
                      <a:lnTo>
                        <a:pt x="355" y="223"/>
                      </a:lnTo>
                      <a:lnTo>
                        <a:pt x="358" y="218"/>
                      </a:lnTo>
                      <a:lnTo>
                        <a:pt x="359" y="216"/>
                      </a:lnTo>
                      <a:lnTo>
                        <a:pt x="361" y="215"/>
                      </a:lnTo>
                      <a:lnTo>
                        <a:pt x="364" y="215"/>
                      </a:lnTo>
                      <a:lnTo>
                        <a:pt x="366" y="215"/>
                      </a:lnTo>
                      <a:lnTo>
                        <a:pt x="372" y="216"/>
                      </a:lnTo>
                      <a:lnTo>
                        <a:pt x="375" y="216"/>
                      </a:lnTo>
                      <a:lnTo>
                        <a:pt x="377" y="215"/>
                      </a:lnTo>
                      <a:lnTo>
                        <a:pt x="380" y="212"/>
                      </a:lnTo>
                      <a:lnTo>
                        <a:pt x="384" y="209"/>
                      </a:lnTo>
                      <a:lnTo>
                        <a:pt x="386" y="209"/>
                      </a:lnTo>
                      <a:lnTo>
                        <a:pt x="387" y="209"/>
                      </a:lnTo>
                      <a:lnTo>
                        <a:pt x="390" y="209"/>
                      </a:lnTo>
                      <a:lnTo>
                        <a:pt x="393" y="209"/>
                      </a:lnTo>
                      <a:lnTo>
                        <a:pt x="397" y="206"/>
                      </a:lnTo>
                      <a:lnTo>
                        <a:pt x="399" y="205"/>
                      </a:lnTo>
                      <a:lnTo>
                        <a:pt x="402" y="205"/>
                      </a:lnTo>
                      <a:lnTo>
                        <a:pt x="405" y="205"/>
                      </a:lnTo>
                      <a:lnTo>
                        <a:pt x="406" y="205"/>
                      </a:lnTo>
                      <a:lnTo>
                        <a:pt x="406" y="202"/>
                      </a:lnTo>
                      <a:lnTo>
                        <a:pt x="405" y="200"/>
                      </a:lnTo>
                      <a:lnTo>
                        <a:pt x="405" y="197"/>
                      </a:lnTo>
                      <a:lnTo>
                        <a:pt x="406" y="191"/>
                      </a:lnTo>
                      <a:lnTo>
                        <a:pt x="408" y="189"/>
                      </a:lnTo>
                      <a:lnTo>
                        <a:pt x="413" y="180"/>
                      </a:lnTo>
                      <a:lnTo>
                        <a:pt x="416" y="177"/>
                      </a:lnTo>
                      <a:lnTo>
                        <a:pt x="420" y="173"/>
                      </a:lnTo>
                      <a:lnTo>
                        <a:pt x="423" y="171"/>
                      </a:lnTo>
                      <a:lnTo>
                        <a:pt x="423" y="168"/>
                      </a:lnTo>
                      <a:lnTo>
                        <a:pt x="424" y="162"/>
                      </a:lnTo>
                      <a:lnTo>
                        <a:pt x="423" y="157"/>
                      </a:lnTo>
                      <a:lnTo>
                        <a:pt x="422" y="151"/>
                      </a:lnTo>
                      <a:lnTo>
                        <a:pt x="420" y="147"/>
                      </a:lnTo>
                      <a:lnTo>
                        <a:pt x="416" y="143"/>
                      </a:lnTo>
                      <a:lnTo>
                        <a:pt x="415" y="140"/>
                      </a:lnTo>
                      <a:lnTo>
                        <a:pt x="415" y="136"/>
                      </a:lnTo>
                      <a:lnTo>
                        <a:pt x="413" y="133"/>
                      </a:lnTo>
                      <a:lnTo>
                        <a:pt x="413" y="132"/>
                      </a:lnTo>
                      <a:lnTo>
                        <a:pt x="412" y="129"/>
                      </a:lnTo>
                      <a:lnTo>
                        <a:pt x="411" y="125"/>
                      </a:lnTo>
                      <a:lnTo>
                        <a:pt x="409" y="117"/>
                      </a:lnTo>
                      <a:lnTo>
                        <a:pt x="408" y="117"/>
                      </a:lnTo>
                      <a:lnTo>
                        <a:pt x="404" y="115"/>
                      </a:lnTo>
                      <a:lnTo>
                        <a:pt x="402" y="114"/>
                      </a:lnTo>
                      <a:lnTo>
                        <a:pt x="402" y="112"/>
                      </a:lnTo>
                      <a:lnTo>
                        <a:pt x="402" y="111"/>
                      </a:lnTo>
                      <a:lnTo>
                        <a:pt x="402" y="110"/>
                      </a:lnTo>
                      <a:lnTo>
                        <a:pt x="402" y="108"/>
                      </a:lnTo>
                      <a:lnTo>
                        <a:pt x="401" y="106"/>
                      </a:lnTo>
                      <a:lnTo>
                        <a:pt x="399" y="104"/>
                      </a:lnTo>
                      <a:lnTo>
                        <a:pt x="398" y="104"/>
                      </a:lnTo>
                      <a:lnTo>
                        <a:pt x="395" y="104"/>
                      </a:lnTo>
                      <a:lnTo>
                        <a:pt x="394" y="106"/>
                      </a:lnTo>
                      <a:lnTo>
                        <a:pt x="393" y="107"/>
                      </a:lnTo>
                      <a:lnTo>
                        <a:pt x="391" y="108"/>
                      </a:lnTo>
                      <a:lnTo>
                        <a:pt x="390" y="108"/>
                      </a:lnTo>
                      <a:lnTo>
                        <a:pt x="390" y="107"/>
                      </a:lnTo>
                      <a:lnTo>
                        <a:pt x="388" y="106"/>
                      </a:lnTo>
                      <a:lnTo>
                        <a:pt x="388" y="104"/>
                      </a:lnTo>
                      <a:lnTo>
                        <a:pt x="391" y="101"/>
                      </a:lnTo>
                      <a:lnTo>
                        <a:pt x="393" y="99"/>
                      </a:lnTo>
                      <a:lnTo>
                        <a:pt x="393" y="94"/>
                      </a:lnTo>
                      <a:lnTo>
                        <a:pt x="391" y="89"/>
                      </a:lnTo>
                      <a:lnTo>
                        <a:pt x="390" y="83"/>
                      </a:lnTo>
                      <a:lnTo>
                        <a:pt x="387" y="81"/>
                      </a:lnTo>
                      <a:lnTo>
                        <a:pt x="384" y="78"/>
                      </a:lnTo>
                      <a:lnTo>
                        <a:pt x="383" y="75"/>
                      </a:lnTo>
                      <a:lnTo>
                        <a:pt x="383" y="74"/>
                      </a:lnTo>
                      <a:lnTo>
                        <a:pt x="384" y="72"/>
                      </a:lnTo>
                      <a:lnTo>
                        <a:pt x="386" y="71"/>
                      </a:lnTo>
                      <a:lnTo>
                        <a:pt x="387" y="70"/>
                      </a:lnTo>
                      <a:lnTo>
                        <a:pt x="387" y="68"/>
                      </a:lnTo>
                      <a:lnTo>
                        <a:pt x="387" y="70"/>
                      </a:lnTo>
                      <a:lnTo>
                        <a:pt x="384" y="63"/>
                      </a:lnTo>
                      <a:lnTo>
                        <a:pt x="380" y="57"/>
                      </a:lnTo>
                      <a:lnTo>
                        <a:pt x="376" y="54"/>
                      </a:lnTo>
                      <a:lnTo>
                        <a:pt x="370" y="53"/>
                      </a:lnTo>
                      <a:lnTo>
                        <a:pt x="365" y="52"/>
                      </a:lnTo>
                      <a:lnTo>
                        <a:pt x="364" y="50"/>
                      </a:lnTo>
                      <a:lnTo>
                        <a:pt x="362" y="47"/>
                      </a:lnTo>
                      <a:lnTo>
                        <a:pt x="361" y="46"/>
                      </a:lnTo>
                      <a:lnTo>
                        <a:pt x="361" y="43"/>
                      </a:lnTo>
                      <a:lnTo>
                        <a:pt x="361" y="41"/>
                      </a:lnTo>
                      <a:lnTo>
                        <a:pt x="359" y="38"/>
                      </a:lnTo>
                      <a:lnTo>
                        <a:pt x="358" y="36"/>
                      </a:lnTo>
                      <a:lnTo>
                        <a:pt x="355" y="36"/>
                      </a:lnTo>
                      <a:lnTo>
                        <a:pt x="354" y="38"/>
                      </a:lnTo>
                      <a:lnTo>
                        <a:pt x="351" y="38"/>
                      </a:lnTo>
                      <a:lnTo>
                        <a:pt x="339" y="36"/>
                      </a:lnTo>
                      <a:lnTo>
                        <a:pt x="330" y="35"/>
                      </a:lnTo>
                      <a:lnTo>
                        <a:pt x="328" y="35"/>
                      </a:lnTo>
                      <a:lnTo>
                        <a:pt x="323" y="35"/>
                      </a:lnTo>
                      <a:lnTo>
                        <a:pt x="321" y="36"/>
                      </a:lnTo>
                      <a:lnTo>
                        <a:pt x="319" y="38"/>
                      </a:lnTo>
                      <a:lnTo>
                        <a:pt x="316" y="41"/>
                      </a:lnTo>
                      <a:lnTo>
                        <a:pt x="314" y="43"/>
                      </a:lnTo>
                      <a:lnTo>
                        <a:pt x="312" y="45"/>
                      </a:lnTo>
                      <a:lnTo>
                        <a:pt x="310" y="45"/>
                      </a:lnTo>
                      <a:lnTo>
                        <a:pt x="305" y="45"/>
                      </a:lnTo>
                      <a:lnTo>
                        <a:pt x="300" y="45"/>
                      </a:lnTo>
                      <a:lnTo>
                        <a:pt x="294" y="43"/>
                      </a:lnTo>
                      <a:lnTo>
                        <a:pt x="290" y="41"/>
                      </a:lnTo>
                      <a:lnTo>
                        <a:pt x="285" y="36"/>
                      </a:lnTo>
                      <a:lnTo>
                        <a:pt x="283" y="34"/>
                      </a:lnTo>
                      <a:lnTo>
                        <a:pt x="281" y="31"/>
                      </a:lnTo>
                      <a:lnTo>
                        <a:pt x="279" y="28"/>
                      </a:lnTo>
                      <a:lnTo>
                        <a:pt x="279" y="25"/>
                      </a:lnTo>
                      <a:lnTo>
                        <a:pt x="276" y="24"/>
                      </a:lnTo>
                      <a:lnTo>
                        <a:pt x="275" y="23"/>
                      </a:lnTo>
                      <a:lnTo>
                        <a:pt x="271" y="20"/>
                      </a:lnTo>
                      <a:lnTo>
                        <a:pt x="265" y="17"/>
                      </a:lnTo>
                      <a:lnTo>
                        <a:pt x="260" y="16"/>
                      </a:lnTo>
                      <a:lnTo>
                        <a:pt x="257" y="13"/>
                      </a:lnTo>
                      <a:lnTo>
                        <a:pt x="254" y="10"/>
                      </a:lnTo>
                      <a:lnTo>
                        <a:pt x="249" y="6"/>
                      </a:lnTo>
                      <a:lnTo>
                        <a:pt x="245" y="2"/>
                      </a:lnTo>
                      <a:lnTo>
                        <a:pt x="243" y="2"/>
                      </a:lnTo>
                      <a:lnTo>
                        <a:pt x="240" y="0"/>
                      </a:lnTo>
                      <a:lnTo>
                        <a:pt x="239" y="2"/>
                      </a:lnTo>
                      <a:lnTo>
                        <a:pt x="239" y="3"/>
                      </a:lnTo>
                      <a:lnTo>
                        <a:pt x="239" y="5"/>
                      </a:lnTo>
                      <a:lnTo>
                        <a:pt x="238" y="6"/>
                      </a:lnTo>
                      <a:lnTo>
                        <a:pt x="236" y="6"/>
                      </a:lnTo>
                      <a:lnTo>
                        <a:pt x="235" y="5"/>
                      </a:lnTo>
                      <a:lnTo>
                        <a:pt x="233" y="2"/>
                      </a:lnTo>
                      <a:lnTo>
                        <a:pt x="232" y="2"/>
                      </a:lnTo>
                      <a:lnTo>
                        <a:pt x="229" y="0"/>
                      </a:lnTo>
                      <a:lnTo>
                        <a:pt x="227" y="0"/>
                      </a:lnTo>
                      <a:lnTo>
                        <a:pt x="224" y="2"/>
                      </a:lnTo>
                      <a:lnTo>
                        <a:pt x="222" y="2"/>
                      </a:lnTo>
                      <a:lnTo>
                        <a:pt x="222" y="3"/>
                      </a:lnTo>
                      <a:lnTo>
                        <a:pt x="220" y="5"/>
                      </a:lnTo>
                      <a:lnTo>
                        <a:pt x="217" y="6"/>
                      </a:lnTo>
                      <a:lnTo>
                        <a:pt x="214" y="6"/>
                      </a:lnTo>
                      <a:lnTo>
                        <a:pt x="213" y="7"/>
                      </a:lnTo>
                      <a:lnTo>
                        <a:pt x="209" y="9"/>
                      </a:lnTo>
                      <a:lnTo>
                        <a:pt x="204" y="10"/>
                      </a:lnTo>
                      <a:lnTo>
                        <a:pt x="199" y="11"/>
                      </a:lnTo>
                      <a:lnTo>
                        <a:pt x="196" y="13"/>
                      </a:lnTo>
                      <a:lnTo>
                        <a:pt x="192" y="14"/>
                      </a:lnTo>
                      <a:lnTo>
                        <a:pt x="185" y="17"/>
                      </a:lnTo>
                      <a:lnTo>
                        <a:pt x="177" y="18"/>
                      </a:lnTo>
                      <a:lnTo>
                        <a:pt x="175" y="29"/>
                      </a:lnTo>
                      <a:lnTo>
                        <a:pt x="175" y="41"/>
                      </a:lnTo>
                      <a:lnTo>
                        <a:pt x="177" y="45"/>
                      </a:lnTo>
                      <a:lnTo>
                        <a:pt x="178" y="50"/>
                      </a:lnTo>
                      <a:lnTo>
                        <a:pt x="181" y="59"/>
                      </a:lnTo>
                      <a:lnTo>
                        <a:pt x="184" y="82"/>
                      </a:lnTo>
                      <a:lnTo>
                        <a:pt x="184" y="94"/>
                      </a:lnTo>
                      <a:lnTo>
                        <a:pt x="182" y="99"/>
                      </a:lnTo>
                      <a:lnTo>
                        <a:pt x="181" y="104"/>
                      </a:lnTo>
                      <a:lnTo>
                        <a:pt x="177" y="108"/>
                      </a:lnTo>
                      <a:lnTo>
                        <a:pt x="174" y="111"/>
                      </a:lnTo>
                      <a:lnTo>
                        <a:pt x="171" y="112"/>
                      </a:lnTo>
                      <a:lnTo>
                        <a:pt x="167" y="115"/>
                      </a:lnTo>
                      <a:lnTo>
                        <a:pt x="163" y="117"/>
                      </a:lnTo>
                      <a:lnTo>
                        <a:pt x="156" y="118"/>
                      </a:lnTo>
                      <a:lnTo>
                        <a:pt x="146" y="118"/>
                      </a:lnTo>
                      <a:lnTo>
                        <a:pt x="138" y="118"/>
                      </a:lnTo>
                      <a:lnTo>
                        <a:pt x="135" y="117"/>
                      </a:lnTo>
                      <a:lnTo>
                        <a:pt x="131" y="115"/>
                      </a:lnTo>
                      <a:lnTo>
                        <a:pt x="124" y="111"/>
                      </a:lnTo>
                      <a:lnTo>
                        <a:pt x="123" y="108"/>
                      </a:lnTo>
                      <a:lnTo>
                        <a:pt x="121" y="106"/>
                      </a:lnTo>
                      <a:lnTo>
                        <a:pt x="121" y="99"/>
                      </a:lnTo>
                      <a:lnTo>
                        <a:pt x="121" y="90"/>
                      </a:lnTo>
                      <a:lnTo>
                        <a:pt x="121" y="86"/>
                      </a:lnTo>
                      <a:lnTo>
                        <a:pt x="120" y="82"/>
                      </a:lnTo>
                      <a:lnTo>
                        <a:pt x="119" y="82"/>
                      </a:lnTo>
                      <a:lnTo>
                        <a:pt x="117" y="81"/>
                      </a:lnTo>
                      <a:lnTo>
                        <a:pt x="115" y="81"/>
                      </a:lnTo>
                      <a:lnTo>
                        <a:pt x="112" y="81"/>
                      </a:lnTo>
                      <a:lnTo>
                        <a:pt x="109" y="79"/>
                      </a:lnTo>
                      <a:lnTo>
                        <a:pt x="105" y="76"/>
                      </a:lnTo>
                      <a:lnTo>
                        <a:pt x="101" y="74"/>
                      </a:lnTo>
                      <a:lnTo>
                        <a:pt x="97" y="70"/>
                      </a:lnTo>
                      <a:lnTo>
                        <a:pt x="92" y="65"/>
                      </a:lnTo>
                      <a:lnTo>
                        <a:pt x="87" y="56"/>
                      </a:lnTo>
                      <a:lnTo>
                        <a:pt x="83" y="45"/>
                      </a:lnTo>
                      <a:lnTo>
                        <a:pt x="72" y="50"/>
                      </a:lnTo>
                      <a:lnTo>
                        <a:pt x="62" y="56"/>
                      </a:lnTo>
                      <a:lnTo>
                        <a:pt x="51" y="63"/>
                      </a:lnTo>
                      <a:lnTo>
                        <a:pt x="43" y="70"/>
                      </a:lnTo>
                      <a:lnTo>
                        <a:pt x="37" y="70"/>
                      </a:lnTo>
                      <a:lnTo>
                        <a:pt x="37" y="71"/>
                      </a:lnTo>
                      <a:lnTo>
                        <a:pt x="36" y="74"/>
                      </a:lnTo>
                      <a:lnTo>
                        <a:pt x="34" y="79"/>
                      </a:lnTo>
                      <a:lnTo>
                        <a:pt x="29" y="85"/>
                      </a:lnTo>
                      <a:lnTo>
                        <a:pt x="26" y="88"/>
                      </a:lnTo>
                      <a:lnTo>
                        <a:pt x="23" y="90"/>
                      </a:lnTo>
                      <a:lnTo>
                        <a:pt x="22" y="100"/>
                      </a:lnTo>
                      <a:lnTo>
                        <a:pt x="22" y="110"/>
                      </a:lnTo>
                      <a:lnTo>
                        <a:pt x="20" y="119"/>
                      </a:lnTo>
                      <a:lnTo>
                        <a:pt x="20" y="124"/>
                      </a:lnTo>
                      <a:lnTo>
                        <a:pt x="19" y="128"/>
                      </a:lnTo>
                      <a:lnTo>
                        <a:pt x="15" y="132"/>
                      </a:lnTo>
                      <a:lnTo>
                        <a:pt x="11" y="136"/>
                      </a:lnTo>
                      <a:lnTo>
                        <a:pt x="5" y="140"/>
                      </a:lnTo>
                      <a:lnTo>
                        <a:pt x="4" y="141"/>
                      </a:lnTo>
                      <a:lnTo>
                        <a:pt x="2" y="143"/>
                      </a:lnTo>
                      <a:lnTo>
                        <a:pt x="1" y="150"/>
                      </a:lnTo>
                      <a:lnTo>
                        <a:pt x="0" y="158"/>
                      </a:lnTo>
                      <a:lnTo>
                        <a:pt x="0" y="166"/>
                      </a:lnTo>
                      <a:lnTo>
                        <a:pt x="0" y="176"/>
                      </a:lnTo>
                      <a:lnTo>
                        <a:pt x="0" y="186"/>
                      </a:lnTo>
                      <a:lnTo>
                        <a:pt x="1" y="195"/>
                      </a:lnTo>
                      <a:lnTo>
                        <a:pt x="1" y="204"/>
                      </a:lnTo>
                      <a:lnTo>
                        <a:pt x="2" y="209"/>
                      </a:lnTo>
                      <a:lnTo>
                        <a:pt x="4" y="213"/>
                      </a:lnTo>
                      <a:lnTo>
                        <a:pt x="7" y="216"/>
                      </a:lnTo>
                      <a:lnTo>
                        <a:pt x="9" y="220"/>
                      </a:lnTo>
                      <a:lnTo>
                        <a:pt x="11" y="223"/>
                      </a:lnTo>
                      <a:lnTo>
                        <a:pt x="11" y="226"/>
                      </a:lnTo>
                      <a:lnTo>
                        <a:pt x="20" y="226"/>
                      </a:lnTo>
                      <a:lnTo>
                        <a:pt x="23" y="224"/>
                      </a:lnTo>
                      <a:lnTo>
                        <a:pt x="25" y="222"/>
                      </a:lnTo>
                      <a:lnTo>
                        <a:pt x="26" y="219"/>
                      </a:lnTo>
                      <a:lnTo>
                        <a:pt x="27" y="215"/>
                      </a:lnTo>
                      <a:lnTo>
                        <a:pt x="30" y="211"/>
                      </a:lnTo>
                      <a:lnTo>
                        <a:pt x="32" y="208"/>
                      </a:lnTo>
                      <a:lnTo>
                        <a:pt x="34" y="206"/>
                      </a:lnTo>
                      <a:lnTo>
                        <a:pt x="36" y="206"/>
                      </a:lnTo>
                      <a:lnTo>
                        <a:pt x="37" y="208"/>
                      </a:lnTo>
                      <a:lnTo>
                        <a:pt x="38" y="208"/>
                      </a:lnTo>
                      <a:lnTo>
                        <a:pt x="40" y="206"/>
                      </a:lnTo>
                      <a:lnTo>
                        <a:pt x="41" y="205"/>
                      </a:lnTo>
                      <a:lnTo>
                        <a:pt x="43" y="202"/>
                      </a:lnTo>
                      <a:lnTo>
                        <a:pt x="44" y="200"/>
                      </a:lnTo>
                      <a:lnTo>
                        <a:pt x="45" y="200"/>
                      </a:lnTo>
                      <a:lnTo>
                        <a:pt x="48" y="198"/>
                      </a:lnTo>
                      <a:lnTo>
                        <a:pt x="50" y="195"/>
                      </a:lnTo>
                      <a:lnTo>
                        <a:pt x="51" y="193"/>
                      </a:lnTo>
                      <a:lnTo>
                        <a:pt x="54" y="190"/>
                      </a:lnTo>
                      <a:lnTo>
                        <a:pt x="55" y="190"/>
                      </a:lnTo>
                      <a:lnTo>
                        <a:pt x="56" y="190"/>
                      </a:lnTo>
                      <a:lnTo>
                        <a:pt x="59" y="190"/>
                      </a:lnTo>
                      <a:lnTo>
                        <a:pt x="61" y="191"/>
                      </a:lnTo>
                      <a:lnTo>
                        <a:pt x="63" y="190"/>
                      </a:lnTo>
                      <a:lnTo>
                        <a:pt x="67" y="187"/>
                      </a:lnTo>
                      <a:lnTo>
                        <a:pt x="74" y="186"/>
                      </a:lnTo>
                      <a:lnTo>
                        <a:pt x="80" y="184"/>
                      </a:lnTo>
                      <a:lnTo>
                        <a:pt x="85" y="186"/>
                      </a:lnTo>
                      <a:lnTo>
                        <a:pt x="94" y="187"/>
                      </a:lnTo>
                      <a:lnTo>
                        <a:pt x="101" y="189"/>
                      </a:lnTo>
                      <a:lnTo>
                        <a:pt x="106" y="190"/>
                      </a:lnTo>
                      <a:lnTo>
                        <a:pt x="109" y="193"/>
                      </a:lnTo>
                      <a:lnTo>
                        <a:pt x="110" y="193"/>
                      </a:lnTo>
                      <a:lnTo>
                        <a:pt x="113" y="191"/>
                      </a:lnTo>
                      <a:lnTo>
                        <a:pt x="117" y="187"/>
                      </a:lnTo>
                      <a:lnTo>
                        <a:pt x="121" y="184"/>
                      </a:lnTo>
                      <a:lnTo>
                        <a:pt x="123" y="184"/>
                      </a:lnTo>
                      <a:lnTo>
                        <a:pt x="124" y="184"/>
                      </a:lnTo>
                      <a:lnTo>
                        <a:pt x="127" y="189"/>
                      </a:lnTo>
                      <a:lnTo>
                        <a:pt x="130" y="191"/>
                      </a:lnTo>
                      <a:lnTo>
                        <a:pt x="131" y="193"/>
                      </a:lnTo>
                      <a:lnTo>
                        <a:pt x="133" y="194"/>
                      </a:lnTo>
                      <a:lnTo>
                        <a:pt x="135" y="193"/>
                      </a:lnTo>
                      <a:lnTo>
                        <a:pt x="138" y="190"/>
                      </a:lnTo>
                      <a:lnTo>
                        <a:pt x="139" y="187"/>
                      </a:lnTo>
                      <a:lnTo>
                        <a:pt x="141" y="186"/>
                      </a:lnTo>
                      <a:lnTo>
                        <a:pt x="145" y="186"/>
                      </a:lnTo>
                      <a:lnTo>
                        <a:pt x="146" y="186"/>
                      </a:lnTo>
                      <a:lnTo>
                        <a:pt x="148" y="187"/>
                      </a:lnTo>
                      <a:lnTo>
                        <a:pt x="150" y="190"/>
                      </a:lnTo>
                      <a:lnTo>
                        <a:pt x="155" y="193"/>
                      </a:lnTo>
                      <a:lnTo>
                        <a:pt x="157" y="193"/>
                      </a:lnTo>
                      <a:lnTo>
                        <a:pt x="157" y="191"/>
                      </a:lnTo>
                      <a:lnTo>
                        <a:pt x="157" y="190"/>
                      </a:lnTo>
                      <a:lnTo>
                        <a:pt x="159" y="190"/>
                      </a:lnTo>
                      <a:lnTo>
                        <a:pt x="164" y="191"/>
                      </a:lnTo>
                      <a:lnTo>
                        <a:pt x="173" y="191"/>
                      </a:lnTo>
                      <a:lnTo>
                        <a:pt x="175" y="191"/>
                      </a:lnTo>
                      <a:lnTo>
                        <a:pt x="178" y="191"/>
                      </a:lnTo>
                      <a:lnTo>
                        <a:pt x="181" y="190"/>
                      </a:lnTo>
                      <a:lnTo>
                        <a:pt x="182" y="190"/>
                      </a:lnTo>
                      <a:lnTo>
                        <a:pt x="185" y="191"/>
                      </a:lnTo>
                      <a:lnTo>
                        <a:pt x="188" y="193"/>
                      </a:lnTo>
                      <a:lnTo>
                        <a:pt x="192" y="194"/>
                      </a:lnTo>
                      <a:lnTo>
                        <a:pt x="198" y="194"/>
                      </a:lnTo>
                      <a:lnTo>
                        <a:pt x="204" y="193"/>
                      </a:lnTo>
                      <a:lnTo>
                        <a:pt x="207" y="191"/>
                      </a:lnTo>
                      <a:lnTo>
                        <a:pt x="211" y="190"/>
                      </a:lnTo>
                      <a:lnTo>
                        <a:pt x="217" y="183"/>
                      </a:lnTo>
                      <a:lnTo>
                        <a:pt x="220" y="182"/>
                      </a:lnTo>
                      <a:lnTo>
                        <a:pt x="221" y="180"/>
                      </a:lnTo>
                      <a:lnTo>
                        <a:pt x="224" y="180"/>
                      </a:lnTo>
                      <a:lnTo>
                        <a:pt x="225" y="182"/>
                      </a:lnTo>
                      <a:lnTo>
                        <a:pt x="227" y="183"/>
                      </a:lnTo>
                      <a:lnTo>
                        <a:pt x="228" y="184"/>
                      </a:lnTo>
                      <a:lnTo>
                        <a:pt x="231" y="187"/>
                      </a:lnTo>
                      <a:lnTo>
                        <a:pt x="236" y="190"/>
                      </a:lnTo>
                      <a:lnTo>
                        <a:pt x="238" y="193"/>
                      </a:lnTo>
                      <a:lnTo>
                        <a:pt x="239" y="194"/>
                      </a:lnTo>
                      <a:lnTo>
                        <a:pt x="240" y="197"/>
                      </a:lnTo>
                      <a:lnTo>
                        <a:pt x="242" y="200"/>
                      </a:lnTo>
                      <a:lnTo>
                        <a:pt x="243" y="201"/>
                      </a:lnTo>
                      <a:lnTo>
                        <a:pt x="246" y="202"/>
                      </a:lnTo>
                      <a:lnTo>
                        <a:pt x="250" y="204"/>
                      </a:lnTo>
                      <a:lnTo>
                        <a:pt x="254" y="204"/>
                      </a:lnTo>
                      <a:lnTo>
                        <a:pt x="260" y="204"/>
                      </a:lnTo>
                      <a:lnTo>
                        <a:pt x="264" y="204"/>
                      </a:lnTo>
                      <a:lnTo>
                        <a:pt x="267" y="204"/>
                      </a:lnTo>
                      <a:lnTo>
                        <a:pt x="271" y="205"/>
                      </a:lnTo>
                      <a:lnTo>
                        <a:pt x="275" y="206"/>
                      </a:lnTo>
                      <a:lnTo>
                        <a:pt x="281" y="211"/>
                      </a:lnTo>
                      <a:lnTo>
                        <a:pt x="290" y="218"/>
                      </a:lnTo>
                      <a:lnTo>
                        <a:pt x="292" y="219"/>
                      </a:lnTo>
                      <a:lnTo>
                        <a:pt x="293" y="222"/>
                      </a:lnTo>
                      <a:lnTo>
                        <a:pt x="296" y="224"/>
                      </a:lnTo>
                      <a:lnTo>
                        <a:pt x="297" y="226"/>
                      </a:lnTo>
                      <a:lnTo>
                        <a:pt x="300" y="226"/>
                      </a:lnTo>
                      <a:lnTo>
                        <a:pt x="304" y="226"/>
                      </a:lnTo>
                      <a:lnTo>
                        <a:pt x="307" y="229"/>
                      </a:lnTo>
                      <a:lnTo>
                        <a:pt x="312" y="233"/>
                      </a:lnTo>
                      <a:lnTo>
                        <a:pt x="315" y="236"/>
                      </a:lnTo>
                      <a:lnTo>
                        <a:pt x="319" y="237"/>
                      </a:lnTo>
                      <a:lnTo>
                        <a:pt x="323" y="237"/>
                      </a:lnTo>
                      <a:lnTo>
                        <a:pt x="328" y="237"/>
                      </a:lnTo>
                      <a:lnTo>
                        <a:pt x="334" y="237"/>
                      </a:lnTo>
                      <a:lnTo>
                        <a:pt x="341" y="237"/>
                      </a:lnTo>
                      <a:close/>
                    </a:path>
                  </a:pathLst>
                </a:custGeom>
                <a:solidFill>
                  <a:schemeClr val="accent2"/>
                </a:solidFill>
                <a:ln w="9525">
                  <a:solidFill>
                    <a:schemeClr val="bg1"/>
                  </a:solidFill>
                  <a:round/>
                  <a:headEnd/>
                  <a:tailEnd/>
                </a:ln>
              </p:spPr>
              <p:txBody>
                <a:bodyPr/>
                <a:lstStyle/>
                <a:p>
                  <a:endParaRPr lang="fi-FI"/>
                </a:p>
              </p:txBody>
            </p:sp>
            <p:sp>
              <p:nvSpPr>
                <p:cNvPr id="2096" name="Freeform 105"/>
                <p:cNvSpPr>
                  <a:spLocks/>
                </p:cNvSpPr>
                <p:nvPr/>
              </p:nvSpPr>
              <p:spPr bwMode="auto">
                <a:xfrm>
                  <a:off x="4200" y="3752"/>
                  <a:ext cx="142" cy="246"/>
                </a:xfrm>
                <a:custGeom>
                  <a:avLst/>
                  <a:gdLst>
                    <a:gd name="T0" fmla="*/ 898 w 135"/>
                    <a:gd name="T1" fmla="*/ 136 h 234"/>
                    <a:gd name="T2" fmla="*/ 894 w 135"/>
                    <a:gd name="T3" fmla="*/ 193 h 234"/>
                    <a:gd name="T4" fmla="*/ 894 w 135"/>
                    <a:gd name="T5" fmla="*/ 247 h 234"/>
                    <a:gd name="T6" fmla="*/ 915 w 135"/>
                    <a:gd name="T7" fmla="*/ 317 h 234"/>
                    <a:gd name="T8" fmla="*/ 962 w 135"/>
                    <a:gd name="T9" fmla="*/ 426 h 234"/>
                    <a:gd name="T10" fmla="*/ 963 w 135"/>
                    <a:gd name="T11" fmla="*/ 509 h 234"/>
                    <a:gd name="T12" fmla="*/ 962 w 135"/>
                    <a:gd name="T13" fmla="*/ 577 h 234"/>
                    <a:gd name="T14" fmla="*/ 915 w 135"/>
                    <a:gd name="T15" fmla="*/ 667 h 234"/>
                    <a:gd name="T16" fmla="*/ 859 w 135"/>
                    <a:gd name="T17" fmla="*/ 738 h 234"/>
                    <a:gd name="T18" fmla="*/ 854 w 135"/>
                    <a:gd name="T19" fmla="*/ 816 h 234"/>
                    <a:gd name="T20" fmla="*/ 870 w 135"/>
                    <a:gd name="T21" fmla="*/ 901 h 234"/>
                    <a:gd name="T22" fmla="*/ 808 w 135"/>
                    <a:gd name="T23" fmla="*/ 1083 h 234"/>
                    <a:gd name="T24" fmla="*/ 772 w 135"/>
                    <a:gd name="T25" fmla="*/ 1218 h 234"/>
                    <a:gd name="T26" fmla="*/ 772 w 135"/>
                    <a:gd name="T27" fmla="*/ 1323 h 234"/>
                    <a:gd name="T28" fmla="*/ 748 w 135"/>
                    <a:gd name="T29" fmla="*/ 1377 h 234"/>
                    <a:gd name="T30" fmla="*/ 710 w 135"/>
                    <a:gd name="T31" fmla="*/ 1419 h 234"/>
                    <a:gd name="T32" fmla="*/ 703 w 135"/>
                    <a:gd name="T33" fmla="*/ 1448 h 234"/>
                    <a:gd name="T34" fmla="*/ 703 w 135"/>
                    <a:gd name="T35" fmla="*/ 1485 h 234"/>
                    <a:gd name="T36" fmla="*/ 689 w 135"/>
                    <a:gd name="T37" fmla="*/ 1493 h 234"/>
                    <a:gd name="T38" fmla="*/ 664 w 135"/>
                    <a:gd name="T39" fmla="*/ 1501 h 234"/>
                    <a:gd name="T40" fmla="*/ 574 w 135"/>
                    <a:gd name="T41" fmla="*/ 1492 h 234"/>
                    <a:gd name="T42" fmla="*/ 551 w 135"/>
                    <a:gd name="T43" fmla="*/ 1420 h 234"/>
                    <a:gd name="T44" fmla="*/ 408 w 135"/>
                    <a:gd name="T45" fmla="*/ 1447 h 234"/>
                    <a:gd name="T46" fmla="*/ 369 w 135"/>
                    <a:gd name="T47" fmla="*/ 1448 h 234"/>
                    <a:gd name="T48" fmla="*/ 369 w 135"/>
                    <a:gd name="T49" fmla="*/ 1474 h 234"/>
                    <a:gd name="T50" fmla="*/ 388 w 135"/>
                    <a:gd name="T51" fmla="*/ 1550 h 234"/>
                    <a:gd name="T52" fmla="*/ 298 w 135"/>
                    <a:gd name="T53" fmla="*/ 1649 h 234"/>
                    <a:gd name="T54" fmla="*/ 122 w 135"/>
                    <a:gd name="T55" fmla="*/ 1600 h 234"/>
                    <a:gd name="T56" fmla="*/ 110 w 135"/>
                    <a:gd name="T57" fmla="*/ 1561 h 234"/>
                    <a:gd name="T58" fmla="*/ 122 w 135"/>
                    <a:gd name="T59" fmla="*/ 1550 h 234"/>
                    <a:gd name="T60" fmla="*/ 110 w 135"/>
                    <a:gd name="T61" fmla="*/ 1492 h 234"/>
                    <a:gd name="T62" fmla="*/ 2 w 135"/>
                    <a:gd name="T63" fmla="*/ 1522 h 234"/>
                    <a:gd name="T64" fmla="*/ 1 w 135"/>
                    <a:gd name="T65" fmla="*/ 1474 h 234"/>
                    <a:gd name="T66" fmla="*/ 4 w 135"/>
                    <a:gd name="T67" fmla="*/ 1420 h 234"/>
                    <a:gd name="T68" fmla="*/ 86 w 135"/>
                    <a:gd name="T69" fmla="*/ 1246 h 234"/>
                    <a:gd name="T70" fmla="*/ 110 w 135"/>
                    <a:gd name="T71" fmla="*/ 1083 h 234"/>
                    <a:gd name="T72" fmla="*/ 157 w 135"/>
                    <a:gd name="T73" fmla="*/ 947 h 234"/>
                    <a:gd name="T74" fmla="*/ 165 w 135"/>
                    <a:gd name="T75" fmla="*/ 957 h 234"/>
                    <a:gd name="T76" fmla="*/ 212 w 135"/>
                    <a:gd name="T77" fmla="*/ 957 h 234"/>
                    <a:gd name="T78" fmla="*/ 192 w 135"/>
                    <a:gd name="T79" fmla="*/ 940 h 234"/>
                    <a:gd name="T80" fmla="*/ 149 w 135"/>
                    <a:gd name="T81" fmla="*/ 901 h 234"/>
                    <a:gd name="T82" fmla="*/ 122 w 135"/>
                    <a:gd name="T83" fmla="*/ 858 h 234"/>
                    <a:gd name="T84" fmla="*/ 135 w 135"/>
                    <a:gd name="T85" fmla="*/ 775 h 234"/>
                    <a:gd name="T86" fmla="*/ 183 w 135"/>
                    <a:gd name="T87" fmla="*/ 779 h 234"/>
                    <a:gd name="T88" fmla="*/ 212 w 135"/>
                    <a:gd name="T89" fmla="*/ 653 h 234"/>
                    <a:gd name="T90" fmla="*/ 192 w 135"/>
                    <a:gd name="T91" fmla="*/ 547 h 234"/>
                    <a:gd name="T92" fmla="*/ 122 w 135"/>
                    <a:gd name="T93" fmla="*/ 385 h 234"/>
                    <a:gd name="T94" fmla="*/ 95 w 135"/>
                    <a:gd name="T95" fmla="*/ 405 h 234"/>
                    <a:gd name="T96" fmla="*/ 95 w 135"/>
                    <a:gd name="T97" fmla="*/ 271 h 234"/>
                    <a:gd name="T98" fmla="*/ 122 w 135"/>
                    <a:gd name="T99" fmla="*/ 136 h 234"/>
                    <a:gd name="T100" fmla="*/ 220 w 135"/>
                    <a:gd name="T101" fmla="*/ 203 h 234"/>
                    <a:gd name="T102" fmla="*/ 287 w 135"/>
                    <a:gd name="T103" fmla="*/ 224 h 234"/>
                    <a:gd name="T104" fmla="*/ 408 w 135"/>
                    <a:gd name="T105" fmla="*/ 193 h 234"/>
                    <a:gd name="T106" fmla="*/ 580 w 135"/>
                    <a:gd name="T107" fmla="*/ 101 h 234"/>
                    <a:gd name="T108" fmla="*/ 675 w 135"/>
                    <a:gd name="T109" fmla="*/ 6 h 234"/>
                    <a:gd name="T110" fmla="*/ 676 w 135"/>
                    <a:gd name="T111" fmla="*/ 1 h 234"/>
                    <a:gd name="T112" fmla="*/ 772 w 135"/>
                    <a:gd name="T113" fmla="*/ 3 h 234"/>
                    <a:gd name="T114" fmla="*/ 828 w 135"/>
                    <a:gd name="T115" fmla="*/ 8 h 234"/>
                    <a:gd name="T116" fmla="*/ 828 w 135"/>
                    <a:gd name="T117" fmla="*/ 101 h 234"/>
                    <a:gd name="T118" fmla="*/ 870 w 135"/>
                    <a:gd name="T119" fmla="*/ 111 h 234"/>
                    <a:gd name="T120" fmla="*/ 894 w 135"/>
                    <a:gd name="T121" fmla="*/ 117 h 2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35"/>
                    <a:gd name="T184" fmla="*/ 0 h 234"/>
                    <a:gd name="T185" fmla="*/ 135 w 135"/>
                    <a:gd name="T186" fmla="*/ 234 h 23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35" h="234">
                      <a:moveTo>
                        <a:pt x="124" y="18"/>
                      </a:moveTo>
                      <a:lnTo>
                        <a:pt x="125" y="21"/>
                      </a:lnTo>
                      <a:lnTo>
                        <a:pt x="125" y="22"/>
                      </a:lnTo>
                      <a:lnTo>
                        <a:pt x="124" y="28"/>
                      </a:lnTo>
                      <a:lnTo>
                        <a:pt x="124" y="32"/>
                      </a:lnTo>
                      <a:lnTo>
                        <a:pt x="124" y="36"/>
                      </a:lnTo>
                      <a:lnTo>
                        <a:pt x="125" y="40"/>
                      </a:lnTo>
                      <a:lnTo>
                        <a:pt x="127" y="46"/>
                      </a:lnTo>
                      <a:lnTo>
                        <a:pt x="131" y="55"/>
                      </a:lnTo>
                      <a:lnTo>
                        <a:pt x="134" y="61"/>
                      </a:lnTo>
                      <a:lnTo>
                        <a:pt x="135" y="66"/>
                      </a:lnTo>
                      <a:lnTo>
                        <a:pt x="135" y="72"/>
                      </a:lnTo>
                      <a:lnTo>
                        <a:pt x="135" y="79"/>
                      </a:lnTo>
                      <a:lnTo>
                        <a:pt x="134" y="83"/>
                      </a:lnTo>
                      <a:lnTo>
                        <a:pt x="132" y="86"/>
                      </a:lnTo>
                      <a:lnTo>
                        <a:pt x="127" y="94"/>
                      </a:lnTo>
                      <a:lnTo>
                        <a:pt x="121" y="101"/>
                      </a:lnTo>
                      <a:lnTo>
                        <a:pt x="120" y="105"/>
                      </a:lnTo>
                      <a:lnTo>
                        <a:pt x="119" y="108"/>
                      </a:lnTo>
                      <a:lnTo>
                        <a:pt x="119" y="116"/>
                      </a:lnTo>
                      <a:lnTo>
                        <a:pt x="120" y="122"/>
                      </a:lnTo>
                      <a:lnTo>
                        <a:pt x="121" y="127"/>
                      </a:lnTo>
                      <a:lnTo>
                        <a:pt x="121" y="134"/>
                      </a:lnTo>
                      <a:lnTo>
                        <a:pt x="112" y="154"/>
                      </a:lnTo>
                      <a:lnTo>
                        <a:pt x="109" y="163"/>
                      </a:lnTo>
                      <a:lnTo>
                        <a:pt x="107" y="173"/>
                      </a:lnTo>
                      <a:lnTo>
                        <a:pt x="107" y="183"/>
                      </a:lnTo>
                      <a:lnTo>
                        <a:pt x="107" y="188"/>
                      </a:lnTo>
                      <a:lnTo>
                        <a:pt x="106" y="194"/>
                      </a:lnTo>
                      <a:lnTo>
                        <a:pt x="105" y="196"/>
                      </a:lnTo>
                      <a:lnTo>
                        <a:pt x="102" y="199"/>
                      </a:lnTo>
                      <a:lnTo>
                        <a:pt x="99" y="202"/>
                      </a:lnTo>
                      <a:lnTo>
                        <a:pt x="98" y="203"/>
                      </a:lnTo>
                      <a:lnTo>
                        <a:pt x="98" y="206"/>
                      </a:lnTo>
                      <a:lnTo>
                        <a:pt x="98" y="208"/>
                      </a:lnTo>
                      <a:lnTo>
                        <a:pt x="98" y="210"/>
                      </a:lnTo>
                      <a:lnTo>
                        <a:pt x="98" y="212"/>
                      </a:lnTo>
                      <a:lnTo>
                        <a:pt x="96" y="213"/>
                      </a:lnTo>
                      <a:lnTo>
                        <a:pt x="95" y="213"/>
                      </a:lnTo>
                      <a:lnTo>
                        <a:pt x="92" y="214"/>
                      </a:lnTo>
                      <a:lnTo>
                        <a:pt x="83" y="214"/>
                      </a:lnTo>
                      <a:lnTo>
                        <a:pt x="80" y="212"/>
                      </a:lnTo>
                      <a:lnTo>
                        <a:pt x="78" y="210"/>
                      </a:lnTo>
                      <a:lnTo>
                        <a:pt x="77" y="203"/>
                      </a:lnTo>
                      <a:lnTo>
                        <a:pt x="63" y="205"/>
                      </a:lnTo>
                      <a:lnTo>
                        <a:pt x="58" y="205"/>
                      </a:lnTo>
                      <a:lnTo>
                        <a:pt x="55" y="205"/>
                      </a:lnTo>
                      <a:lnTo>
                        <a:pt x="52" y="206"/>
                      </a:lnTo>
                      <a:lnTo>
                        <a:pt x="52" y="208"/>
                      </a:lnTo>
                      <a:lnTo>
                        <a:pt x="52" y="209"/>
                      </a:lnTo>
                      <a:lnTo>
                        <a:pt x="54" y="213"/>
                      </a:lnTo>
                      <a:lnTo>
                        <a:pt x="55" y="220"/>
                      </a:lnTo>
                      <a:lnTo>
                        <a:pt x="48" y="227"/>
                      </a:lnTo>
                      <a:lnTo>
                        <a:pt x="42" y="234"/>
                      </a:lnTo>
                      <a:lnTo>
                        <a:pt x="18" y="231"/>
                      </a:lnTo>
                      <a:lnTo>
                        <a:pt x="18" y="228"/>
                      </a:lnTo>
                      <a:lnTo>
                        <a:pt x="16" y="224"/>
                      </a:lnTo>
                      <a:lnTo>
                        <a:pt x="16" y="221"/>
                      </a:lnTo>
                      <a:lnTo>
                        <a:pt x="16" y="220"/>
                      </a:lnTo>
                      <a:lnTo>
                        <a:pt x="18" y="220"/>
                      </a:lnTo>
                      <a:lnTo>
                        <a:pt x="16" y="216"/>
                      </a:lnTo>
                      <a:lnTo>
                        <a:pt x="16" y="212"/>
                      </a:lnTo>
                      <a:lnTo>
                        <a:pt x="5" y="214"/>
                      </a:lnTo>
                      <a:lnTo>
                        <a:pt x="2" y="217"/>
                      </a:lnTo>
                      <a:lnTo>
                        <a:pt x="2" y="213"/>
                      </a:lnTo>
                      <a:lnTo>
                        <a:pt x="1" y="209"/>
                      </a:lnTo>
                      <a:lnTo>
                        <a:pt x="0" y="203"/>
                      </a:lnTo>
                      <a:lnTo>
                        <a:pt x="4" y="203"/>
                      </a:lnTo>
                      <a:lnTo>
                        <a:pt x="8" y="203"/>
                      </a:lnTo>
                      <a:lnTo>
                        <a:pt x="11" y="177"/>
                      </a:lnTo>
                      <a:lnTo>
                        <a:pt x="13" y="166"/>
                      </a:lnTo>
                      <a:lnTo>
                        <a:pt x="16" y="154"/>
                      </a:lnTo>
                      <a:lnTo>
                        <a:pt x="18" y="134"/>
                      </a:lnTo>
                      <a:lnTo>
                        <a:pt x="23" y="134"/>
                      </a:lnTo>
                      <a:lnTo>
                        <a:pt x="24" y="136"/>
                      </a:lnTo>
                      <a:lnTo>
                        <a:pt x="24" y="137"/>
                      </a:lnTo>
                      <a:lnTo>
                        <a:pt x="26" y="138"/>
                      </a:lnTo>
                      <a:lnTo>
                        <a:pt x="29" y="137"/>
                      </a:lnTo>
                      <a:lnTo>
                        <a:pt x="27" y="136"/>
                      </a:lnTo>
                      <a:lnTo>
                        <a:pt x="27" y="133"/>
                      </a:lnTo>
                      <a:lnTo>
                        <a:pt x="26" y="127"/>
                      </a:lnTo>
                      <a:lnTo>
                        <a:pt x="22" y="127"/>
                      </a:lnTo>
                      <a:lnTo>
                        <a:pt x="18" y="127"/>
                      </a:lnTo>
                      <a:lnTo>
                        <a:pt x="18" y="122"/>
                      </a:lnTo>
                      <a:lnTo>
                        <a:pt x="18" y="111"/>
                      </a:lnTo>
                      <a:lnTo>
                        <a:pt x="20" y="109"/>
                      </a:lnTo>
                      <a:lnTo>
                        <a:pt x="22" y="109"/>
                      </a:lnTo>
                      <a:lnTo>
                        <a:pt x="26" y="111"/>
                      </a:lnTo>
                      <a:lnTo>
                        <a:pt x="29" y="98"/>
                      </a:lnTo>
                      <a:lnTo>
                        <a:pt x="29" y="93"/>
                      </a:lnTo>
                      <a:lnTo>
                        <a:pt x="29" y="84"/>
                      </a:lnTo>
                      <a:lnTo>
                        <a:pt x="27" y="78"/>
                      </a:lnTo>
                      <a:lnTo>
                        <a:pt x="24" y="69"/>
                      </a:lnTo>
                      <a:lnTo>
                        <a:pt x="18" y="55"/>
                      </a:lnTo>
                      <a:lnTo>
                        <a:pt x="15" y="58"/>
                      </a:lnTo>
                      <a:lnTo>
                        <a:pt x="13" y="58"/>
                      </a:lnTo>
                      <a:lnTo>
                        <a:pt x="11" y="58"/>
                      </a:lnTo>
                      <a:lnTo>
                        <a:pt x="13" y="39"/>
                      </a:lnTo>
                      <a:lnTo>
                        <a:pt x="16" y="31"/>
                      </a:lnTo>
                      <a:lnTo>
                        <a:pt x="18" y="21"/>
                      </a:lnTo>
                      <a:lnTo>
                        <a:pt x="26" y="26"/>
                      </a:lnTo>
                      <a:lnTo>
                        <a:pt x="30" y="29"/>
                      </a:lnTo>
                      <a:lnTo>
                        <a:pt x="34" y="32"/>
                      </a:lnTo>
                      <a:lnTo>
                        <a:pt x="41" y="32"/>
                      </a:lnTo>
                      <a:lnTo>
                        <a:pt x="49" y="31"/>
                      </a:lnTo>
                      <a:lnTo>
                        <a:pt x="58" y="28"/>
                      </a:lnTo>
                      <a:lnTo>
                        <a:pt x="66" y="24"/>
                      </a:lnTo>
                      <a:lnTo>
                        <a:pt x="81" y="15"/>
                      </a:lnTo>
                      <a:lnTo>
                        <a:pt x="92" y="7"/>
                      </a:lnTo>
                      <a:lnTo>
                        <a:pt x="94" y="6"/>
                      </a:lnTo>
                      <a:lnTo>
                        <a:pt x="94" y="3"/>
                      </a:lnTo>
                      <a:lnTo>
                        <a:pt x="95" y="1"/>
                      </a:lnTo>
                      <a:lnTo>
                        <a:pt x="95" y="0"/>
                      </a:lnTo>
                      <a:lnTo>
                        <a:pt x="107" y="3"/>
                      </a:lnTo>
                      <a:lnTo>
                        <a:pt x="113" y="6"/>
                      </a:lnTo>
                      <a:lnTo>
                        <a:pt x="116" y="8"/>
                      </a:lnTo>
                      <a:lnTo>
                        <a:pt x="116" y="10"/>
                      </a:lnTo>
                      <a:lnTo>
                        <a:pt x="116" y="15"/>
                      </a:lnTo>
                      <a:lnTo>
                        <a:pt x="119" y="17"/>
                      </a:lnTo>
                      <a:lnTo>
                        <a:pt x="121" y="17"/>
                      </a:lnTo>
                      <a:lnTo>
                        <a:pt x="123" y="17"/>
                      </a:lnTo>
                      <a:lnTo>
                        <a:pt x="124" y="18"/>
                      </a:lnTo>
                      <a:close/>
                    </a:path>
                  </a:pathLst>
                </a:custGeom>
                <a:solidFill>
                  <a:schemeClr val="bg2"/>
                </a:solidFill>
                <a:ln w="9525">
                  <a:solidFill>
                    <a:schemeClr val="bg1"/>
                  </a:solidFill>
                  <a:round/>
                  <a:headEnd/>
                  <a:tailEnd/>
                </a:ln>
              </p:spPr>
              <p:txBody>
                <a:bodyPr/>
                <a:lstStyle/>
                <a:p>
                  <a:endParaRPr lang="fi-FI"/>
                </a:p>
              </p:txBody>
            </p:sp>
            <p:sp>
              <p:nvSpPr>
                <p:cNvPr id="2097" name="Freeform 106"/>
                <p:cNvSpPr>
                  <a:spLocks noEditPoints="1"/>
                </p:cNvSpPr>
                <p:nvPr/>
              </p:nvSpPr>
              <p:spPr bwMode="auto">
                <a:xfrm>
                  <a:off x="4168" y="3170"/>
                  <a:ext cx="873" cy="896"/>
                </a:xfrm>
                <a:custGeom>
                  <a:avLst/>
                  <a:gdLst>
                    <a:gd name="T0" fmla="*/ 5141 w 832"/>
                    <a:gd name="T1" fmla="*/ 4895 h 853"/>
                    <a:gd name="T2" fmla="*/ 4890 w 832"/>
                    <a:gd name="T3" fmla="*/ 4652 h 853"/>
                    <a:gd name="T4" fmla="*/ 4586 w 832"/>
                    <a:gd name="T5" fmla="*/ 4653 h 853"/>
                    <a:gd name="T6" fmla="*/ 4627 w 832"/>
                    <a:gd name="T7" fmla="*/ 5255 h 853"/>
                    <a:gd name="T8" fmla="*/ 4699 w 832"/>
                    <a:gd name="T9" fmla="*/ 5632 h 853"/>
                    <a:gd name="T10" fmla="*/ 4092 w 832"/>
                    <a:gd name="T11" fmla="*/ 5754 h 853"/>
                    <a:gd name="T12" fmla="*/ 4143 w 832"/>
                    <a:gd name="T13" fmla="*/ 5310 h 853"/>
                    <a:gd name="T14" fmla="*/ 3812 w 832"/>
                    <a:gd name="T15" fmla="*/ 4887 h 853"/>
                    <a:gd name="T16" fmla="*/ 3501 w 832"/>
                    <a:gd name="T17" fmla="*/ 4406 h 853"/>
                    <a:gd name="T18" fmla="*/ 3192 w 832"/>
                    <a:gd name="T19" fmla="*/ 4271 h 853"/>
                    <a:gd name="T20" fmla="*/ 2810 w 832"/>
                    <a:gd name="T21" fmla="*/ 3962 h 853"/>
                    <a:gd name="T22" fmla="*/ 2272 w 832"/>
                    <a:gd name="T23" fmla="*/ 3383 h 853"/>
                    <a:gd name="T24" fmla="*/ 1928 w 832"/>
                    <a:gd name="T25" fmla="*/ 2988 h 853"/>
                    <a:gd name="T26" fmla="*/ 1634 w 832"/>
                    <a:gd name="T27" fmla="*/ 2322 h 853"/>
                    <a:gd name="T28" fmla="*/ 1280 w 832"/>
                    <a:gd name="T29" fmla="*/ 1710 h 853"/>
                    <a:gd name="T30" fmla="*/ 1047 w 832"/>
                    <a:gd name="T31" fmla="*/ 1550 h 853"/>
                    <a:gd name="T32" fmla="*/ 773 w 832"/>
                    <a:gd name="T33" fmla="*/ 1707 h 853"/>
                    <a:gd name="T34" fmla="*/ 434 w 832"/>
                    <a:gd name="T35" fmla="*/ 1923 h 853"/>
                    <a:gd name="T36" fmla="*/ 434 w 832"/>
                    <a:gd name="T37" fmla="*/ 1628 h 853"/>
                    <a:gd name="T38" fmla="*/ 88 w 832"/>
                    <a:gd name="T39" fmla="*/ 1310 h 853"/>
                    <a:gd name="T40" fmla="*/ 211 w 832"/>
                    <a:gd name="T41" fmla="*/ 1044 h 853"/>
                    <a:gd name="T42" fmla="*/ 4 w 832"/>
                    <a:gd name="T43" fmla="*/ 872 h 853"/>
                    <a:gd name="T44" fmla="*/ 254 w 832"/>
                    <a:gd name="T45" fmla="*/ 716 h 853"/>
                    <a:gd name="T46" fmla="*/ 254 w 832"/>
                    <a:gd name="T47" fmla="*/ 423 h 853"/>
                    <a:gd name="T48" fmla="*/ 376 w 832"/>
                    <a:gd name="T49" fmla="*/ 360 h 853"/>
                    <a:gd name="T50" fmla="*/ 608 w 832"/>
                    <a:gd name="T51" fmla="*/ 330 h 853"/>
                    <a:gd name="T52" fmla="*/ 758 w 832"/>
                    <a:gd name="T53" fmla="*/ 213 h 853"/>
                    <a:gd name="T54" fmla="*/ 915 w 832"/>
                    <a:gd name="T55" fmla="*/ 235 h 853"/>
                    <a:gd name="T56" fmla="*/ 951 w 832"/>
                    <a:gd name="T57" fmla="*/ 378 h 853"/>
                    <a:gd name="T58" fmla="*/ 1074 w 832"/>
                    <a:gd name="T59" fmla="*/ 423 h 853"/>
                    <a:gd name="T60" fmla="*/ 1250 w 832"/>
                    <a:gd name="T61" fmla="*/ 460 h 853"/>
                    <a:gd name="T62" fmla="*/ 1426 w 832"/>
                    <a:gd name="T63" fmla="*/ 150 h 853"/>
                    <a:gd name="T64" fmla="*/ 1527 w 832"/>
                    <a:gd name="T65" fmla="*/ 300 h 853"/>
                    <a:gd name="T66" fmla="*/ 1764 w 832"/>
                    <a:gd name="T67" fmla="*/ 331 h 853"/>
                    <a:gd name="T68" fmla="*/ 1837 w 832"/>
                    <a:gd name="T69" fmla="*/ 247 h 853"/>
                    <a:gd name="T70" fmla="*/ 1880 w 832"/>
                    <a:gd name="T71" fmla="*/ 143 h 853"/>
                    <a:gd name="T72" fmla="*/ 2038 w 832"/>
                    <a:gd name="T73" fmla="*/ 158 h 853"/>
                    <a:gd name="T74" fmla="*/ 2265 w 832"/>
                    <a:gd name="T75" fmla="*/ 8 h 853"/>
                    <a:gd name="T76" fmla="*/ 2592 w 832"/>
                    <a:gd name="T77" fmla="*/ 6 h 853"/>
                    <a:gd name="T78" fmla="*/ 2769 w 832"/>
                    <a:gd name="T79" fmla="*/ 83 h 853"/>
                    <a:gd name="T80" fmla="*/ 2850 w 832"/>
                    <a:gd name="T81" fmla="*/ 272 h 853"/>
                    <a:gd name="T82" fmla="*/ 3293 w 832"/>
                    <a:gd name="T83" fmla="*/ 403 h 853"/>
                    <a:gd name="T84" fmla="*/ 3238 w 832"/>
                    <a:gd name="T85" fmla="*/ 626 h 853"/>
                    <a:gd name="T86" fmla="*/ 3293 w 832"/>
                    <a:gd name="T87" fmla="*/ 741 h 853"/>
                    <a:gd name="T88" fmla="*/ 3356 w 832"/>
                    <a:gd name="T89" fmla="*/ 943 h 853"/>
                    <a:gd name="T90" fmla="*/ 3298 w 832"/>
                    <a:gd name="T91" fmla="*/ 1017 h 853"/>
                    <a:gd name="T92" fmla="*/ 3093 w 832"/>
                    <a:gd name="T93" fmla="*/ 898 h 853"/>
                    <a:gd name="T94" fmla="*/ 2663 w 832"/>
                    <a:gd name="T95" fmla="*/ 1235 h 853"/>
                    <a:gd name="T96" fmla="*/ 2633 w 832"/>
                    <a:gd name="T97" fmla="*/ 1733 h 853"/>
                    <a:gd name="T98" fmla="*/ 3033 w 832"/>
                    <a:gd name="T99" fmla="*/ 2318 h 853"/>
                    <a:gd name="T100" fmla="*/ 3275 w 832"/>
                    <a:gd name="T101" fmla="*/ 2831 h 853"/>
                    <a:gd name="T102" fmla="*/ 3366 w 832"/>
                    <a:gd name="T103" fmla="*/ 3139 h 853"/>
                    <a:gd name="T104" fmla="*/ 3948 w 832"/>
                    <a:gd name="T105" fmla="*/ 3622 h 853"/>
                    <a:gd name="T106" fmla="*/ 4378 w 832"/>
                    <a:gd name="T107" fmla="*/ 3639 h 853"/>
                    <a:gd name="T108" fmla="*/ 4384 w 832"/>
                    <a:gd name="T109" fmla="*/ 3989 h 853"/>
                    <a:gd name="T110" fmla="*/ 4838 w 832"/>
                    <a:gd name="T111" fmla="*/ 4233 h 853"/>
                    <a:gd name="T112" fmla="*/ 5275 w 832"/>
                    <a:gd name="T113" fmla="*/ 4628 h 853"/>
                    <a:gd name="T114" fmla="*/ 2498 w 832"/>
                    <a:gd name="T115" fmla="*/ 1542 h 853"/>
                    <a:gd name="T116" fmla="*/ 2593 w 832"/>
                    <a:gd name="T117" fmla="*/ 2087 h 853"/>
                    <a:gd name="T118" fmla="*/ 2593 w 832"/>
                    <a:gd name="T119" fmla="*/ 2069 h 85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32"/>
                    <a:gd name="T181" fmla="*/ 0 h 853"/>
                    <a:gd name="T182" fmla="*/ 832 w 832"/>
                    <a:gd name="T183" fmla="*/ 853 h 85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32" h="853">
                      <a:moveTo>
                        <a:pt x="830" y="726"/>
                      </a:moveTo>
                      <a:lnTo>
                        <a:pt x="825" y="731"/>
                      </a:lnTo>
                      <a:lnTo>
                        <a:pt x="825" y="735"/>
                      </a:lnTo>
                      <a:lnTo>
                        <a:pt x="825" y="738"/>
                      </a:lnTo>
                      <a:lnTo>
                        <a:pt x="825" y="741"/>
                      </a:lnTo>
                      <a:lnTo>
                        <a:pt x="825" y="745"/>
                      </a:lnTo>
                      <a:lnTo>
                        <a:pt x="820" y="745"/>
                      </a:lnTo>
                      <a:lnTo>
                        <a:pt x="816" y="745"/>
                      </a:lnTo>
                      <a:lnTo>
                        <a:pt x="812" y="745"/>
                      </a:lnTo>
                      <a:lnTo>
                        <a:pt x="811" y="745"/>
                      </a:lnTo>
                      <a:lnTo>
                        <a:pt x="808" y="745"/>
                      </a:lnTo>
                      <a:lnTo>
                        <a:pt x="800" y="735"/>
                      </a:lnTo>
                      <a:lnTo>
                        <a:pt x="794" y="728"/>
                      </a:lnTo>
                      <a:lnTo>
                        <a:pt x="790" y="723"/>
                      </a:lnTo>
                      <a:lnTo>
                        <a:pt x="787" y="721"/>
                      </a:lnTo>
                      <a:lnTo>
                        <a:pt x="787" y="719"/>
                      </a:lnTo>
                      <a:lnTo>
                        <a:pt x="789" y="717"/>
                      </a:lnTo>
                      <a:lnTo>
                        <a:pt x="791" y="713"/>
                      </a:lnTo>
                      <a:lnTo>
                        <a:pt x="793" y="710"/>
                      </a:lnTo>
                      <a:lnTo>
                        <a:pt x="794" y="709"/>
                      </a:lnTo>
                      <a:lnTo>
                        <a:pt x="793" y="708"/>
                      </a:lnTo>
                      <a:lnTo>
                        <a:pt x="785" y="699"/>
                      </a:lnTo>
                      <a:lnTo>
                        <a:pt x="785" y="694"/>
                      </a:lnTo>
                      <a:lnTo>
                        <a:pt x="782" y="692"/>
                      </a:lnTo>
                      <a:lnTo>
                        <a:pt x="778" y="691"/>
                      </a:lnTo>
                      <a:lnTo>
                        <a:pt x="772" y="691"/>
                      </a:lnTo>
                      <a:lnTo>
                        <a:pt x="765" y="692"/>
                      </a:lnTo>
                      <a:lnTo>
                        <a:pt x="762" y="692"/>
                      </a:lnTo>
                      <a:lnTo>
                        <a:pt x="758" y="691"/>
                      </a:lnTo>
                      <a:lnTo>
                        <a:pt x="754" y="690"/>
                      </a:lnTo>
                      <a:lnTo>
                        <a:pt x="750" y="685"/>
                      </a:lnTo>
                      <a:lnTo>
                        <a:pt x="746" y="683"/>
                      </a:lnTo>
                      <a:lnTo>
                        <a:pt x="744" y="681"/>
                      </a:lnTo>
                      <a:lnTo>
                        <a:pt x="743" y="681"/>
                      </a:lnTo>
                      <a:lnTo>
                        <a:pt x="740" y="681"/>
                      </a:lnTo>
                      <a:lnTo>
                        <a:pt x="739" y="681"/>
                      </a:lnTo>
                      <a:lnTo>
                        <a:pt x="736" y="681"/>
                      </a:lnTo>
                      <a:lnTo>
                        <a:pt x="735" y="681"/>
                      </a:lnTo>
                      <a:lnTo>
                        <a:pt x="732" y="673"/>
                      </a:lnTo>
                      <a:lnTo>
                        <a:pt x="728" y="672"/>
                      </a:lnTo>
                      <a:lnTo>
                        <a:pt x="722" y="673"/>
                      </a:lnTo>
                      <a:lnTo>
                        <a:pt x="718" y="673"/>
                      </a:lnTo>
                      <a:lnTo>
                        <a:pt x="713" y="673"/>
                      </a:lnTo>
                      <a:lnTo>
                        <a:pt x="711" y="676"/>
                      </a:lnTo>
                      <a:lnTo>
                        <a:pt x="708" y="677"/>
                      </a:lnTo>
                      <a:lnTo>
                        <a:pt x="707" y="679"/>
                      </a:lnTo>
                      <a:lnTo>
                        <a:pt x="706" y="681"/>
                      </a:lnTo>
                      <a:lnTo>
                        <a:pt x="703" y="684"/>
                      </a:lnTo>
                      <a:lnTo>
                        <a:pt x="703" y="687"/>
                      </a:lnTo>
                      <a:lnTo>
                        <a:pt x="688" y="712"/>
                      </a:lnTo>
                      <a:lnTo>
                        <a:pt x="679" y="727"/>
                      </a:lnTo>
                      <a:lnTo>
                        <a:pt x="677" y="737"/>
                      </a:lnTo>
                      <a:lnTo>
                        <a:pt x="677" y="741"/>
                      </a:lnTo>
                      <a:lnTo>
                        <a:pt x="677" y="746"/>
                      </a:lnTo>
                      <a:lnTo>
                        <a:pt x="678" y="753"/>
                      </a:lnTo>
                      <a:lnTo>
                        <a:pt x="684" y="755"/>
                      </a:lnTo>
                      <a:lnTo>
                        <a:pt x="690" y="756"/>
                      </a:lnTo>
                      <a:lnTo>
                        <a:pt x="697" y="759"/>
                      </a:lnTo>
                      <a:lnTo>
                        <a:pt x="703" y="760"/>
                      </a:lnTo>
                      <a:lnTo>
                        <a:pt x="704" y="763"/>
                      </a:lnTo>
                      <a:lnTo>
                        <a:pt x="706" y="766"/>
                      </a:lnTo>
                      <a:lnTo>
                        <a:pt x="707" y="768"/>
                      </a:lnTo>
                      <a:lnTo>
                        <a:pt x="708" y="771"/>
                      </a:lnTo>
                      <a:lnTo>
                        <a:pt x="710" y="771"/>
                      </a:lnTo>
                      <a:lnTo>
                        <a:pt x="711" y="773"/>
                      </a:lnTo>
                      <a:lnTo>
                        <a:pt x="714" y="773"/>
                      </a:lnTo>
                      <a:lnTo>
                        <a:pt x="718" y="773"/>
                      </a:lnTo>
                      <a:lnTo>
                        <a:pt x="721" y="774"/>
                      </a:lnTo>
                      <a:lnTo>
                        <a:pt x="721" y="777"/>
                      </a:lnTo>
                      <a:lnTo>
                        <a:pt x="722" y="778"/>
                      </a:lnTo>
                      <a:lnTo>
                        <a:pt x="726" y="782"/>
                      </a:lnTo>
                      <a:lnTo>
                        <a:pt x="725" y="784"/>
                      </a:lnTo>
                      <a:lnTo>
                        <a:pt x="725" y="785"/>
                      </a:lnTo>
                      <a:lnTo>
                        <a:pt x="724" y="784"/>
                      </a:lnTo>
                      <a:lnTo>
                        <a:pt x="721" y="785"/>
                      </a:lnTo>
                      <a:lnTo>
                        <a:pt x="719" y="796"/>
                      </a:lnTo>
                      <a:lnTo>
                        <a:pt x="719" y="806"/>
                      </a:lnTo>
                      <a:lnTo>
                        <a:pt x="721" y="815"/>
                      </a:lnTo>
                      <a:lnTo>
                        <a:pt x="724" y="827"/>
                      </a:lnTo>
                      <a:lnTo>
                        <a:pt x="721" y="828"/>
                      </a:lnTo>
                      <a:lnTo>
                        <a:pt x="721" y="829"/>
                      </a:lnTo>
                      <a:lnTo>
                        <a:pt x="721" y="832"/>
                      </a:lnTo>
                      <a:lnTo>
                        <a:pt x="708" y="827"/>
                      </a:lnTo>
                      <a:lnTo>
                        <a:pt x="699" y="828"/>
                      </a:lnTo>
                      <a:lnTo>
                        <a:pt x="692" y="829"/>
                      </a:lnTo>
                      <a:lnTo>
                        <a:pt x="690" y="831"/>
                      </a:lnTo>
                      <a:lnTo>
                        <a:pt x="688" y="832"/>
                      </a:lnTo>
                      <a:lnTo>
                        <a:pt x="684" y="836"/>
                      </a:lnTo>
                      <a:lnTo>
                        <a:pt x="682" y="839"/>
                      </a:lnTo>
                      <a:lnTo>
                        <a:pt x="681" y="843"/>
                      </a:lnTo>
                      <a:lnTo>
                        <a:pt x="679" y="849"/>
                      </a:lnTo>
                      <a:lnTo>
                        <a:pt x="679" y="853"/>
                      </a:lnTo>
                      <a:lnTo>
                        <a:pt x="616" y="853"/>
                      </a:lnTo>
                      <a:lnTo>
                        <a:pt x="617" y="851"/>
                      </a:lnTo>
                      <a:lnTo>
                        <a:pt x="620" y="849"/>
                      </a:lnTo>
                      <a:lnTo>
                        <a:pt x="627" y="845"/>
                      </a:lnTo>
                      <a:lnTo>
                        <a:pt x="634" y="840"/>
                      </a:lnTo>
                      <a:lnTo>
                        <a:pt x="636" y="843"/>
                      </a:lnTo>
                      <a:lnTo>
                        <a:pt x="639" y="845"/>
                      </a:lnTo>
                      <a:lnTo>
                        <a:pt x="642" y="846"/>
                      </a:lnTo>
                      <a:lnTo>
                        <a:pt x="643" y="840"/>
                      </a:lnTo>
                      <a:lnTo>
                        <a:pt x="645" y="839"/>
                      </a:lnTo>
                      <a:lnTo>
                        <a:pt x="646" y="838"/>
                      </a:lnTo>
                      <a:lnTo>
                        <a:pt x="643" y="828"/>
                      </a:lnTo>
                      <a:lnTo>
                        <a:pt x="641" y="818"/>
                      </a:lnTo>
                      <a:lnTo>
                        <a:pt x="638" y="809"/>
                      </a:lnTo>
                      <a:lnTo>
                        <a:pt x="636" y="800"/>
                      </a:lnTo>
                      <a:lnTo>
                        <a:pt x="636" y="796"/>
                      </a:lnTo>
                      <a:lnTo>
                        <a:pt x="636" y="792"/>
                      </a:lnTo>
                      <a:lnTo>
                        <a:pt x="638" y="788"/>
                      </a:lnTo>
                      <a:lnTo>
                        <a:pt x="636" y="782"/>
                      </a:lnTo>
                      <a:lnTo>
                        <a:pt x="635" y="781"/>
                      </a:lnTo>
                      <a:lnTo>
                        <a:pt x="634" y="778"/>
                      </a:lnTo>
                      <a:lnTo>
                        <a:pt x="630" y="775"/>
                      </a:lnTo>
                      <a:lnTo>
                        <a:pt x="625" y="771"/>
                      </a:lnTo>
                      <a:lnTo>
                        <a:pt x="623" y="766"/>
                      </a:lnTo>
                      <a:lnTo>
                        <a:pt x="620" y="759"/>
                      </a:lnTo>
                      <a:lnTo>
                        <a:pt x="617" y="752"/>
                      </a:lnTo>
                      <a:lnTo>
                        <a:pt x="616" y="745"/>
                      </a:lnTo>
                      <a:lnTo>
                        <a:pt x="613" y="731"/>
                      </a:lnTo>
                      <a:lnTo>
                        <a:pt x="610" y="716"/>
                      </a:lnTo>
                      <a:lnTo>
                        <a:pt x="607" y="715"/>
                      </a:lnTo>
                      <a:lnTo>
                        <a:pt x="606" y="713"/>
                      </a:lnTo>
                      <a:lnTo>
                        <a:pt x="606" y="712"/>
                      </a:lnTo>
                      <a:lnTo>
                        <a:pt x="605" y="710"/>
                      </a:lnTo>
                      <a:lnTo>
                        <a:pt x="591" y="719"/>
                      </a:lnTo>
                      <a:lnTo>
                        <a:pt x="588" y="719"/>
                      </a:lnTo>
                      <a:lnTo>
                        <a:pt x="585" y="717"/>
                      </a:lnTo>
                      <a:lnTo>
                        <a:pt x="584" y="716"/>
                      </a:lnTo>
                      <a:lnTo>
                        <a:pt x="580" y="716"/>
                      </a:lnTo>
                      <a:lnTo>
                        <a:pt x="576" y="705"/>
                      </a:lnTo>
                      <a:lnTo>
                        <a:pt x="573" y="701"/>
                      </a:lnTo>
                      <a:lnTo>
                        <a:pt x="571" y="699"/>
                      </a:lnTo>
                      <a:lnTo>
                        <a:pt x="569" y="697"/>
                      </a:lnTo>
                      <a:lnTo>
                        <a:pt x="566" y="695"/>
                      </a:lnTo>
                      <a:lnTo>
                        <a:pt x="553" y="691"/>
                      </a:lnTo>
                      <a:lnTo>
                        <a:pt x="555" y="684"/>
                      </a:lnTo>
                      <a:lnTo>
                        <a:pt x="556" y="677"/>
                      </a:lnTo>
                      <a:lnTo>
                        <a:pt x="556" y="673"/>
                      </a:lnTo>
                      <a:lnTo>
                        <a:pt x="555" y="667"/>
                      </a:lnTo>
                      <a:lnTo>
                        <a:pt x="553" y="663"/>
                      </a:lnTo>
                      <a:lnTo>
                        <a:pt x="552" y="659"/>
                      </a:lnTo>
                      <a:lnTo>
                        <a:pt x="545" y="647"/>
                      </a:lnTo>
                      <a:lnTo>
                        <a:pt x="536" y="648"/>
                      </a:lnTo>
                      <a:lnTo>
                        <a:pt x="527" y="651"/>
                      </a:lnTo>
                      <a:lnTo>
                        <a:pt x="519" y="651"/>
                      </a:lnTo>
                      <a:lnTo>
                        <a:pt x="511" y="652"/>
                      </a:lnTo>
                      <a:lnTo>
                        <a:pt x="513" y="644"/>
                      </a:lnTo>
                      <a:lnTo>
                        <a:pt x="516" y="636"/>
                      </a:lnTo>
                      <a:lnTo>
                        <a:pt x="515" y="636"/>
                      </a:lnTo>
                      <a:lnTo>
                        <a:pt x="512" y="636"/>
                      </a:lnTo>
                      <a:lnTo>
                        <a:pt x="511" y="636"/>
                      </a:lnTo>
                      <a:lnTo>
                        <a:pt x="509" y="636"/>
                      </a:lnTo>
                      <a:lnTo>
                        <a:pt x="508" y="634"/>
                      </a:lnTo>
                      <a:lnTo>
                        <a:pt x="506" y="633"/>
                      </a:lnTo>
                      <a:lnTo>
                        <a:pt x="506" y="630"/>
                      </a:lnTo>
                      <a:lnTo>
                        <a:pt x="506" y="627"/>
                      </a:lnTo>
                      <a:lnTo>
                        <a:pt x="498" y="627"/>
                      </a:lnTo>
                      <a:lnTo>
                        <a:pt x="494" y="629"/>
                      </a:lnTo>
                      <a:lnTo>
                        <a:pt x="490" y="627"/>
                      </a:lnTo>
                      <a:lnTo>
                        <a:pt x="483" y="608"/>
                      </a:lnTo>
                      <a:lnTo>
                        <a:pt x="479" y="598"/>
                      </a:lnTo>
                      <a:lnTo>
                        <a:pt x="477" y="589"/>
                      </a:lnTo>
                      <a:lnTo>
                        <a:pt x="472" y="589"/>
                      </a:lnTo>
                      <a:lnTo>
                        <a:pt x="468" y="590"/>
                      </a:lnTo>
                      <a:lnTo>
                        <a:pt x="464" y="591"/>
                      </a:lnTo>
                      <a:lnTo>
                        <a:pt x="458" y="590"/>
                      </a:lnTo>
                      <a:lnTo>
                        <a:pt x="454" y="589"/>
                      </a:lnTo>
                      <a:lnTo>
                        <a:pt x="451" y="586"/>
                      </a:lnTo>
                      <a:lnTo>
                        <a:pt x="447" y="582"/>
                      </a:lnTo>
                      <a:lnTo>
                        <a:pt x="444" y="580"/>
                      </a:lnTo>
                      <a:lnTo>
                        <a:pt x="443" y="580"/>
                      </a:lnTo>
                      <a:lnTo>
                        <a:pt x="440" y="580"/>
                      </a:lnTo>
                      <a:lnTo>
                        <a:pt x="439" y="580"/>
                      </a:lnTo>
                      <a:lnTo>
                        <a:pt x="435" y="582"/>
                      </a:lnTo>
                      <a:lnTo>
                        <a:pt x="430" y="583"/>
                      </a:lnTo>
                      <a:lnTo>
                        <a:pt x="429" y="583"/>
                      </a:lnTo>
                      <a:lnTo>
                        <a:pt x="426" y="583"/>
                      </a:lnTo>
                      <a:lnTo>
                        <a:pt x="425" y="580"/>
                      </a:lnTo>
                      <a:lnTo>
                        <a:pt x="423" y="578"/>
                      </a:lnTo>
                      <a:lnTo>
                        <a:pt x="421" y="572"/>
                      </a:lnTo>
                      <a:lnTo>
                        <a:pt x="415" y="568"/>
                      </a:lnTo>
                      <a:lnTo>
                        <a:pt x="410" y="565"/>
                      </a:lnTo>
                      <a:lnTo>
                        <a:pt x="404" y="562"/>
                      </a:lnTo>
                      <a:lnTo>
                        <a:pt x="400" y="558"/>
                      </a:lnTo>
                      <a:lnTo>
                        <a:pt x="392" y="549"/>
                      </a:lnTo>
                      <a:lnTo>
                        <a:pt x="385" y="537"/>
                      </a:lnTo>
                      <a:lnTo>
                        <a:pt x="378" y="526"/>
                      </a:lnTo>
                      <a:lnTo>
                        <a:pt x="371" y="517"/>
                      </a:lnTo>
                      <a:lnTo>
                        <a:pt x="364" y="510"/>
                      </a:lnTo>
                      <a:lnTo>
                        <a:pt x="356" y="503"/>
                      </a:lnTo>
                      <a:lnTo>
                        <a:pt x="347" y="497"/>
                      </a:lnTo>
                      <a:lnTo>
                        <a:pt x="345" y="493"/>
                      </a:lnTo>
                      <a:lnTo>
                        <a:pt x="342" y="489"/>
                      </a:lnTo>
                      <a:lnTo>
                        <a:pt x="336" y="481"/>
                      </a:lnTo>
                      <a:lnTo>
                        <a:pt x="329" y="468"/>
                      </a:lnTo>
                      <a:lnTo>
                        <a:pt x="325" y="463"/>
                      </a:lnTo>
                      <a:lnTo>
                        <a:pt x="321" y="459"/>
                      </a:lnTo>
                      <a:lnTo>
                        <a:pt x="318" y="455"/>
                      </a:lnTo>
                      <a:lnTo>
                        <a:pt x="314" y="453"/>
                      </a:lnTo>
                      <a:lnTo>
                        <a:pt x="311" y="452"/>
                      </a:lnTo>
                      <a:lnTo>
                        <a:pt x="307" y="452"/>
                      </a:lnTo>
                      <a:lnTo>
                        <a:pt x="304" y="453"/>
                      </a:lnTo>
                      <a:lnTo>
                        <a:pt x="302" y="453"/>
                      </a:lnTo>
                      <a:lnTo>
                        <a:pt x="291" y="457"/>
                      </a:lnTo>
                      <a:lnTo>
                        <a:pt x="293" y="445"/>
                      </a:lnTo>
                      <a:lnTo>
                        <a:pt x="295" y="443"/>
                      </a:lnTo>
                      <a:lnTo>
                        <a:pt x="295" y="439"/>
                      </a:lnTo>
                      <a:lnTo>
                        <a:pt x="293" y="437"/>
                      </a:lnTo>
                      <a:lnTo>
                        <a:pt x="292" y="432"/>
                      </a:lnTo>
                      <a:lnTo>
                        <a:pt x="289" y="428"/>
                      </a:lnTo>
                      <a:lnTo>
                        <a:pt x="285" y="423"/>
                      </a:lnTo>
                      <a:lnTo>
                        <a:pt x="277" y="417"/>
                      </a:lnTo>
                      <a:lnTo>
                        <a:pt x="270" y="413"/>
                      </a:lnTo>
                      <a:lnTo>
                        <a:pt x="270" y="399"/>
                      </a:lnTo>
                      <a:lnTo>
                        <a:pt x="262" y="398"/>
                      </a:lnTo>
                      <a:lnTo>
                        <a:pt x="253" y="396"/>
                      </a:lnTo>
                      <a:lnTo>
                        <a:pt x="257" y="385"/>
                      </a:lnTo>
                      <a:lnTo>
                        <a:pt x="259" y="381"/>
                      </a:lnTo>
                      <a:lnTo>
                        <a:pt x="259" y="377"/>
                      </a:lnTo>
                      <a:lnTo>
                        <a:pt x="259" y="370"/>
                      </a:lnTo>
                      <a:lnTo>
                        <a:pt x="257" y="363"/>
                      </a:lnTo>
                      <a:lnTo>
                        <a:pt x="253" y="349"/>
                      </a:lnTo>
                      <a:lnTo>
                        <a:pt x="251" y="341"/>
                      </a:lnTo>
                      <a:lnTo>
                        <a:pt x="248" y="330"/>
                      </a:lnTo>
                      <a:lnTo>
                        <a:pt x="248" y="320"/>
                      </a:lnTo>
                      <a:lnTo>
                        <a:pt x="248" y="311"/>
                      </a:lnTo>
                      <a:lnTo>
                        <a:pt x="248" y="301"/>
                      </a:lnTo>
                      <a:lnTo>
                        <a:pt x="246" y="297"/>
                      </a:lnTo>
                      <a:lnTo>
                        <a:pt x="245" y="293"/>
                      </a:lnTo>
                      <a:lnTo>
                        <a:pt x="238" y="286"/>
                      </a:lnTo>
                      <a:lnTo>
                        <a:pt x="233" y="282"/>
                      </a:lnTo>
                      <a:lnTo>
                        <a:pt x="230" y="280"/>
                      </a:lnTo>
                      <a:lnTo>
                        <a:pt x="227" y="280"/>
                      </a:lnTo>
                      <a:lnTo>
                        <a:pt x="223" y="280"/>
                      </a:lnTo>
                      <a:lnTo>
                        <a:pt x="220" y="280"/>
                      </a:lnTo>
                      <a:lnTo>
                        <a:pt x="217" y="280"/>
                      </a:lnTo>
                      <a:lnTo>
                        <a:pt x="216" y="280"/>
                      </a:lnTo>
                      <a:lnTo>
                        <a:pt x="195" y="255"/>
                      </a:lnTo>
                      <a:lnTo>
                        <a:pt x="195" y="251"/>
                      </a:lnTo>
                      <a:lnTo>
                        <a:pt x="194" y="250"/>
                      </a:lnTo>
                      <a:lnTo>
                        <a:pt x="191" y="250"/>
                      </a:lnTo>
                      <a:lnTo>
                        <a:pt x="188" y="248"/>
                      </a:lnTo>
                      <a:lnTo>
                        <a:pt x="184" y="248"/>
                      </a:lnTo>
                      <a:lnTo>
                        <a:pt x="180" y="248"/>
                      </a:lnTo>
                      <a:lnTo>
                        <a:pt x="177" y="247"/>
                      </a:lnTo>
                      <a:lnTo>
                        <a:pt x="177" y="244"/>
                      </a:lnTo>
                      <a:lnTo>
                        <a:pt x="176" y="242"/>
                      </a:lnTo>
                      <a:lnTo>
                        <a:pt x="174" y="240"/>
                      </a:lnTo>
                      <a:lnTo>
                        <a:pt x="172" y="239"/>
                      </a:lnTo>
                      <a:lnTo>
                        <a:pt x="168" y="239"/>
                      </a:lnTo>
                      <a:lnTo>
                        <a:pt x="163" y="239"/>
                      </a:lnTo>
                      <a:lnTo>
                        <a:pt x="162" y="237"/>
                      </a:lnTo>
                      <a:lnTo>
                        <a:pt x="161" y="237"/>
                      </a:lnTo>
                      <a:lnTo>
                        <a:pt x="159" y="233"/>
                      </a:lnTo>
                      <a:lnTo>
                        <a:pt x="159" y="228"/>
                      </a:lnTo>
                      <a:lnTo>
                        <a:pt x="159" y="224"/>
                      </a:lnTo>
                      <a:lnTo>
                        <a:pt x="158" y="219"/>
                      </a:lnTo>
                      <a:lnTo>
                        <a:pt x="155" y="221"/>
                      </a:lnTo>
                      <a:lnTo>
                        <a:pt x="151" y="222"/>
                      </a:lnTo>
                      <a:lnTo>
                        <a:pt x="145" y="224"/>
                      </a:lnTo>
                      <a:lnTo>
                        <a:pt x="145" y="230"/>
                      </a:lnTo>
                      <a:lnTo>
                        <a:pt x="145" y="237"/>
                      </a:lnTo>
                      <a:lnTo>
                        <a:pt x="143" y="239"/>
                      </a:lnTo>
                      <a:lnTo>
                        <a:pt x="140" y="240"/>
                      </a:lnTo>
                      <a:lnTo>
                        <a:pt x="134" y="240"/>
                      </a:lnTo>
                      <a:lnTo>
                        <a:pt x="129" y="240"/>
                      </a:lnTo>
                      <a:lnTo>
                        <a:pt x="126" y="242"/>
                      </a:lnTo>
                      <a:lnTo>
                        <a:pt x="123" y="243"/>
                      </a:lnTo>
                      <a:lnTo>
                        <a:pt x="122" y="244"/>
                      </a:lnTo>
                      <a:lnTo>
                        <a:pt x="122" y="246"/>
                      </a:lnTo>
                      <a:lnTo>
                        <a:pt x="119" y="250"/>
                      </a:lnTo>
                      <a:lnTo>
                        <a:pt x="118" y="254"/>
                      </a:lnTo>
                      <a:lnTo>
                        <a:pt x="115" y="255"/>
                      </a:lnTo>
                      <a:lnTo>
                        <a:pt x="114" y="257"/>
                      </a:lnTo>
                      <a:lnTo>
                        <a:pt x="111" y="255"/>
                      </a:lnTo>
                      <a:lnTo>
                        <a:pt x="109" y="255"/>
                      </a:lnTo>
                      <a:lnTo>
                        <a:pt x="108" y="255"/>
                      </a:lnTo>
                      <a:lnTo>
                        <a:pt x="108" y="261"/>
                      </a:lnTo>
                      <a:lnTo>
                        <a:pt x="104" y="264"/>
                      </a:lnTo>
                      <a:lnTo>
                        <a:pt x="101" y="266"/>
                      </a:lnTo>
                      <a:lnTo>
                        <a:pt x="97" y="273"/>
                      </a:lnTo>
                      <a:lnTo>
                        <a:pt x="91" y="279"/>
                      </a:lnTo>
                      <a:lnTo>
                        <a:pt x="89" y="282"/>
                      </a:lnTo>
                      <a:lnTo>
                        <a:pt x="86" y="283"/>
                      </a:lnTo>
                      <a:lnTo>
                        <a:pt x="82" y="283"/>
                      </a:lnTo>
                      <a:lnTo>
                        <a:pt x="78" y="284"/>
                      </a:lnTo>
                      <a:lnTo>
                        <a:pt x="67" y="284"/>
                      </a:lnTo>
                      <a:lnTo>
                        <a:pt x="47" y="284"/>
                      </a:lnTo>
                      <a:lnTo>
                        <a:pt x="47" y="280"/>
                      </a:lnTo>
                      <a:lnTo>
                        <a:pt x="47" y="276"/>
                      </a:lnTo>
                      <a:lnTo>
                        <a:pt x="49" y="273"/>
                      </a:lnTo>
                      <a:lnTo>
                        <a:pt x="50" y="272"/>
                      </a:lnTo>
                      <a:lnTo>
                        <a:pt x="54" y="269"/>
                      </a:lnTo>
                      <a:lnTo>
                        <a:pt x="58" y="265"/>
                      </a:lnTo>
                      <a:lnTo>
                        <a:pt x="62" y="262"/>
                      </a:lnTo>
                      <a:lnTo>
                        <a:pt x="67" y="254"/>
                      </a:lnTo>
                      <a:lnTo>
                        <a:pt x="69" y="251"/>
                      </a:lnTo>
                      <a:lnTo>
                        <a:pt x="71" y="250"/>
                      </a:lnTo>
                      <a:lnTo>
                        <a:pt x="71" y="247"/>
                      </a:lnTo>
                      <a:lnTo>
                        <a:pt x="71" y="246"/>
                      </a:lnTo>
                      <a:lnTo>
                        <a:pt x="69" y="244"/>
                      </a:lnTo>
                      <a:lnTo>
                        <a:pt x="67" y="242"/>
                      </a:lnTo>
                      <a:lnTo>
                        <a:pt x="67" y="239"/>
                      </a:lnTo>
                      <a:lnTo>
                        <a:pt x="65" y="236"/>
                      </a:lnTo>
                      <a:lnTo>
                        <a:pt x="64" y="235"/>
                      </a:lnTo>
                      <a:lnTo>
                        <a:pt x="62" y="235"/>
                      </a:lnTo>
                      <a:lnTo>
                        <a:pt x="60" y="235"/>
                      </a:lnTo>
                      <a:lnTo>
                        <a:pt x="57" y="235"/>
                      </a:lnTo>
                      <a:lnTo>
                        <a:pt x="54" y="235"/>
                      </a:lnTo>
                      <a:lnTo>
                        <a:pt x="51" y="233"/>
                      </a:lnTo>
                      <a:lnTo>
                        <a:pt x="49" y="230"/>
                      </a:lnTo>
                      <a:lnTo>
                        <a:pt x="42" y="226"/>
                      </a:lnTo>
                      <a:lnTo>
                        <a:pt x="31" y="217"/>
                      </a:lnTo>
                      <a:lnTo>
                        <a:pt x="25" y="211"/>
                      </a:lnTo>
                      <a:lnTo>
                        <a:pt x="22" y="208"/>
                      </a:lnTo>
                      <a:lnTo>
                        <a:pt x="20" y="204"/>
                      </a:lnTo>
                      <a:lnTo>
                        <a:pt x="14" y="196"/>
                      </a:lnTo>
                      <a:lnTo>
                        <a:pt x="13" y="195"/>
                      </a:lnTo>
                      <a:lnTo>
                        <a:pt x="13" y="193"/>
                      </a:lnTo>
                      <a:lnTo>
                        <a:pt x="13" y="190"/>
                      </a:lnTo>
                      <a:lnTo>
                        <a:pt x="15" y="190"/>
                      </a:lnTo>
                      <a:lnTo>
                        <a:pt x="18" y="188"/>
                      </a:lnTo>
                      <a:lnTo>
                        <a:pt x="21" y="186"/>
                      </a:lnTo>
                      <a:lnTo>
                        <a:pt x="24" y="181"/>
                      </a:lnTo>
                      <a:lnTo>
                        <a:pt x="25" y="178"/>
                      </a:lnTo>
                      <a:lnTo>
                        <a:pt x="25" y="177"/>
                      </a:lnTo>
                      <a:lnTo>
                        <a:pt x="26" y="172"/>
                      </a:lnTo>
                      <a:lnTo>
                        <a:pt x="28" y="168"/>
                      </a:lnTo>
                      <a:lnTo>
                        <a:pt x="29" y="165"/>
                      </a:lnTo>
                      <a:lnTo>
                        <a:pt x="32" y="164"/>
                      </a:lnTo>
                      <a:lnTo>
                        <a:pt x="33" y="163"/>
                      </a:lnTo>
                      <a:lnTo>
                        <a:pt x="33" y="161"/>
                      </a:lnTo>
                      <a:lnTo>
                        <a:pt x="33" y="159"/>
                      </a:lnTo>
                      <a:lnTo>
                        <a:pt x="33" y="157"/>
                      </a:lnTo>
                      <a:lnTo>
                        <a:pt x="32" y="153"/>
                      </a:lnTo>
                      <a:lnTo>
                        <a:pt x="31" y="147"/>
                      </a:lnTo>
                      <a:lnTo>
                        <a:pt x="29" y="146"/>
                      </a:lnTo>
                      <a:lnTo>
                        <a:pt x="28" y="146"/>
                      </a:lnTo>
                      <a:lnTo>
                        <a:pt x="24" y="146"/>
                      </a:lnTo>
                      <a:lnTo>
                        <a:pt x="22" y="147"/>
                      </a:lnTo>
                      <a:lnTo>
                        <a:pt x="20" y="149"/>
                      </a:lnTo>
                      <a:lnTo>
                        <a:pt x="17" y="149"/>
                      </a:lnTo>
                      <a:lnTo>
                        <a:pt x="15" y="147"/>
                      </a:lnTo>
                      <a:lnTo>
                        <a:pt x="14" y="146"/>
                      </a:lnTo>
                      <a:lnTo>
                        <a:pt x="14" y="143"/>
                      </a:lnTo>
                      <a:lnTo>
                        <a:pt x="14" y="142"/>
                      </a:lnTo>
                      <a:lnTo>
                        <a:pt x="13" y="139"/>
                      </a:lnTo>
                      <a:lnTo>
                        <a:pt x="8" y="135"/>
                      </a:lnTo>
                      <a:lnTo>
                        <a:pt x="7" y="134"/>
                      </a:lnTo>
                      <a:lnTo>
                        <a:pt x="6" y="131"/>
                      </a:lnTo>
                      <a:lnTo>
                        <a:pt x="4" y="128"/>
                      </a:lnTo>
                      <a:lnTo>
                        <a:pt x="2" y="128"/>
                      </a:lnTo>
                      <a:lnTo>
                        <a:pt x="0" y="127"/>
                      </a:lnTo>
                      <a:lnTo>
                        <a:pt x="0" y="125"/>
                      </a:lnTo>
                      <a:lnTo>
                        <a:pt x="2" y="123"/>
                      </a:lnTo>
                      <a:lnTo>
                        <a:pt x="3" y="121"/>
                      </a:lnTo>
                      <a:lnTo>
                        <a:pt x="4" y="121"/>
                      </a:lnTo>
                      <a:lnTo>
                        <a:pt x="7" y="120"/>
                      </a:lnTo>
                      <a:lnTo>
                        <a:pt x="10" y="118"/>
                      </a:lnTo>
                      <a:lnTo>
                        <a:pt x="13" y="117"/>
                      </a:lnTo>
                      <a:lnTo>
                        <a:pt x="17" y="117"/>
                      </a:lnTo>
                      <a:lnTo>
                        <a:pt x="20" y="116"/>
                      </a:lnTo>
                      <a:lnTo>
                        <a:pt x="25" y="113"/>
                      </a:lnTo>
                      <a:lnTo>
                        <a:pt x="31" y="109"/>
                      </a:lnTo>
                      <a:lnTo>
                        <a:pt x="36" y="106"/>
                      </a:lnTo>
                      <a:lnTo>
                        <a:pt x="38" y="106"/>
                      </a:lnTo>
                      <a:lnTo>
                        <a:pt x="39" y="105"/>
                      </a:lnTo>
                      <a:lnTo>
                        <a:pt x="40" y="103"/>
                      </a:lnTo>
                      <a:lnTo>
                        <a:pt x="42" y="99"/>
                      </a:lnTo>
                      <a:lnTo>
                        <a:pt x="43" y="98"/>
                      </a:lnTo>
                      <a:lnTo>
                        <a:pt x="42" y="96"/>
                      </a:lnTo>
                      <a:lnTo>
                        <a:pt x="36" y="94"/>
                      </a:lnTo>
                      <a:lnTo>
                        <a:pt x="35" y="91"/>
                      </a:lnTo>
                      <a:lnTo>
                        <a:pt x="33" y="88"/>
                      </a:lnTo>
                      <a:lnTo>
                        <a:pt x="33" y="85"/>
                      </a:lnTo>
                      <a:lnTo>
                        <a:pt x="33" y="84"/>
                      </a:lnTo>
                      <a:lnTo>
                        <a:pt x="35" y="81"/>
                      </a:lnTo>
                      <a:lnTo>
                        <a:pt x="36" y="78"/>
                      </a:lnTo>
                      <a:lnTo>
                        <a:pt x="39" y="73"/>
                      </a:lnTo>
                      <a:lnTo>
                        <a:pt x="40" y="69"/>
                      </a:lnTo>
                      <a:lnTo>
                        <a:pt x="40" y="66"/>
                      </a:lnTo>
                      <a:lnTo>
                        <a:pt x="40" y="65"/>
                      </a:lnTo>
                      <a:lnTo>
                        <a:pt x="39" y="63"/>
                      </a:lnTo>
                      <a:lnTo>
                        <a:pt x="38" y="62"/>
                      </a:lnTo>
                      <a:lnTo>
                        <a:pt x="36" y="62"/>
                      </a:lnTo>
                      <a:lnTo>
                        <a:pt x="35" y="60"/>
                      </a:lnTo>
                      <a:lnTo>
                        <a:pt x="36" y="58"/>
                      </a:lnTo>
                      <a:lnTo>
                        <a:pt x="36" y="56"/>
                      </a:lnTo>
                      <a:lnTo>
                        <a:pt x="38" y="55"/>
                      </a:lnTo>
                      <a:lnTo>
                        <a:pt x="39" y="53"/>
                      </a:lnTo>
                      <a:lnTo>
                        <a:pt x="43" y="44"/>
                      </a:lnTo>
                      <a:lnTo>
                        <a:pt x="44" y="47"/>
                      </a:lnTo>
                      <a:lnTo>
                        <a:pt x="44" y="49"/>
                      </a:lnTo>
                      <a:lnTo>
                        <a:pt x="44" y="52"/>
                      </a:lnTo>
                      <a:lnTo>
                        <a:pt x="46" y="55"/>
                      </a:lnTo>
                      <a:lnTo>
                        <a:pt x="49" y="55"/>
                      </a:lnTo>
                      <a:lnTo>
                        <a:pt x="50" y="53"/>
                      </a:lnTo>
                      <a:lnTo>
                        <a:pt x="54" y="53"/>
                      </a:lnTo>
                      <a:lnTo>
                        <a:pt x="58" y="52"/>
                      </a:lnTo>
                      <a:lnTo>
                        <a:pt x="62" y="51"/>
                      </a:lnTo>
                      <a:lnTo>
                        <a:pt x="64" y="52"/>
                      </a:lnTo>
                      <a:lnTo>
                        <a:pt x="67" y="52"/>
                      </a:lnTo>
                      <a:lnTo>
                        <a:pt x="68" y="53"/>
                      </a:lnTo>
                      <a:lnTo>
                        <a:pt x="71" y="53"/>
                      </a:lnTo>
                      <a:lnTo>
                        <a:pt x="72" y="53"/>
                      </a:lnTo>
                      <a:lnTo>
                        <a:pt x="73" y="52"/>
                      </a:lnTo>
                      <a:lnTo>
                        <a:pt x="76" y="52"/>
                      </a:lnTo>
                      <a:lnTo>
                        <a:pt x="78" y="51"/>
                      </a:lnTo>
                      <a:lnTo>
                        <a:pt x="80" y="52"/>
                      </a:lnTo>
                      <a:lnTo>
                        <a:pt x="83" y="52"/>
                      </a:lnTo>
                      <a:lnTo>
                        <a:pt x="85" y="53"/>
                      </a:lnTo>
                      <a:lnTo>
                        <a:pt x="86" y="52"/>
                      </a:lnTo>
                      <a:lnTo>
                        <a:pt x="89" y="49"/>
                      </a:lnTo>
                      <a:lnTo>
                        <a:pt x="91" y="49"/>
                      </a:lnTo>
                      <a:lnTo>
                        <a:pt x="93" y="48"/>
                      </a:lnTo>
                      <a:lnTo>
                        <a:pt x="93" y="41"/>
                      </a:lnTo>
                      <a:lnTo>
                        <a:pt x="93" y="35"/>
                      </a:lnTo>
                      <a:lnTo>
                        <a:pt x="94" y="34"/>
                      </a:lnTo>
                      <a:lnTo>
                        <a:pt x="96" y="33"/>
                      </a:lnTo>
                      <a:lnTo>
                        <a:pt x="98" y="33"/>
                      </a:lnTo>
                      <a:lnTo>
                        <a:pt x="101" y="34"/>
                      </a:lnTo>
                      <a:lnTo>
                        <a:pt x="104" y="35"/>
                      </a:lnTo>
                      <a:lnTo>
                        <a:pt x="105" y="34"/>
                      </a:lnTo>
                      <a:lnTo>
                        <a:pt x="107" y="33"/>
                      </a:lnTo>
                      <a:lnTo>
                        <a:pt x="107" y="34"/>
                      </a:lnTo>
                      <a:lnTo>
                        <a:pt x="108" y="35"/>
                      </a:lnTo>
                      <a:lnTo>
                        <a:pt x="109" y="37"/>
                      </a:lnTo>
                      <a:lnTo>
                        <a:pt x="111" y="37"/>
                      </a:lnTo>
                      <a:lnTo>
                        <a:pt x="114" y="31"/>
                      </a:lnTo>
                      <a:lnTo>
                        <a:pt x="115" y="31"/>
                      </a:lnTo>
                      <a:lnTo>
                        <a:pt x="116" y="31"/>
                      </a:lnTo>
                      <a:lnTo>
                        <a:pt x="118" y="33"/>
                      </a:lnTo>
                      <a:lnTo>
                        <a:pt x="119" y="33"/>
                      </a:lnTo>
                      <a:lnTo>
                        <a:pt x="121" y="31"/>
                      </a:lnTo>
                      <a:lnTo>
                        <a:pt x="123" y="30"/>
                      </a:lnTo>
                      <a:lnTo>
                        <a:pt x="127" y="27"/>
                      </a:lnTo>
                      <a:lnTo>
                        <a:pt x="130" y="24"/>
                      </a:lnTo>
                      <a:lnTo>
                        <a:pt x="132" y="23"/>
                      </a:lnTo>
                      <a:lnTo>
                        <a:pt x="136" y="22"/>
                      </a:lnTo>
                      <a:lnTo>
                        <a:pt x="137" y="22"/>
                      </a:lnTo>
                      <a:lnTo>
                        <a:pt x="138" y="22"/>
                      </a:lnTo>
                      <a:lnTo>
                        <a:pt x="140" y="23"/>
                      </a:lnTo>
                      <a:lnTo>
                        <a:pt x="141" y="24"/>
                      </a:lnTo>
                      <a:lnTo>
                        <a:pt x="141" y="26"/>
                      </a:lnTo>
                      <a:lnTo>
                        <a:pt x="141" y="27"/>
                      </a:lnTo>
                      <a:lnTo>
                        <a:pt x="140" y="30"/>
                      </a:lnTo>
                      <a:lnTo>
                        <a:pt x="140" y="35"/>
                      </a:lnTo>
                      <a:lnTo>
                        <a:pt x="138" y="38"/>
                      </a:lnTo>
                      <a:lnTo>
                        <a:pt x="138" y="40"/>
                      </a:lnTo>
                      <a:lnTo>
                        <a:pt x="137" y="41"/>
                      </a:lnTo>
                      <a:lnTo>
                        <a:pt x="134" y="42"/>
                      </a:lnTo>
                      <a:lnTo>
                        <a:pt x="133" y="42"/>
                      </a:lnTo>
                      <a:lnTo>
                        <a:pt x="130" y="45"/>
                      </a:lnTo>
                      <a:lnTo>
                        <a:pt x="129" y="47"/>
                      </a:lnTo>
                      <a:lnTo>
                        <a:pt x="129" y="49"/>
                      </a:lnTo>
                      <a:lnTo>
                        <a:pt x="130" y="51"/>
                      </a:lnTo>
                      <a:lnTo>
                        <a:pt x="132" y="52"/>
                      </a:lnTo>
                      <a:lnTo>
                        <a:pt x="133" y="53"/>
                      </a:lnTo>
                      <a:lnTo>
                        <a:pt x="137" y="55"/>
                      </a:lnTo>
                      <a:lnTo>
                        <a:pt x="141" y="55"/>
                      </a:lnTo>
                      <a:lnTo>
                        <a:pt x="143" y="55"/>
                      </a:lnTo>
                      <a:lnTo>
                        <a:pt x="144" y="55"/>
                      </a:lnTo>
                      <a:lnTo>
                        <a:pt x="145" y="55"/>
                      </a:lnTo>
                      <a:lnTo>
                        <a:pt x="147" y="55"/>
                      </a:lnTo>
                      <a:lnTo>
                        <a:pt x="148" y="53"/>
                      </a:lnTo>
                      <a:lnTo>
                        <a:pt x="150" y="51"/>
                      </a:lnTo>
                      <a:lnTo>
                        <a:pt x="151" y="49"/>
                      </a:lnTo>
                      <a:lnTo>
                        <a:pt x="154" y="49"/>
                      </a:lnTo>
                      <a:lnTo>
                        <a:pt x="158" y="51"/>
                      </a:lnTo>
                      <a:lnTo>
                        <a:pt x="159" y="52"/>
                      </a:lnTo>
                      <a:lnTo>
                        <a:pt x="161" y="53"/>
                      </a:lnTo>
                      <a:lnTo>
                        <a:pt x="163" y="53"/>
                      </a:lnTo>
                      <a:lnTo>
                        <a:pt x="166" y="53"/>
                      </a:lnTo>
                      <a:lnTo>
                        <a:pt x="166" y="55"/>
                      </a:lnTo>
                      <a:lnTo>
                        <a:pt x="168" y="58"/>
                      </a:lnTo>
                      <a:lnTo>
                        <a:pt x="168" y="60"/>
                      </a:lnTo>
                      <a:lnTo>
                        <a:pt x="166" y="60"/>
                      </a:lnTo>
                      <a:lnTo>
                        <a:pt x="166" y="62"/>
                      </a:lnTo>
                      <a:lnTo>
                        <a:pt x="165" y="63"/>
                      </a:lnTo>
                      <a:lnTo>
                        <a:pt x="165" y="65"/>
                      </a:lnTo>
                      <a:lnTo>
                        <a:pt x="168" y="66"/>
                      </a:lnTo>
                      <a:lnTo>
                        <a:pt x="172" y="66"/>
                      </a:lnTo>
                      <a:lnTo>
                        <a:pt x="179" y="67"/>
                      </a:lnTo>
                      <a:lnTo>
                        <a:pt x="180" y="69"/>
                      </a:lnTo>
                      <a:lnTo>
                        <a:pt x="183" y="70"/>
                      </a:lnTo>
                      <a:lnTo>
                        <a:pt x="183" y="71"/>
                      </a:lnTo>
                      <a:lnTo>
                        <a:pt x="183" y="73"/>
                      </a:lnTo>
                      <a:lnTo>
                        <a:pt x="184" y="76"/>
                      </a:lnTo>
                      <a:lnTo>
                        <a:pt x="186" y="76"/>
                      </a:lnTo>
                      <a:lnTo>
                        <a:pt x="187" y="76"/>
                      </a:lnTo>
                      <a:lnTo>
                        <a:pt x="188" y="76"/>
                      </a:lnTo>
                      <a:lnTo>
                        <a:pt x="191" y="73"/>
                      </a:lnTo>
                      <a:lnTo>
                        <a:pt x="192" y="71"/>
                      </a:lnTo>
                      <a:lnTo>
                        <a:pt x="192" y="70"/>
                      </a:lnTo>
                      <a:lnTo>
                        <a:pt x="192" y="67"/>
                      </a:lnTo>
                      <a:lnTo>
                        <a:pt x="192" y="66"/>
                      </a:lnTo>
                      <a:lnTo>
                        <a:pt x="194" y="65"/>
                      </a:lnTo>
                      <a:lnTo>
                        <a:pt x="195" y="63"/>
                      </a:lnTo>
                      <a:lnTo>
                        <a:pt x="199" y="62"/>
                      </a:lnTo>
                      <a:lnTo>
                        <a:pt x="201" y="60"/>
                      </a:lnTo>
                      <a:lnTo>
                        <a:pt x="202" y="59"/>
                      </a:lnTo>
                      <a:lnTo>
                        <a:pt x="204" y="56"/>
                      </a:lnTo>
                      <a:lnTo>
                        <a:pt x="204" y="53"/>
                      </a:lnTo>
                      <a:lnTo>
                        <a:pt x="204" y="49"/>
                      </a:lnTo>
                      <a:lnTo>
                        <a:pt x="204" y="48"/>
                      </a:lnTo>
                      <a:lnTo>
                        <a:pt x="208" y="45"/>
                      </a:lnTo>
                      <a:lnTo>
                        <a:pt x="212" y="42"/>
                      </a:lnTo>
                      <a:lnTo>
                        <a:pt x="216" y="37"/>
                      </a:lnTo>
                      <a:lnTo>
                        <a:pt x="217" y="33"/>
                      </a:lnTo>
                      <a:lnTo>
                        <a:pt x="217" y="26"/>
                      </a:lnTo>
                      <a:lnTo>
                        <a:pt x="219" y="23"/>
                      </a:lnTo>
                      <a:lnTo>
                        <a:pt x="219" y="20"/>
                      </a:lnTo>
                      <a:lnTo>
                        <a:pt x="220" y="20"/>
                      </a:lnTo>
                      <a:lnTo>
                        <a:pt x="223" y="22"/>
                      </a:lnTo>
                      <a:lnTo>
                        <a:pt x="227" y="20"/>
                      </a:lnTo>
                      <a:lnTo>
                        <a:pt x="228" y="20"/>
                      </a:lnTo>
                      <a:lnTo>
                        <a:pt x="230" y="20"/>
                      </a:lnTo>
                      <a:lnTo>
                        <a:pt x="231" y="20"/>
                      </a:lnTo>
                      <a:lnTo>
                        <a:pt x="233" y="23"/>
                      </a:lnTo>
                      <a:lnTo>
                        <a:pt x="233" y="26"/>
                      </a:lnTo>
                      <a:lnTo>
                        <a:pt x="231" y="27"/>
                      </a:lnTo>
                      <a:lnTo>
                        <a:pt x="231" y="30"/>
                      </a:lnTo>
                      <a:lnTo>
                        <a:pt x="230" y="34"/>
                      </a:lnTo>
                      <a:lnTo>
                        <a:pt x="231" y="38"/>
                      </a:lnTo>
                      <a:lnTo>
                        <a:pt x="231" y="40"/>
                      </a:lnTo>
                      <a:lnTo>
                        <a:pt x="233" y="41"/>
                      </a:lnTo>
                      <a:lnTo>
                        <a:pt x="233" y="45"/>
                      </a:lnTo>
                      <a:lnTo>
                        <a:pt x="234" y="48"/>
                      </a:lnTo>
                      <a:lnTo>
                        <a:pt x="235" y="48"/>
                      </a:lnTo>
                      <a:lnTo>
                        <a:pt x="245" y="47"/>
                      </a:lnTo>
                      <a:lnTo>
                        <a:pt x="256" y="42"/>
                      </a:lnTo>
                      <a:lnTo>
                        <a:pt x="259" y="41"/>
                      </a:lnTo>
                      <a:lnTo>
                        <a:pt x="260" y="40"/>
                      </a:lnTo>
                      <a:lnTo>
                        <a:pt x="262" y="38"/>
                      </a:lnTo>
                      <a:lnTo>
                        <a:pt x="263" y="38"/>
                      </a:lnTo>
                      <a:lnTo>
                        <a:pt x="264" y="38"/>
                      </a:lnTo>
                      <a:lnTo>
                        <a:pt x="267" y="41"/>
                      </a:lnTo>
                      <a:lnTo>
                        <a:pt x="269" y="42"/>
                      </a:lnTo>
                      <a:lnTo>
                        <a:pt x="269" y="44"/>
                      </a:lnTo>
                      <a:lnTo>
                        <a:pt x="267" y="47"/>
                      </a:lnTo>
                      <a:lnTo>
                        <a:pt x="267" y="48"/>
                      </a:lnTo>
                      <a:lnTo>
                        <a:pt x="267" y="49"/>
                      </a:lnTo>
                      <a:lnTo>
                        <a:pt x="269" y="49"/>
                      </a:lnTo>
                      <a:lnTo>
                        <a:pt x="270" y="51"/>
                      </a:lnTo>
                      <a:lnTo>
                        <a:pt x="271" y="52"/>
                      </a:lnTo>
                      <a:lnTo>
                        <a:pt x="271" y="53"/>
                      </a:lnTo>
                      <a:lnTo>
                        <a:pt x="274" y="53"/>
                      </a:lnTo>
                      <a:lnTo>
                        <a:pt x="275" y="53"/>
                      </a:lnTo>
                      <a:lnTo>
                        <a:pt x="277" y="52"/>
                      </a:lnTo>
                      <a:lnTo>
                        <a:pt x="278" y="51"/>
                      </a:lnTo>
                      <a:lnTo>
                        <a:pt x="280" y="49"/>
                      </a:lnTo>
                      <a:lnTo>
                        <a:pt x="278" y="48"/>
                      </a:lnTo>
                      <a:lnTo>
                        <a:pt x="277" y="47"/>
                      </a:lnTo>
                      <a:lnTo>
                        <a:pt x="277" y="45"/>
                      </a:lnTo>
                      <a:lnTo>
                        <a:pt x="277" y="44"/>
                      </a:lnTo>
                      <a:lnTo>
                        <a:pt x="277" y="42"/>
                      </a:lnTo>
                      <a:lnTo>
                        <a:pt x="278" y="40"/>
                      </a:lnTo>
                      <a:lnTo>
                        <a:pt x="280" y="38"/>
                      </a:lnTo>
                      <a:lnTo>
                        <a:pt x="281" y="37"/>
                      </a:lnTo>
                      <a:lnTo>
                        <a:pt x="282" y="37"/>
                      </a:lnTo>
                      <a:lnTo>
                        <a:pt x="284" y="34"/>
                      </a:lnTo>
                      <a:lnTo>
                        <a:pt x="282" y="33"/>
                      </a:lnTo>
                      <a:lnTo>
                        <a:pt x="281" y="33"/>
                      </a:lnTo>
                      <a:lnTo>
                        <a:pt x="278" y="31"/>
                      </a:lnTo>
                      <a:lnTo>
                        <a:pt x="275" y="30"/>
                      </a:lnTo>
                      <a:lnTo>
                        <a:pt x="274" y="30"/>
                      </a:lnTo>
                      <a:lnTo>
                        <a:pt x="274" y="29"/>
                      </a:lnTo>
                      <a:lnTo>
                        <a:pt x="275" y="27"/>
                      </a:lnTo>
                      <a:lnTo>
                        <a:pt x="275" y="26"/>
                      </a:lnTo>
                      <a:lnTo>
                        <a:pt x="278" y="24"/>
                      </a:lnTo>
                      <a:lnTo>
                        <a:pt x="280" y="22"/>
                      </a:lnTo>
                      <a:lnTo>
                        <a:pt x="282" y="20"/>
                      </a:lnTo>
                      <a:lnTo>
                        <a:pt x="285" y="20"/>
                      </a:lnTo>
                      <a:lnTo>
                        <a:pt x="287" y="22"/>
                      </a:lnTo>
                      <a:lnTo>
                        <a:pt x="289" y="22"/>
                      </a:lnTo>
                      <a:lnTo>
                        <a:pt x="291" y="26"/>
                      </a:lnTo>
                      <a:lnTo>
                        <a:pt x="292" y="29"/>
                      </a:lnTo>
                      <a:lnTo>
                        <a:pt x="293" y="29"/>
                      </a:lnTo>
                      <a:lnTo>
                        <a:pt x="295" y="29"/>
                      </a:lnTo>
                      <a:lnTo>
                        <a:pt x="296" y="27"/>
                      </a:lnTo>
                      <a:lnTo>
                        <a:pt x="299" y="27"/>
                      </a:lnTo>
                      <a:lnTo>
                        <a:pt x="306" y="33"/>
                      </a:lnTo>
                      <a:lnTo>
                        <a:pt x="309" y="34"/>
                      </a:lnTo>
                      <a:lnTo>
                        <a:pt x="311" y="34"/>
                      </a:lnTo>
                      <a:lnTo>
                        <a:pt x="313" y="34"/>
                      </a:lnTo>
                      <a:lnTo>
                        <a:pt x="313" y="33"/>
                      </a:lnTo>
                      <a:lnTo>
                        <a:pt x="313" y="31"/>
                      </a:lnTo>
                      <a:lnTo>
                        <a:pt x="313" y="29"/>
                      </a:lnTo>
                      <a:lnTo>
                        <a:pt x="311" y="27"/>
                      </a:lnTo>
                      <a:lnTo>
                        <a:pt x="311" y="26"/>
                      </a:lnTo>
                      <a:lnTo>
                        <a:pt x="311" y="24"/>
                      </a:lnTo>
                      <a:lnTo>
                        <a:pt x="309" y="23"/>
                      </a:lnTo>
                      <a:lnTo>
                        <a:pt x="307" y="22"/>
                      </a:lnTo>
                      <a:lnTo>
                        <a:pt x="306" y="20"/>
                      </a:lnTo>
                      <a:lnTo>
                        <a:pt x="306" y="17"/>
                      </a:lnTo>
                      <a:lnTo>
                        <a:pt x="306" y="16"/>
                      </a:lnTo>
                      <a:lnTo>
                        <a:pt x="318" y="2"/>
                      </a:lnTo>
                      <a:lnTo>
                        <a:pt x="320" y="1"/>
                      </a:lnTo>
                      <a:lnTo>
                        <a:pt x="321" y="1"/>
                      </a:lnTo>
                      <a:lnTo>
                        <a:pt x="322" y="2"/>
                      </a:lnTo>
                      <a:lnTo>
                        <a:pt x="325" y="4"/>
                      </a:lnTo>
                      <a:lnTo>
                        <a:pt x="327" y="6"/>
                      </a:lnTo>
                      <a:lnTo>
                        <a:pt x="334" y="8"/>
                      </a:lnTo>
                      <a:lnTo>
                        <a:pt x="336" y="9"/>
                      </a:lnTo>
                      <a:lnTo>
                        <a:pt x="340" y="9"/>
                      </a:lnTo>
                      <a:lnTo>
                        <a:pt x="343" y="9"/>
                      </a:lnTo>
                      <a:lnTo>
                        <a:pt x="345" y="8"/>
                      </a:lnTo>
                      <a:lnTo>
                        <a:pt x="346" y="6"/>
                      </a:lnTo>
                      <a:lnTo>
                        <a:pt x="347" y="5"/>
                      </a:lnTo>
                      <a:lnTo>
                        <a:pt x="347" y="2"/>
                      </a:lnTo>
                      <a:lnTo>
                        <a:pt x="350" y="1"/>
                      </a:lnTo>
                      <a:lnTo>
                        <a:pt x="352" y="1"/>
                      </a:lnTo>
                      <a:lnTo>
                        <a:pt x="353" y="1"/>
                      </a:lnTo>
                      <a:lnTo>
                        <a:pt x="354" y="1"/>
                      </a:lnTo>
                      <a:lnTo>
                        <a:pt x="356" y="1"/>
                      </a:lnTo>
                      <a:lnTo>
                        <a:pt x="358" y="4"/>
                      </a:lnTo>
                      <a:lnTo>
                        <a:pt x="361" y="5"/>
                      </a:lnTo>
                      <a:lnTo>
                        <a:pt x="374" y="6"/>
                      </a:lnTo>
                      <a:lnTo>
                        <a:pt x="378" y="8"/>
                      </a:lnTo>
                      <a:lnTo>
                        <a:pt x="382" y="8"/>
                      </a:lnTo>
                      <a:lnTo>
                        <a:pt x="389" y="8"/>
                      </a:lnTo>
                      <a:lnTo>
                        <a:pt x="394" y="8"/>
                      </a:lnTo>
                      <a:lnTo>
                        <a:pt x="396" y="6"/>
                      </a:lnTo>
                      <a:lnTo>
                        <a:pt x="399" y="6"/>
                      </a:lnTo>
                      <a:lnTo>
                        <a:pt x="403" y="5"/>
                      </a:lnTo>
                      <a:lnTo>
                        <a:pt x="407" y="4"/>
                      </a:lnTo>
                      <a:lnTo>
                        <a:pt x="411" y="4"/>
                      </a:lnTo>
                      <a:lnTo>
                        <a:pt x="417" y="4"/>
                      </a:lnTo>
                      <a:lnTo>
                        <a:pt x="418" y="4"/>
                      </a:lnTo>
                      <a:lnTo>
                        <a:pt x="421" y="2"/>
                      </a:lnTo>
                      <a:lnTo>
                        <a:pt x="426" y="1"/>
                      </a:lnTo>
                      <a:lnTo>
                        <a:pt x="430" y="0"/>
                      </a:lnTo>
                      <a:lnTo>
                        <a:pt x="432" y="0"/>
                      </a:lnTo>
                      <a:lnTo>
                        <a:pt x="432" y="2"/>
                      </a:lnTo>
                      <a:lnTo>
                        <a:pt x="432" y="5"/>
                      </a:lnTo>
                      <a:lnTo>
                        <a:pt x="432" y="8"/>
                      </a:lnTo>
                      <a:lnTo>
                        <a:pt x="429" y="9"/>
                      </a:lnTo>
                      <a:lnTo>
                        <a:pt x="428" y="9"/>
                      </a:lnTo>
                      <a:lnTo>
                        <a:pt x="425" y="11"/>
                      </a:lnTo>
                      <a:lnTo>
                        <a:pt x="422" y="11"/>
                      </a:lnTo>
                      <a:lnTo>
                        <a:pt x="419" y="12"/>
                      </a:lnTo>
                      <a:lnTo>
                        <a:pt x="418" y="13"/>
                      </a:lnTo>
                      <a:lnTo>
                        <a:pt x="418" y="15"/>
                      </a:lnTo>
                      <a:lnTo>
                        <a:pt x="418" y="16"/>
                      </a:lnTo>
                      <a:lnTo>
                        <a:pt x="418" y="17"/>
                      </a:lnTo>
                      <a:lnTo>
                        <a:pt x="419" y="20"/>
                      </a:lnTo>
                      <a:lnTo>
                        <a:pt x="422" y="22"/>
                      </a:lnTo>
                      <a:lnTo>
                        <a:pt x="425" y="23"/>
                      </a:lnTo>
                      <a:lnTo>
                        <a:pt x="426" y="24"/>
                      </a:lnTo>
                      <a:lnTo>
                        <a:pt x="428" y="26"/>
                      </a:lnTo>
                      <a:lnTo>
                        <a:pt x="429" y="30"/>
                      </a:lnTo>
                      <a:lnTo>
                        <a:pt x="429" y="34"/>
                      </a:lnTo>
                      <a:lnTo>
                        <a:pt x="430" y="37"/>
                      </a:lnTo>
                      <a:lnTo>
                        <a:pt x="433" y="40"/>
                      </a:lnTo>
                      <a:lnTo>
                        <a:pt x="436" y="41"/>
                      </a:lnTo>
                      <a:lnTo>
                        <a:pt x="437" y="42"/>
                      </a:lnTo>
                      <a:lnTo>
                        <a:pt x="440" y="44"/>
                      </a:lnTo>
                      <a:lnTo>
                        <a:pt x="446" y="45"/>
                      </a:lnTo>
                      <a:lnTo>
                        <a:pt x="451" y="47"/>
                      </a:lnTo>
                      <a:lnTo>
                        <a:pt x="457" y="48"/>
                      </a:lnTo>
                      <a:lnTo>
                        <a:pt x="459" y="51"/>
                      </a:lnTo>
                      <a:lnTo>
                        <a:pt x="464" y="53"/>
                      </a:lnTo>
                      <a:lnTo>
                        <a:pt x="468" y="53"/>
                      </a:lnTo>
                      <a:lnTo>
                        <a:pt x="470" y="55"/>
                      </a:lnTo>
                      <a:lnTo>
                        <a:pt x="475" y="56"/>
                      </a:lnTo>
                      <a:lnTo>
                        <a:pt x="477" y="58"/>
                      </a:lnTo>
                      <a:lnTo>
                        <a:pt x="484" y="60"/>
                      </a:lnTo>
                      <a:lnTo>
                        <a:pt x="491" y="59"/>
                      </a:lnTo>
                      <a:lnTo>
                        <a:pt x="497" y="59"/>
                      </a:lnTo>
                      <a:lnTo>
                        <a:pt x="501" y="59"/>
                      </a:lnTo>
                      <a:lnTo>
                        <a:pt x="505" y="60"/>
                      </a:lnTo>
                      <a:lnTo>
                        <a:pt x="509" y="62"/>
                      </a:lnTo>
                      <a:lnTo>
                        <a:pt x="516" y="62"/>
                      </a:lnTo>
                      <a:lnTo>
                        <a:pt x="518" y="67"/>
                      </a:lnTo>
                      <a:lnTo>
                        <a:pt x="518" y="69"/>
                      </a:lnTo>
                      <a:lnTo>
                        <a:pt x="516" y="71"/>
                      </a:lnTo>
                      <a:lnTo>
                        <a:pt x="516" y="73"/>
                      </a:lnTo>
                      <a:lnTo>
                        <a:pt x="515" y="74"/>
                      </a:lnTo>
                      <a:lnTo>
                        <a:pt x="511" y="76"/>
                      </a:lnTo>
                      <a:lnTo>
                        <a:pt x="506" y="78"/>
                      </a:lnTo>
                      <a:lnTo>
                        <a:pt x="502" y="80"/>
                      </a:lnTo>
                      <a:lnTo>
                        <a:pt x="500" y="81"/>
                      </a:lnTo>
                      <a:lnTo>
                        <a:pt x="498" y="81"/>
                      </a:lnTo>
                      <a:lnTo>
                        <a:pt x="497" y="84"/>
                      </a:lnTo>
                      <a:lnTo>
                        <a:pt x="497" y="87"/>
                      </a:lnTo>
                      <a:lnTo>
                        <a:pt x="497" y="91"/>
                      </a:lnTo>
                      <a:lnTo>
                        <a:pt x="495" y="92"/>
                      </a:lnTo>
                      <a:lnTo>
                        <a:pt x="494" y="94"/>
                      </a:lnTo>
                      <a:lnTo>
                        <a:pt x="494" y="96"/>
                      </a:lnTo>
                      <a:lnTo>
                        <a:pt x="495" y="96"/>
                      </a:lnTo>
                      <a:lnTo>
                        <a:pt x="497" y="98"/>
                      </a:lnTo>
                      <a:lnTo>
                        <a:pt x="498" y="98"/>
                      </a:lnTo>
                      <a:lnTo>
                        <a:pt x="500" y="96"/>
                      </a:lnTo>
                      <a:lnTo>
                        <a:pt x="502" y="96"/>
                      </a:lnTo>
                      <a:lnTo>
                        <a:pt x="502" y="98"/>
                      </a:lnTo>
                      <a:lnTo>
                        <a:pt x="502" y="99"/>
                      </a:lnTo>
                      <a:lnTo>
                        <a:pt x="502" y="100"/>
                      </a:lnTo>
                      <a:lnTo>
                        <a:pt x="502" y="102"/>
                      </a:lnTo>
                      <a:lnTo>
                        <a:pt x="505" y="103"/>
                      </a:lnTo>
                      <a:lnTo>
                        <a:pt x="506" y="105"/>
                      </a:lnTo>
                      <a:lnTo>
                        <a:pt x="506" y="106"/>
                      </a:lnTo>
                      <a:lnTo>
                        <a:pt x="506" y="107"/>
                      </a:lnTo>
                      <a:lnTo>
                        <a:pt x="505" y="109"/>
                      </a:lnTo>
                      <a:lnTo>
                        <a:pt x="502" y="112"/>
                      </a:lnTo>
                      <a:lnTo>
                        <a:pt x="502" y="113"/>
                      </a:lnTo>
                      <a:lnTo>
                        <a:pt x="501" y="114"/>
                      </a:lnTo>
                      <a:lnTo>
                        <a:pt x="501" y="118"/>
                      </a:lnTo>
                      <a:lnTo>
                        <a:pt x="501" y="120"/>
                      </a:lnTo>
                      <a:lnTo>
                        <a:pt x="502" y="120"/>
                      </a:lnTo>
                      <a:lnTo>
                        <a:pt x="504" y="120"/>
                      </a:lnTo>
                      <a:lnTo>
                        <a:pt x="505" y="118"/>
                      </a:lnTo>
                      <a:lnTo>
                        <a:pt x="506" y="117"/>
                      </a:lnTo>
                      <a:lnTo>
                        <a:pt x="508" y="117"/>
                      </a:lnTo>
                      <a:lnTo>
                        <a:pt x="508" y="118"/>
                      </a:lnTo>
                      <a:lnTo>
                        <a:pt x="509" y="121"/>
                      </a:lnTo>
                      <a:lnTo>
                        <a:pt x="509" y="124"/>
                      </a:lnTo>
                      <a:lnTo>
                        <a:pt x="509" y="127"/>
                      </a:lnTo>
                      <a:lnTo>
                        <a:pt x="513" y="134"/>
                      </a:lnTo>
                      <a:lnTo>
                        <a:pt x="515" y="138"/>
                      </a:lnTo>
                      <a:lnTo>
                        <a:pt x="516" y="139"/>
                      </a:lnTo>
                      <a:lnTo>
                        <a:pt x="518" y="141"/>
                      </a:lnTo>
                      <a:lnTo>
                        <a:pt x="519" y="141"/>
                      </a:lnTo>
                      <a:lnTo>
                        <a:pt x="522" y="141"/>
                      </a:lnTo>
                      <a:lnTo>
                        <a:pt x="523" y="139"/>
                      </a:lnTo>
                      <a:lnTo>
                        <a:pt x="524" y="141"/>
                      </a:lnTo>
                      <a:lnTo>
                        <a:pt x="526" y="142"/>
                      </a:lnTo>
                      <a:lnTo>
                        <a:pt x="526" y="145"/>
                      </a:lnTo>
                      <a:lnTo>
                        <a:pt x="523" y="149"/>
                      </a:lnTo>
                      <a:lnTo>
                        <a:pt x="522" y="150"/>
                      </a:lnTo>
                      <a:lnTo>
                        <a:pt x="519" y="152"/>
                      </a:lnTo>
                      <a:lnTo>
                        <a:pt x="518" y="153"/>
                      </a:lnTo>
                      <a:lnTo>
                        <a:pt x="515" y="153"/>
                      </a:lnTo>
                      <a:lnTo>
                        <a:pt x="512" y="153"/>
                      </a:lnTo>
                      <a:lnTo>
                        <a:pt x="509" y="152"/>
                      </a:lnTo>
                      <a:lnTo>
                        <a:pt x="506" y="150"/>
                      </a:lnTo>
                      <a:lnTo>
                        <a:pt x="504" y="147"/>
                      </a:lnTo>
                      <a:lnTo>
                        <a:pt x="509" y="142"/>
                      </a:lnTo>
                      <a:lnTo>
                        <a:pt x="508" y="139"/>
                      </a:lnTo>
                      <a:lnTo>
                        <a:pt x="506" y="135"/>
                      </a:lnTo>
                      <a:lnTo>
                        <a:pt x="505" y="132"/>
                      </a:lnTo>
                      <a:lnTo>
                        <a:pt x="504" y="132"/>
                      </a:lnTo>
                      <a:lnTo>
                        <a:pt x="504" y="131"/>
                      </a:lnTo>
                      <a:lnTo>
                        <a:pt x="500" y="131"/>
                      </a:lnTo>
                      <a:lnTo>
                        <a:pt x="497" y="134"/>
                      </a:lnTo>
                      <a:lnTo>
                        <a:pt x="494" y="135"/>
                      </a:lnTo>
                      <a:lnTo>
                        <a:pt x="493" y="136"/>
                      </a:lnTo>
                      <a:lnTo>
                        <a:pt x="487" y="135"/>
                      </a:lnTo>
                      <a:lnTo>
                        <a:pt x="483" y="134"/>
                      </a:lnTo>
                      <a:lnTo>
                        <a:pt x="480" y="132"/>
                      </a:lnTo>
                      <a:lnTo>
                        <a:pt x="477" y="131"/>
                      </a:lnTo>
                      <a:lnTo>
                        <a:pt x="473" y="131"/>
                      </a:lnTo>
                      <a:lnTo>
                        <a:pt x="469" y="131"/>
                      </a:lnTo>
                      <a:lnTo>
                        <a:pt x="475" y="139"/>
                      </a:lnTo>
                      <a:lnTo>
                        <a:pt x="454" y="145"/>
                      </a:lnTo>
                      <a:lnTo>
                        <a:pt x="437" y="150"/>
                      </a:lnTo>
                      <a:lnTo>
                        <a:pt x="428" y="153"/>
                      </a:lnTo>
                      <a:lnTo>
                        <a:pt x="412" y="156"/>
                      </a:lnTo>
                      <a:lnTo>
                        <a:pt x="412" y="160"/>
                      </a:lnTo>
                      <a:lnTo>
                        <a:pt x="412" y="161"/>
                      </a:lnTo>
                      <a:lnTo>
                        <a:pt x="411" y="163"/>
                      </a:lnTo>
                      <a:lnTo>
                        <a:pt x="405" y="163"/>
                      </a:lnTo>
                      <a:lnTo>
                        <a:pt x="405" y="167"/>
                      </a:lnTo>
                      <a:lnTo>
                        <a:pt x="405" y="170"/>
                      </a:lnTo>
                      <a:lnTo>
                        <a:pt x="404" y="172"/>
                      </a:lnTo>
                      <a:lnTo>
                        <a:pt x="405" y="177"/>
                      </a:lnTo>
                      <a:lnTo>
                        <a:pt x="407" y="179"/>
                      </a:lnTo>
                      <a:lnTo>
                        <a:pt x="408" y="182"/>
                      </a:lnTo>
                      <a:lnTo>
                        <a:pt x="415" y="189"/>
                      </a:lnTo>
                      <a:lnTo>
                        <a:pt x="418" y="193"/>
                      </a:lnTo>
                      <a:lnTo>
                        <a:pt x="419" y="196"/>
                      </a:lnTo>
                      <a:lnTo>
                        <a:pt x="421" y="200"/>
                      </a:lnTo>
                      <a:lnTo>
                        <a:pt x="421" y="206"/>
                      </a:lnTo>
                      <a:lnTo>
                        <a:pt x="415" y="206"/>
                      </a:lnTo>
                      <a:lnTo>
                        <a:pt x="412" y="219"/>
                      </a:lnTo>
                      <a:lnTo>
                        <a:pt x="407" y="218"/>
                      </a:lnTo>
                      <a:lnTo>
                        <a:pt x="403" y="219"/>
                      </a:lnTo>
                      <a:lnTo>
                        <a:pt x="401" y="219"/>
                      </a:lnTo>
                      <a:lnTo>
                        <a:pt x="401" y="221"/>
                      </a:lnTo>
                      <a:lnTo>
                        <a:pt x="401" y="222"/>
                      </a:lnTo>
                      <a:lnTo>
                        <a:pt x="401" y="225"/>
                      </a:lnTo>
                      <a:lnTo>
                        <a:pt x="400" y="226"/>
                      </a:lnTo>
                      <a:lnTo>
                        <a:pt x="401" y="242"/>
                      </a:lnTo>
                      <a:lnTo>
                        <a:pt x="404" y="255"/>
                      </a:lnTo>
                      <a:lnTo>
                        <a:pt x="407" y="268"/>
                      </a:lnTo>
                      <a:lnTo>
                        <a:pt x="412" y="280"/>
                      </a:lnTo>
                      <a:lnTo>
                        <a:pt x="418" y="293"/>
                      </a:lnTo>
                      <a:lnTo>
                        <a:pt x="423" y="302"/>
                      </a:lnTo>
                      <a:lnTo>
                        <a:pt x="432" y="312"/>
                      </a:lnTo>
                      <a:lnTo>
                        <a:pt x="440" y="320"/>
                      </a:lnTo>
                      <a:lnTo>
                        <a:pt x="444" y="322"/>
                      </a:lnTo>
                      <a:lnTo>
                        <a:pt x="447" y="323"/>
                      </a:lnTo>
                      <a:lnTo>
                        <a:pt x="451" y="325"/>
                      </a:lnTo>
                      <a:lnTo>
                        <a:pt x="454" y="326"/>
                      </a:lnTo>
                      <a:lnTo>
                        <a:pt x="455" y="327"/>
                      </a:lnTo>
                      <a:lnTo>
                        <a:pt x="457" y="330"/>
                      </a:lnTo>
                      <a:lnTo>
                        <a:pt x="458" y="333"/>
                      </a:lnTo>
                      <a:lnTo>
                        <a:pt x="459" y="336"/>
                      </a:lnTo>
                      <a:lnTo>
                        <a:pt x="461" y="338"/>
                      </a:lnTo>
                      <a:lnTo>
                        <a:pt x="465" y="340"/>
                      </a:lnTo>
                      <a:lnTo>
                        <a:pt x="469" y="341"/>
                      </a:lnTo>
                      <a:lnTo>
                        <a:pt x="473" y="342"/>
                      </a:lnTo>
                      <a:lnTo>
                        <a:pt x="477" y="344"/>
                      </a:lnTo>
                      <a:lnTo>
                        <a:pt x="477" y="345"/>
                      </a:lnTo>
                      <a:lnTo>
                        <a:pt x="479" y="347"/>
                      </a:lnTo>
                      <a:lnTo>
                        <a:pt x="480" y="349"/>
                      </a:lnTo>
                      <a:lnTo>
                        <a:pt x="480" y="354"/>
                      </a:lnTo>
                      <a:lnTo>
                        <a:pt x="482" y="356"/>
                      </a:lnTo>
                      <a:lnTo>
                        <a:pt x="484" y="358"/>
                      </a:lnTo>
                      <a:lnTo>
                        <a:pt x="486" y="359"/>
                      </a:lnTo>
                      <a:lnTo>
                        <a:pt x="488" y="360"/>
                      </a:lnTo>
                      <a:lnTo>
                        <a:pt x="490" y="362"/>
                      </a:lnTo>
                      <a:lnTo>
                        <a:pt x="493" y="372"/>
                      </a:lnTo>
                      <a:lnTo>
                        <a:pt x="497" y="388"/>
                      </a:lnTo>
                      <a:lnTo>
                        <a:pt x="500" y="405"/>
                      </a:lnTo>
                      <a:lnTo>
                        <a:pt x="501" y="416"/>
                      </a:lnTo>
                      <a:lnTo>
                        <a:pt x="500" y="419"/>
                      </a:lnTo>
                      <a:lnTo>
                        <a:pt x="498" y="421"/>
                      </a:lnTo>
                      <a:lnTo>
                        <a:pt x="498" y="423"/>
                      </a:lnTo>
                      <a:lnTo>
                        <a:pt x="498" y="424"/>
                      </a:lnTo>
                      <a:lnTo>
                        <a:pt x="498" y="425"/>
                      </a:lnTo>
                      <a:lnTo>
                        <a:pt x="500" y="428"/>
                      </a:lnTo>
                      <a:lnTo>
                        <a:pt x="504" y="431"/>
                      </a:lnTo>
                      <a:lnTo>
                        <a:pt x="506" y="434"/>
                      </a:lnTo>
                      <a:lnTo>
                        <a:pt x="509" y="437"/>
                      </a:lnTo>
                      <a:lnTo>
                        <a:pt x="509" y="439"/>
                      </a:lnTo>
                      <a:lnTo>
                        <a:pt x="511" y="443"/>
                      </a:lnTo>
                      <a:lnTo>
                        <a:pt x="511" y="449"/>
                      </a:lnTo>
                      <a:lnTo>
                        <a:pt x="512" y="455"/>
                      </a:lnTo>
                      <a:lnTo>
                        <a:pt x="512" y="457"/>
                      </a:lnTo>
                      <a:lnTo>
                        <a:pt x="513" y="460"/>
                      </a:lnTo>
                      <a:lnTo>
                        <a:pt x="516" y="461"/>
                      </a:lnTo>
                      <a:lnTo>
                        <a:pt x="518" y="463"/>
                      </a:lnTo>
                      <a:lnTo>
                        <a:pt x="523" y="464"/>
                      </a:lnTo>
                      <a:lnTo>
                        <a:pt x="529" y="466"/>
                      </a:lnTo>
                      <a:lnTo>
                        <a:pt x="533" y="468"/>
                      </a:lnTo>
                      <a:lnTo>
                        <a:pt x="537" y="474"/>
                      </a:lnTo>
                      <a:lnTo>
                        <a:pt x="542" y="481"/>
                      </a:lnTo>
                      <a:lnTo>
                        <a:pt x="547" y="489"/>
                      </a:lnTo>
                      <a:lnTo>
                        <a:pt x="551" y="495"/>
                      </a:lnTo>
                      <a:lnTo>
                        <a:pt x="553" y="496"/>
                      </a:lnTo>
                      <a:lnTo>
                        <a:pt x="555" y="496"/>
                      </a:lnTo>
                      <a:lnTo>
                        <a:pt x="558" y="497"/>
                      </a:lnTo>
                      <a:lnTo>
                        <a:pt x="559" y="497"/>
                      </a:lnTo>
                      <a:lnTo>
                        <a:pt x="559" y="503"/>
                      </a:lnTo>
                      <a:lnTo>
                        <a:pt x="578" y="518"/>
                      </a:lnTo>
                      <a:lnTo>
                        <a:pt x="599" y="532"/>
                      </a:lnTo>
                      <a:lnTo>
                        <a:pt x="605" y="533"/>
                      </a:lnTo>
                      <a:lnTo>
                        <a:pt x="609" y="532"/>
                      </a:lnTo>
                      <a:lnTo>
                        <a:pt x="613" y="532"/>
                      </a:lnTo>
                      <a:lnTo>
                        <a:pt x="617" y="532"/>
                      </a:lnTo>
                      <a:lnTo>
                        <a:pt x="620" y="537"/>
                      </a:lnTo>
                      <a:lnTo>
                        <a:pt x="625" y="537"/>
                      </a:lnTo>
                      <a:lnTo>
                        <a:pt x="630" y="536"/>
                      </a:lnTo>
                      <a:lnTo>
                        <a:pt x="638" y="533"/>
                      </a:lnTo>
                      <a:lnTo>
                        <a:pt x="645" y="529"/>
                      </a:lnTo>
                      <a:lnTo>
                        <a:pt x="648" y="528"/>
                      </a:lnTo>
                      <a:lnTo>
                        <a:pt x="652" y="526"/>
                      </a:lnTo>
                      <a:lnTo>
                        <a:pt x="657" y="526"/>
                      </a:lnTo>
                      <a:lnTo>
                        <a:pt x="660" y="528"/>
                      </a:lnTo>
                      <a:lnTo>
                        <a:pt x="663" y="529"/>
                      </a:lnTo>
                      <a:lnTo>
                        <a:pt x="668" y="529"/>
                      </a:lnTo>
                      <a:lnTo>
                        <a:pt x="668" y="532"/>
                      </a:lnTo>
                      <a:lnTo>
                        <a:pt x="671" y="535"/>
                      </a:lnTo>
                      <a:lnTo>
                        <a:pt x="672" y="536"/>
                      </a:lnTo>
                      <a:lnTo>
                        <a:pt x="674" y="537"/>
                      </a:lnTo>
                      <a:lnTo>
                        <a:pt x="674" y="542"/>
                      </a:lnTo>
                      <a:lnTo>
                        <a:pt x="672" y="544"/>
                      </a:lnTo>
                      <a:lnTo>
                        <a:pt x="672" y="546"/>
                      </a:lnTo>
                      <a:lnTo>
                        <a:pt x="671" y="549"/>
                      </a:lnTo>
                      <a:lnTo>
                        <a:pt x="668" y="551"/>
                      </a:lnTo>
                      <a:lnTo>
                        <a:pt x="663" y="555"/>
                      </a:lnTo>
                      <a:lnTo>
                        <a:pt x="657" y="558"/>
                      </a:lnTo>
                      <a:lnTo>
                        <a:pt x="654" y="562"/>
                      </a:lnTo>
                      <a:lnTo>
                        <a:pt x="652" y="567"/>
                      </a:lnTo>
                      <a:lnTo>
                        <a:pt x="646" y="575"/>
                      </a:lnTo>
                      <a:lnTo>
                        <a:pt x="652" y="576"/>
                      </a:lnTo>
                      <a:lnTo>
                        <a:pt x="659" y="579"/>
                      </a:lnTo>
                      <a:lnTo>
                        <a:pt x="671" y="583"/>
                      </a:lnTo>
                      <a:lnTo>
                        <a:pt x="672" y="585"/>
                      </a:lnTo>
                      <a:lnTo>
                        <a:pt x="674" y="587"/>
                      </a:lnTo>
                      <a:lnTo>
                        <a:pt x="677" y="589"/>
                      </a:lnTo>
                      <a:lnTo>
                        <a:pt x="678" y="590"/>
                      </a:lnTo>
                      <a:lnTo>
                        <a:pt x="681" y="590"/>
                      </a:lnTo>
                      <a:lnTo>
                        <a:pt x="682" y="590"/>
                      </a:lnTo>
                      <a:lnTo>
                        <a:pt x="685" y="590"/>
                      </a:lnTo>
                      <a:lnTo>
                        <a:pt x="686" y="590"/>
                      </a:lnTo>
                      <a:lnTo>
                        <a:pt x="689" y="594"/>
                      </a:lnTo>
                      <a:lnTo>
                        <a:pt x="690" y="597"/>
                      </a:lnTo>
                      <a:lnTo>
                        <a:pt x="692" y="598"/>
                      </a:lnTo>
                      <a:lnTo>
                        <a:pt x="697" y="602"/>
                      </a:lnTo>
                      <a:lnTo>
                        <a:pt x="704" y="605"/>
                      </a:lnTo>
                      <a:lnTo>
                        <a:pt x="718" y="612"/>
                      </a:lnTo>
                      <a:lnTo>
                        <a:pt x="732" y="618"/>
                      </a:lnTo>
                      <a:lnTo>
                        <a:pt x="739" y="620"/>
                      </a:lnTo>
                      <a:lnTo>
                        <a:pt x="742" y="623"/>
                      </a:lnTo>
                      <a:lnTo>
                        <a:pt x="744" y="625"/>
                      </a:lnTo>
                      <a:lnTo>
                        <a:pt x="744" y="630"/>
                      </a:lnTo>
                      <a:lnTo>
                        <a:pt x="750" y="634"/>
                      </a:lnTo>
                      <a:lnTo>
                        <a:pt x="753" y="637"/>
                      </a:lnTo>
                      <a:lnTo>
                        <a:pt x="758" y="647"/>
                      </a:lnTo>
                      <a:lnTo>
                        <a:pt x="762" y="647"/>
                      </a:lnTo>
                      <a:lnTo>
                        <a:pt x="767" y="647"/>
                      </a:lnTo>
                      <a:lnTo>
                        <a:pt x="773" y="650"/>
                      </a:lnTo>
                      <a:lnTo>
                        <a:pt x="782" y="652"/>
                      </a:lnTo>
                      <a:lnTo>
                        <a:pt x="790" y="655"/>
                      </a:lnTo>
                      <a:lnTo>
                        <a:pt x="796" y="658"/>
                      </a:lnTo>
                      <a:lnTo>
                        <a:pt x="798" y="661"/>
                      </a:lnTo>
                      <a:lnTo>
                        <a:pt x="800" y="663"/>
                      </a:lnTo>
                      <a:lnTo>
                        <a:pt x="802" y="670"/>
                      </a:lnTo>
                      <a:lnTo>
                        <a:pt x="805" y="676"/>
                      </a:lnTo>
                      <a:lnTo>
                        <a:pt x="808" y="681"/>
                      </a:lnTo>
                      <a:lnTo>
                        <a:pt x="811" y="683"/>
                      </a:lnTo>
                      <a:lnTo>
                        <a:pt x="812" y="683"/>
                      </a:lnTo>
                      <a:lnTo>
                        <a:pt x="815" y="683"/>
                      </a:lnTo>
                      <a:lnTo>
                        <a:pt x="816" y="684"/>
                      </a:lnTo>
                      <a:lnTo>
                        <a:pt x="820" y="687"/>
                      </a:lnTo>
                      <a:lnTo>
                        <a:pt x="825" y="691"/>
                      </a:lnTo>
                      <a:lnTo>
                        <a:pt x="827" y="695"/>
                      </a:lnTo>
                      <a:lnTo>
                        <a:pt x="830" y="701"/>
                      </a:lnTo>
                      <a:lnTo>
                        <a:pt x="832" y="706"/>
                      </a:lnTo>
                      <a:lnTo>
                        <a:pt x="832" y="712"/>
                      </a:lnTo>
                      <a:lnTo>
                        <a:pt x="832" y="719"/>
                      </a:lnTo>
                      <a:lnTo>
                        <a:pt x="830" y="726"/>
                      </a:lnTo>
                      <a:close/>
                      <a:moveTo>
                        <a:pt x="386" y="224"/>
                      </a:moveTo>
                      <a:lnTo>
                        <a:pt x="383" y="224"/>
                      </a:lnTo>
                      <a:lnTo>
                        <a:pt x="382" y="224"/>
                      </a:lnTo>
                      <a:lnTo>
                        <a:pt x="381" y="225"/>
                      </a:lnTo>
                      <a:lnTo>
                        <a:pt x="381" y="228"/>
                      </a:lnTo>
                      <a:lnTo>
                        <a:pt x="383" y="232"/>
                      </a:lnTo>
                      <a:lnTo>
                        <a:pt x="390" y="239"/>
                      </a:lnTo>
                      <a:lnTo>
                        <a:pt x="394" y="243"/>
                      </a:lnTo>
                      <a:lnTo>
                        <a:pt x="397" y="243"/>
                      </a:lnTo>
                      <a:lnTo>
                        <a:pt x="399" y="243"/>
                      </a:lnTo>
                      <a:lnTo>
                        <a:pt x="400" y="243"/>
                      </a:lnTo>
                      <a:lnTo>
                        <a:pt x="401" y="242"/>
                      </a:lnTo>
                      <a:lnTo>
                        <a:pt x="401" y="240"/>
                      </a:lnTo>
                      <a:lnTo>
                        <a:pt x="401" y="239"/>
                      </a:lnTo>
                      <a:lnTo>
                        <a:pt x="399" y="236"/>
                      </a:lnTo>
                      <a:lnTo>
                        <a:pt x="396" y="232"/>
                      </a:lnTo>
                      <a:lnTo>
                        <a:pt x="392" y="228"/>
                      </a:lnTo>
                      <a:lnTo>
                        <a:pt x="389" y="225"/>
                      </a:lnTo>
                      <a:lnTo>
                        <a:pt x="386" y="224"/>
                      </a:lnTo>
                      <a:close/>
                      <a:moveTo>
                        <a:pt x="397" y="307"/>
                      </a:moveTo>
                      <a:lnTo>
                        <a:pt x="399" y="309"/>
                      </a:lnTo>
                      <a:lnTo>
                        <a:pt x="399" y="311"/>
                      </a:lnTo>
                      <a:lnTo>
                        <a:pt x="400" y="312"/>
                      </a:lnTo>
                      <a:lnTo>
                        <a:pt x="403" y="312"/>
                      </a:lnTo>
                      <a:lnTo>
                        <a:pt x="404" y="312"/>
                      </a:lnTo>
                      <a:lnTo>
                        <a:pt x="407" y="311"/>
                      </a:lnTo>
                      <a:lnTo>
                        <a:pt x="408" y="309"/>
                      </a:lnTo>
                      <a:lnTo>
                        <a:pt x="410" y="307"/>
                      </a:lnTo>
                      <a:lnTo>
                        <a:pt x="411" y="305"/>
                      </a:lnTo>
                      <a:lnTo>
                        <a:pt x="410" y="302"/>
                      </a:lnTo>
                      <a:lnTo>
                        <a:pt x="408" y="300"/>
                      </a:lnTo>
                      <a:lnTo>
                        <a:pt x="407" y="300"/>
                      </a:lnTo>
                      <a:lnTo>
                        <a:pt x="404" y="298"/>
                      </a:lnTo>
                      <a:lnTo>
                        <a:pt x="401" y="300"/>
                      </a:lnTo>
                      <a:lnTo>
                        <a:pt x="399" y="301"/>
                      </a:lnTo>
                      <a:lnTo>
                        <a:pt x="397" y="302"/>
                      </a:lnTo>
                      <a:lnTo>
                        <a:pt x="397" y="307"/>
                      </a:lnTo>
                      <a:close/>
                    </a:path>
                  </a:pathLst>
                </a:custGeom>
                <a:solidFill>
                  <a:schemeClr val="bg2"/>
                </a:solidFill>
                <a:ln w="9525">
                  <a:solidFill>
                    <a:schemeClr val="bg1"/>
                  </a:solidFill>
                  <a:round/>
                  <a:headEnd/>
                  <a:tailEnd/>
                </a:ln>
              </p:spPr>
              <p:txBody>
                <a:bodyPr/>
                <a:lstStyle/>
                <a:p>
                  <a:endParaRPr lang="fi-FI"/>
                </a:p>
              </p:txBody>
            </p:sp>
            <p:sp>
              <p:nvSpPr>
                <p:cNvPr id="2098" name="Freeform 107"/>
                <p:cNvSpPr>
                  <a:spLocks noEditPoints="1"/>
                </p:cNvSpPr>
                <p:nvPr/>
              </p:nvSpPr>
              <p:spPr bwMode="auto">
                <a:xfrm>
                  <a:off x="3243" y="2031"/>
                  <a:ext cx="334" cy="357"/>
                </a:xfrm>
                <a:custGeom>
                  <a:avLst/>
                  <a:gdLst>
                    <a:gd name="T0" fmla="*/ 2066 w 318"/>
                    <a:gd name="T1" fmla="*/ 923 h 340"/>
                    <a:gd name="T2" fmla="*/ 1981 w 318"/>
                    <a:gd name="T3" fmla="*/ 945 h 340"/>
                    <a:gd name="T4" fmla="*/ 1975 w 318"/>
                    <a:gd name="T5" fmla="*/ 857 h 340"/>
                    <a:gd name="T6" fmla="*/ 1912 w 318"/>
                    <a:gd name="T7" fmla="*/ 779 h 340"/>
                    <a:gd name="T8" fmla="*/ 1878 w 318"/>
                    <a:gd name="T9" fmla="*/ 625 h 340"/>
                    <a:gd name="T10" fmla="*/ 1816 w 318"/>
                    <a:gd name="T11" fmla="*/ 723 h 340"/>
                    <a:gd name="T12" fmla="*/ 1729 w 318"/>
                    <a:gd name="T13" fmla="*/ 779 h 340"/>
                    <a:gd name="T14" fmla="*/ 1656 w 318"/>
                    <a:gd name="T15" fmla="*/ 757 h 340"/>
                    <a:gd name="T16" fmla="*/ 1581 w 318"/>
                    <a:gd name="T17" fmla="*/ 642 h 340"/>
                    <a:gd name="T18" fmla="*/ 1514 w 318"/>
                    <a:gd name="T19" fmla="*/ 503 h 340"/>
                    <a:gd name="T20" fmla="*/ 1544 w 318"/>
                    <a:gd name="T21" fmla="*/ 404 h 340"/>
                    <a:gd name="T22" fmla="*/ 1704 w 318"/>
                    <a:gd name="T23" fmla="*/ 404 h 340"/>
                    <a:gd name="T24" fmla="*/ 1646 w 318"/>
                    <a:gd name="T25" fmla="*/ 331 h 340"/>
                    <a:gd name="T26" fmla="*/ 1710 w 318"/>
                    <a:gd name="T27" fmla="*/ 356 h 340"/>
                    <a:gd name="T28" fmla="*/ 1816 w 318"/>
                    <a:gd name="T29" fmla="*/ 315 h 340"/>
                    <a:gd name="T30" fmla="*/ 1951 w 318"/>
                    <a:gd name="T31" fmla="*/ 215 h 340"/>
                    <a:gd name="T32" fmla="*/ 2081 w 318"/>
                    <a:gd name="T33" fmla="*/ 97 h 340"/>
                    <a:gd name="T34" fmla="*/ 1858 w 318"/>
                    <a:gd name="T35" fmla="*/ 112 h 340"/>
                    <a:gd name="T36" fmla="*/ 1630 w 318"/>
                    <a:gd name="T37" fmla="*/ 2 h 340"/>
                    <a:gd name="T38" fmla="*/ 1514 w 318"/>
                    <a:gd name="T39" fmla="*/ 193 h 340"/>
                    <a:gd name="T40" fmla="*/ 1331 w 318"/>
                    <a:gd name="T41" fmla="*/ 237 h 340"/>
                    <a:gd name="T42" fmla="*/ 1500 w 318"/>
                    <a:gd name="T43" fmla="*/ 374 h 340"/>
                    <a:gd name="T44" fmla="*/ 1178 w 318"/>
                    <a:gd name="T45" fmla="*/ 512 h 340"/>
                    <a:gd name="T46" fmla="*/ 1021 w 318"/>
                    <a:gd name="T47" fmla="*/ 402 h 340"/>
                    <a:gd name="T48" fmla="*/ 764 w 318"/>
                    <a:gd name="T49" fmla="*/ 331 h 340"/>
                    <a:gd name="T50" fmla="*/ 718 w 318"/>
                    <a:gd name="T51" fmla="*/ 413 h 340"/>
                    <a:gd name="T52" fmla="*/ 740 w 318"/>
                    <a:gd name="T53" fmla="*/ 689 h 340"/>
                    <a:gd name="T54" fmla="*/ 509 w 318"/>
                    <a:gd name="T55" fmla="*/ 779 h 340"/>
                    <a:gd name="T56" fmla="*/ 540 w 318"/>
                    <a:gd name="T57" fmla="*/ 923 h 340"/>
                    <a:gd name="T58" fmla="*/ 615 w 318"/>
                    <a:gd name="T59" fmla="*/ 994 h 340"/>
                    <a:gd name="T60" fmla="*/ 684 w 318"/>
                    <a:gd name="T61" fmla="*/ 1094 h 340"/>
                    <a:gd name="T62" fmla="*/ 690 w 318"/>
                    <a:gd name="T63" fmla="*/ 1210 h 340"/>
                    <a:gd name="T64" fmla="*/ 586 w 318"/>
                    <a:gd name="T65" fmla="*/ 1360 h 340"/>
                    <a:gd name="T66" fmla="*/ 419 w 318"/>
                    <a:gd name="T67" fmla="*/ 1438 h 340"/>
                    <a:gd name="T68" fmla="*/ 377 w 318"/>
                    <a:gd name="T69" fmla="*/ 1538 h 340"/>
                    <a:gd name="T70" fmla="*/ 224 w 318"/>
                    <a:gd name="T71" fmla="*/ 1575 h 340"/>
                    <a:gd name="T72" fmla="*/ 190 w 318"/>
                    <a:gd name="T73" fmla="*/ 1713 h 340"/>
                    <a:gd name="T74" fmla="*/ 164 w 318"/>
                    <a:gd name="T75" fmla="*/ 1738 h 340"/>
                    <a:gd name="T76" fmla="*/ 7 w 318"/>
                    <a:gd name="T77" fmla="*/ 1879 h 340"/>
                    <a:gd name="T78" fmla="*/ 224 w 318"/>
                    <a:gd name="T79" fmla="*/ 1968 h 340"/>
                    <a:gd name="T80" fmla="*/ 3 w 318"/>
                    <a:gd name="T81" fmla="*/ 2011 h 340"/>
                    <a:gd name="T82" fmla="*/ 190 w 318"/>
                    <a:gd name="T83" fmla="*/ 2110 h 340"/>
                    <a:gd name="T84" fmla="*/ 286 w 318"/>
                    <a:gd name="T85" fmla="*/ 2187 h 340"/>
                    <a:gd name="T86" fmla="*/ 515 w 318"/>
                    <a:gd name="T87" fmla="*/ 2219 h 340"/>
                    <a:gd name="T88" fmla="*/ 620 w 318"/>
                    <a:gd name="T89" fmla="*/ 2229 h 340"/>
                    <a:gd name="T90" fmla="*/ 799 w 318"/>
                    <a:gd name="T91" fmla="*/ 2164 h 340"/>
                    <a:gd name="T92" fmla="*/ 959 w 318"/>
                    <a:gd name="T93" fmla="*/ 1983 h 340"/>
                    <a:gd name="T94" fmla="*/ 1237 w 318"/>
                    <a:gd name="T95" fmla="*/ 2115 h 340"/>
                    <a:gd name="T96" fmla="*/ 1559 w 318"/>
                    <a:gd name="T97" fmla="*/ 2190 h 340"/>
                    <a:gd name="T98" fmla="*/ 1754 w 318"/>
                    <a:gd name="T99" fmla="*/ 2022 h 340"/>
                    <a:gd name="T100" fmla="*/ 1951 w 318"/>
                    <a:gd name="T101" fmla="*/ 1790 h 340"/>
                    <a:gd name="T102" fmla="*/ 1983 w 318"/>
                    <a:gd name="T103" fmla="*/ 1499 h 340"/>
                    <a:gd name="T104" fmla="*/ 2032 w 318"/>
                    <a:gd name="T105" fmla="*/ 1094 h 340"/>
                    <a:gd name="T106" fmla="*/ 2134 w 318"/>
                    <a:gd name="T107" fmla="*/ 994 h 340"/>
                    <a:gd name="T108" fmla="*/ 1340 w 318"/>
                    <a:gd name="T109" fmla="*/ 1120 h 340"/>
                    <a:gd name="T110" fmla="*/ 1361 w 318"/>
                    <a:gd name="T111" fmla="*/ 1109 h 3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18"/>
                    <a:gd name="T169" fmla="*/ 0 h 340"/>
                    <a:gd name="T170" fmla="*/ 318 w 318"/>
                    <a:gd name="T171" fmla="*/ 340 h 34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18" h="340">
                      <a:moveTo>
                        <a:pt x="315" y="148"/>
                      </a:moveTo>
                      <a:lnTo>
                        <a:pt x="313" y="147"/>
                      </a:lnTo>
                      <a:lnTo>
                        <a:pt x="310" y="144"/>
                      </a:lnTo>
                      <a:lnTo>
                        <a:pt x="307" y="143"/>
                      </a:lnTo>
                      <a:lnTo>
                        <a:pt x="307" y="140"/>
                      </a:lnTo>
                      <a:lnTo>
                        <a:pt x="306" y="139"/>
                      </a:lnTo>
                      <a:lnTo>
                        <a:pt x="304" y="139"/>
                      </a:lnTo>
                      <a:lnTo>
                        <a:pt x="303" y="139"/>
                      </a:lnTo>
                      <a:lnTo>
                        <a:pt x="302" y="139"/>
                      </a:lnTo>
                      <a:lnTo>
                        <a:pt x="302" y="140"/>
                      </a:lnTo>
                      <a:lnTo>
                        <a:pt x="300" y="141"/>
                      </a:lnTo>
                      <a:lnTo>
                        <a:pt x="299" y="143"/>
                      </a:lnTo>
                      <a:lnTo>
                        <a:pt x="296" y="143"/>
                      </a:lnTo>
                      <a:lnTo>
                        <a:pt x="295" y="143"/>
                      </a:lnTo>
                      <a:lnTo>
                        <a:pt x="293" y="141"/>
                      </a:lnTo>
                      <a:lnTo>
                        <a:pt x="292" y="140"/>
                      </a:lnTo>
                      <a:lnTo>
                        <a:pt x="289" y="140"/>
                      </a:lnTo>
                      <a:lnTo>
                        <a:pt x="286" y="139"/>
                      </a:lnTo>
                      <a:lnTo>
                        <a:pt x="285" y="137"/>
                      </a:lnTo>
                      <a:lnTo>
                        <a:pt x="285" y="136"/>
                      </a:lnTo>
                      <a:lnTo>
                        <a:pt x="286" y="134"/>
                      </a:lnTo>
                      <a:lnTo>
                        <a:pt x="289" y="133"/>
                      </a:lnTo>
                      <a:lnTo>
                        <a:pt x="290" y="130"/>
                      </a:lnTo>
                      <a:lnTo>
                        <a:pt x="290" y="127"/>
                      </a:lnTo>
                      <a:lnTo>
                        <a:pt x="292" y="126"/>
                      </a:lnTo>
                      <a:lnTo>
                        <a:pt x="290" y="125"/>
                      </a:lnTo>
                      <a:lnTo>
                        <a:pt x="289" y="125"/>
                      </a:lnTo>
                      <a:lnTo>
                        <a:pt x="288" y="125"/>
                      </a:lnTo>
                      <a:lnTo>
                        <a:pt x="286" y="125"/>
                      </a:lnTo>
                      <a:lnTo>
                        <a:pt x="284" y="123"/>
                      </a:lnTo>
                      <a:lnTo>
                        <a:pt x="284" y="122"/>
                      </a:lnTo>
                      <a:lnTo>
                        <a:pt x="282" y="116"/>
                      </a:lnTo>
                      <a:lnTo>
                        <a:pt x="282" y="112"/>
                      </a:lnTo>
                      <a:lnTo>
                        <a:pt x="281" y="109"/>
                      </a:lnTo>
                      <a:lnTo>
                        <a:pt x="281" y="101"/>
                      </a:lnTo>
                      <a:lnTo>
                        <a:pt x="281" y="97"/>
                      </a:lnTo>
                      <a:lnTo>
                        <a:pt x="281" y="94"/>
                      </a:lnTo>
                      <a:lnTo>
                        <a:pt x="279" y="93"/>
                      </a:lnTo>
                      <a:lnTo>
                        <a:pt x="277" y="93"/>
                      </a:lnTo>
                      <a:lnTo>
                        <a:pt x="275" y="94"/>
                      </a:lnTo>
                      <a:lnTo>
                        <a:pt x="272" y="98"/>
                      </a:lnTo>
                      <a:lnTo>
                        <a:pt x="270" y="100"/>
                      </a:lnTo>
                      <a:lnTo>
                        <a:pt x="267" y="100"/>
                      </a:lnTo>
                      <a:lnTo>
                        <a:pt x="266" y="101"/>
                      </a:lnTo>
                      <a:lnTo>
                        <a:pt x="266" y="104"/>
                      </a:lnTo>
                      <a:lnTo>
                        <a:pt x="267" y="107"/>
                      </a:lnTo>
                      <a:lnTo>
                        <a:pt x="268" y="108"/>
                      </a:lnTo>
                      <a:lnTo>
                        <a:pt x="268" y="109"/>
                      </a:lnTo>
                      <a:lnTo>
                        <a:pt x="267" y="111"/>
                      </a:lnTo>
                      <a:lnTo>
                        <a:pt x="266" y="111"/>
                      </a:lnTo>
                      <a:lnTo>
                        <a:pt x="264" y="112"/>
                      </a:lnTo>
                      <a:lnTo>
                        <a:pt x="261" y="112"/>
                      </a:lnTo>
                      <a:lnTo>
                        <a:pt x="260" y="114"/>
                      </a:lnTo>
                      <a:lnTo>
                        <a:pt x="259" y="115"/>
                      </a:lnTo>
                      <a:lnTo>
                        <a:pt x="256" y="116"/>
                      </a:lnTo>
                      <a:lnTo>
                        <a:pt x="255" y="116"/>
                      </a:lnTo>
                      <a:lnTo>
                        <a:pt x="255" y="115"/>
                      </a:lnTo>
                      <a:lnTo>
                        <a:pt x="255" y="114"/>
                      </a:lnTo>
                      <a:lnTo>
                        <a:pt x="253" y="112"/>
                      </a:lnTo>
                      <a:lnTo>
                        <a:pt x="252" y="112"/>
                      </a:lnTo>
                      <a:lnTo>
                        <a:pt x="250" y="112"/>
                      </a:lnTo>
                      <a:lnTo>
                        <a:pt x="249" y="112"/>
                      </a:lnTo>
                      <a:lnTo>
                        <a:pt x="248" y="112"/>
                      </a:lnTo>
                      <a:lnTo>
                        <a:pt x="245" y="112"/>
                      </a:lnTo>
                      <a:lnTo>
                        <a:pt x="242" y="111"/>
                      </a:lnTo>
                      <a:lnTo>
                        <a:pt x="241" y="108"/>
                      </a:lnTo>
                      <a:lnTo>
                        <a:pt x="241" y="105"/>
                      </a:lnTo>
                      <a:lnTo>
                        <a:pt x="241" y="103"/>
                      </a:lnTo>
                      <a:lnTo>
                        <a:pt x="239" y="101"/>
                      </a:lnTo>
                      <a:lnTo>
                        <a:pt x="237" y="100"/>
                      </a:lnTo>
                      <a:lnTo>
                        <a:pt x="235" y="98"/>
                      </a:lnTo>
                      <a:lnTo>
                        <a:pt x="234" y="96"/>
                      </a:lnTo>
                      <a:lnTo>
                        <a:pt x="235" y="94"/>
                      </a:lnTo>
                      <a:lnTo>
                        <a:pt x="234" y="90"/>
                      </a:lnTo>
                      <a:lnTo>
                        <a:pt x="232" y="86"/>
                      </a:lnTo>
                      <a:lnTo>
                        <a:pt x="230" y="83"/>
                      </a:lnTo>
                      <a:lnTo>
                        <a:pt x="227" y="80"/>
                      </a:lnTo>
                      <a:lnTo>
                        <a:pt x="225" y="79"/>
                      </a:lnTo>
                      <a:lnTo>
                        <a:pt x="224" y="76"/>
                      </a:lnTo>
                      <a:lnTo>
                        <a:pt x="224" y="75"/>
                      </a:lnTo>
                      <a:lnTo>
                        <a:pt x="225" y="72"/>
                      </a:lnTo>
                      <a:lnTo>
                        <a:pt x="224" y="71"/>
                      </a:lnTo>
                      <a:lnTo>
                        <a:pt x="223" y="68"/>
                      </a:lnTo>
                      <a:lnTo>
                        <a:pt x="223" y="67"/>
                      </a:lnTo>
                      <a:lnTo>
                        <a:pt x="221" y="65"/>
                      </a:lnTo>
                      <a:lnTo>
                        <a:pt x="223" y="64"/>
                      </a:lnTo>
                      <a:lnTo>
                        <a:pt x="224" y="62"/>
                      </a:lnTo>
                      <a:lnTo>
                        <a:pt x="227" y="61"/>
                      </a:lnTo>
                      <a:lnTo>
                        <a:pt x="230" y="61"/>
                      </a:lnTo>
                      <a:lnTo>
                        <a:pt x="234" y="61"/>
                      </a:lnTo>
                      <a:lnTo>
                        <a:pt x="235" y="62"/>
                      </a:lnTo>
                      <a:lnTo>
                        <a:pt x="238" y="64"/>
                      </a:lnTo>
                      <a:lnTo>
                        <a:pt x="241" y="64"/>
                      </a:lnTo>
                      <a:lnTo>
                        <a:pt x="245" y="64"/>
                      </a:lnTo>
                      <a:lnTo>
                        <a:pt x="248" y="62"/>
                      </a:lnTo>
                      <a:lnTo>
                        <a:pt x="250" y="61"/>
                      </a:lnTo>
                      <a:lnTo>
                        <a:pt x="250" y="60"/>
                      </a:lnTo>
                      <a:lnTo>
                        <a:pt x="250" y="58"/>
                      </a:lnTo>
                      <a:lnTo>
                        <a:pt x="249" y="57"/>
                      </a:lnTo>
                      <a:lnTo>
                        <a:pt x="246" y="56"/>
                      </a:lnTo>
                      <a:lnTo>
                        <a:pt x="245" y="54"/>
                      </a:lnTo>
                      <a:lnTo>
                        <a:pt x="243" y="53"/>
                      </a:lnTo>
                      <a:lnTo>
                        <a:pt x="243" y="50"/>
                      </a:lnTo>
                      <a:lnTo>
                        <a:pt x="243" y="49"/>
                      </a:lnTo>
                      <a:lnTo>
                        <a:pt x="243" y="47"/>
                      </a:lnTo>
                      <a:lnTo>
                        <a:pt x="246" y="46"/>
                      </a:lnTo>
                      <a:lnTo>
                        <a:pt x="248" y="46"/>
                      </a:lnTo>
                      <a:lnTo>
                        <a:pt x="249" y="47"/>
                      </a:lnTo>
                      <a:lnTo>
                        <a:pt x="250" y="47"/>
                      </a:lnTo>
                      <a:lnTo>
                        <a:pt x="250" y="50"/>
                      </a:lnTo>
                      <a:lnTo>
                        <a:pt x="252" y="51"/>
                      </a:lnTo>
                      <a:lnTo>
                        <a:pt x="252" y="53"/>
                      </a:lnTo>
                      <a:lnTo>
                        <a:pt x="253" y="53"/>
                      </a:lnTo>
                      <a:lnTo>
                        <a:pt x="255" y="54"/>
                      </a:lnTo>
                      <a:lnTo>
                        <a:pt x="257" y="53"/>
                      </a:lnTo>
                      <a:lnTo>
                        <a:pt x="260" y="51"/>
                      </a:lnTo>
                      <a:lnTo>
                        <a:pt x="263" y="51"/>
                      </a:lnTo>
                      <a:lnTo>
                        <a:pt x="264" y="50"/>
                      </a:lnTo>
                      <a:lnTo>
                        <a:pt x="266" y="50"/>
                      </a:lnTo>
                      <a:lnTo>
                        <a:pt x="268" y="47"/>
                      </a:lnTo>
                      <a:lnTo>
                        <a:pt x="271" y="44"/>
                      </a:lnTo>
                      <a:lnTo>
                        <a:pt x="272" y="43"/>
                      </a:lnTo>
                      <a:lnTo>
                        <a:pt x="275" y="42"/>
                      </a:lnTo>
                      <a:lnTo>
                        <a:pt x="278" y="40"/>
                      </a:lnTo>
                      <a:lnTo>
                        <a:pt x="281" y="39"/>
                      </a:lnTo>
                      <a:lnTo>
                        <a:pt x="284" y="36"/>
                      </a:lnTo>
                      <a:lnTo>
                        <a:pt x="285" y="33"/>
                      </a:lnTo>
                      <a:lnTo>
                        <a:pt x="288" y="32"/>
                      </a:lnTo>
                      <a:lnTo>
                        <a:pt x="292" y="31"/>
                      </a:lnTo>
                      <a:lnTo>
                        <a:pt x="296" y="29"/>
                      </a:lnTo>
                      <a:lnTo>
                        <a:pt x="300" y="29"/>
                      </a:lnTo>
                      <a:lnTo>
                        <a:pt x="303" y="28"/>
                      </a:lnTo>
                      <a:lnTo>
                        <a:pt x="304" y="27"/>
                      </a:lnTo>
                      <a:lnTo>
                        <a:pt x="307" y="24"/>
                      </a:lnTo>
                      <a:lnTo>
                        <a:pt x="307" y="20"/>
                      </a:lnTo>
                      <a:lnTo>
                        <a:pt x="307" y="15"/>
                      </a:lnTo>
                      <a:lnTo>
                        <a:pt x="304" y="11"/>
                      </a:lnTo>
                      <a:lnTo>
                        <a:pt x="303" y="7"/>
                      </a:lnTo>
                      <a:lnTo>
                        <a:pt x="300" y="4"/>
                      </a:lnTo>
                      <a:lnTo>
                        <a:pt x="299" y="3"/>
                      </a:lnTo>
                      <a:lnTo>
                        <a:pt x="293" y="3"/>
                      </a:lnTo>
                      <a:lnTo>
                        <a:pt x="288" y="6"/>
                      </a:lnTo>
                      <a:lnTo>
                        <a:pt x="284" y="10"/>
                      </a:lnTo>
                      <a:lnTo>
                        <a:pt x="274" y="18"/>
                      </a:lnTo>
                      <a:lnTo>
                        <a:pt x="272" y="11"/>
                      </a:lnTo>
                      <a:lnTo>
                        <a:pt x="272" y="9"/>
                      </a:lnTo>
                      <a:lnTo>
                        <a:pt x="272" y="7"/>
                      </a:lnTo>
                      <a:lnTo>
                        <a:pt x="274" y="6"/>
                      </a:lnTo>
                      <a:lnTo>
                        <a:pt x="266" y="4"/>
                      </a:lnTo>
                      <a:lnTo>
                        <a:pt x="256" y="2"/>
                      </a:lnTo>
                      <a:lnTo>
                        <a:pt x="246" y="0"/>
                      </a:lnTo>
                      <a:lnTo>
                        <a:pt x="241" y="2"/>
                      </a:lnTo>
                      <a:lnTo>
                        <a:pt x="234" y="3"/>
                      </a:lnTo>
                      <a:lnTo>
                        <a:pt x="230" y="9"/>
                      </a:lnTo>
                      <a:lnTo>
                        <a:pt x="225" y="10"/>
                      </a:lnTo>
                      <a:lnTo>
                        <a:pt x="224" y="13"/>
                      </a:lnTo>
                      <a:lnTo>
                        <a:pt x="223" y="15"/>
                      </a:lnTo>
                      <a:lnTo>
                        <a:pt x="223" y="18"/>
                      </a:lnTo>
                      <a:lnTo>
                        <a:pt x="224" y="22"/>
                      </a:lnTo>
                      <a:lnTo>
                        <a:pt x="224" y="29"/>
                      </a:lnTo>
                      <a:lnTo>
                        <a:pt x="219" y="27"/>
                      </a:lnTo>
                      <a:lnTo>
                        <a:pt x="216" y="27"/>
                      </a:lnTo>
                      <a:lnTo>
                        <a:pt x="213" y="27"/>
                      </a:lnTo>
                      <a:lnTo>
                        <a:pt x="210" y="32"/>
                      </a:lnTo>
                      <a:lnTo>
                        <a:pt x="202" y="32"/>
                      </a:lnTo>
                      <a:lnTo>
                        <a:pt x="195" y="32"/>
                      </a:lnTo>
                      <a:lnTo>
                        <a:pt x="195" y="33"/>
                      </a:lnTo>
                      <a:lnTo>
                        <a:pt x="195" y="36"/>
                      </a:lnTo>
                      <a:lnTo>
                        <a:pt x="194" y="38"/>
                      </a:lnTo>
                      <a:lnTo>
                        <a:pt x="195" y="40"/>
                      </a:lnTo>
                      <a:lnTo>
                        <a:pt x="196" y="43"/>
                      </a:lnTo>
                      <a:lnTo>
                        <a:pt x="199" y="46"/>
                      </a:lnTo>
                      <a:lnTo>
                        <a:pt x="202" y="47"/>
                      </a:lnTo>
                      <a:lnTo>
                        <a:pt x="206" y="50"/>
                      </a:lnTo>
                      <a:lnTo>
                        <a:pt x="213" y="53"/>
                      </a:lnTo>
                      <a:lnTo>
                        <a:pt x="221" y="56"/>
                      </a:lnTo>
                      <a:lnTo>
                        <a:pt x="216" y="64"/>
                      </a:lnTo>
                      <a:lnTo>
                        <a:pt x="202" y="67"/>
                      </a:lnTo>
                      <a:lnTo>
                        <a:pt x="196" y="69"/>
                      </a:lnTo>
                      <a:lnTo>
                        <a:pt x="189" y="72"/>
                      </a:lnTo>
                      <a:lnTo>
                        <a:pt x="191" y="72"/>
                      </a:lnTo>
                      <a:lnTo>
                        <a:pt x="191" y="75"/>
                      </a:lnTo>
                      <a:lnTo>
                        <a:pt x="189" y="79"/>
                      </a:lnTo>
                      <a:lnTo>
                        <a:pt x="174" y="76"/>
                      </a:lnTo>
                      <a:lnTo>
                        <a:pt x="166" y="75"/>
                      </a:lnTo>
                      <a:lnTo>
                        <a:pt x="163" y="75"/>
                      </a:lnTo>
                      <a:lnTo>
                        <a:pt x="162" y="74"/>
                      </a:lnTo>
                      <a:lnTo>
                        <a:pt x="160" y="72"/>
                      </a:lnTo>
                      <a:lnTo>
                        <a:pt x="158" y="69"/>
                      </a:lnTo>
                      <a:lnTo>
                        <a:pt x="156" y="67"/>
                      </a:lnTo>
                      <a:lnTo>
                        <a:pt x="155" y="64"/>
                      </a:lnTo>
                      <a:lnTo>
                        <a:pt x="151" y="60"/>
                      </a:lnTo>
                      <a:lnTo>
                        <a:pt x="147" y="58"/>
                      </a:lnTo>
                      <a:lnTo>
                        <a:pt x="142" y="56"/>
                      </a:lnTo>
                      <a:lnTo>
                        <a:pt x="138" y="56"/>
                      </a:lnTo>
                      <a:lnTo>
                        <a:pt x="130" y="54"/>
                      </a:lnTo>
                      <a:lnTo>
                        <a:pt x="120" y="53"/>
                      </a:lnTo>
                      <a:lnTo>
                        <a:pt x="116" y="51"/>
                      </a:lnTo>
                      <a:lnTo>
                        <a:pt x="115" y="50"/>
                      </a:lnTo>
                      <a:lnTo>
                        <a:pt x="113" y="49"/>
                      </a:lnTo>
                      <a:lnTo>
                        <a:pt x="112" y="49"/>
                      </a:lnTo>
                      <a:lnTo>
                        <a:pt x="106" y="50"/>
                      </a:lnTo>
                      <a:lnTo>
                        <a:pt x="104" y="53"/>
                      </a:lnTo>
                      <a:lnTo>
                        <a:pt x="104" y="56"/>
                      </a:lnTo>
                      <a:lnTo>
                        <a:pt x="102" y="60"/>
                      </a:lnTo>
                      <a:lnTo>
                        <a:pt x="101" y="64"/>
                      </a:lnTo>
                      <a:lnTo>
                        <a:pt x="105" y="64"/>
                      </a:lnTo>
                      <a:lnTo>
                        <a:pt x="106" y="62"/>
                      </a:lnTo>
                      <a:lnTo>
                        <a:pt x="112" y="61"/>
                      </a:lnTo>
                      <a:lnTo>
                        <a:pt x="106" y="78"/>
                      </a:lnTo>
                      <a:lnTo>
                        <a:pt x="101" y="96"/>
                      </a:lnTo>
                      <a:lnTo>
                        <a:pt x="111" y="97"/>
                      </a:lnTo>
                      <a:lnTo>
                        <a:pt x="113" y="97"/>
                      </a:lnTo>
                      <a:lnTo>
                        <a:pt x="118" y="98"/>
                      </a:lnTo>
                      <a:lnTo>
                        <a:pt x="118" y="104"/>
                      </a:lnTo>
                      <a:lnTo>
                        <a:pt x="109" y="104"/>
                      </a:lnTo>
                      <a:lnTo>
                        <a:pt x="100" y="104"/>
                      </a:lnTo>
                      <a:lnTo>
                        <a:pt x="98" y="109"/>
                      </a:lnTo>
                      <a:lnTo>
                        <a:pt x="97" y="114"/>
                      </a:lnTo>
                      <a:lnTo>
                        <a:pt x="94" y="115"/>
                      </a:lnTo>
                      <a:lnTo>
                        <a:pt x="91" y="115"/>
                      </a:lnTo>
                      <a:lnTo>
                        <a:pt x="86" y="116"/>
                      </a:lnTo>
                      <a:lnTo>
                        <a:pt x="80" y="116"/>
                      </a:lnTo>
                      <a:lnTo>
                        <a:pt x="75" y="116"/>
                      </a:lnTo>
                      <a:lnTo>
                        <a:pt x="75" y="119"/>
                      </a:lnTo>
                      <a:lnTo>
                        <a:pt x="76" y="119"/>
                      </a:lnTo>
                      <a:lnTo>
                        <a:pt x="76" y="121"/>
                      </a:lnTo>
                      <a:lnTo>
                        <a:pt x="75" y="127"/>
                      </a:lnTo>
                      <a:lnTo>
                        <a:pt x="75" y="133"/>
                      </a:lnTo>
                      <a:lnTo>
                        <a:pt x="76" y="136"/>
                      </a:lnTo>
                      <a:lnTo>
                        <a:pt x="77" y="139"/>
                      </a:lnTo>
                      <a:lnTo>
                        <a:pt x="80" y="139"/>
                      </a:lnTo>
                      <a:lnTo>
                        <a:pt x="82" y="137"/>
                      </a:lnTo>
                      <a:lnTo>
                        <a:pt x="84" y="137"/>
                      </a:lnTo>
                      <a:lnTo>
                        <a:pt x="86" y="139"/>
                      </a:lnTo>
                      <a:lnTo>
                        <a:pt x="83" y="144"/>
                      </a:lnTo>
                      <a:lnTo>
                        <a:pt x="83" y="147"/>
                      </a:lnTo>
                      <a:lnTo>
                        <a:pt x="83" y="148"/>
                      </a:lnTo>
                      <a:lnTo>
                        <a:pt x="86" y="148"/>
                      </a:lnTo>
                      <a:lnTo>
                        <a:pt x="90" y="148"/>
                      </a:lnTo>
                      <a:lnTo>
                        <a:pt x="94" y="148"/>
                      </a:lnTo>
                      <a:lnTo>
                        <a:pt x="95" y="148"/>
                      </a:lnTo>
                      <a:lnTo>
                        <a:pt x="97" y="148"/>
                      </a:lnTo>
                      <a:lnTo>
                        <a:pt x="97" y="151"/>
                      </a:lnTo>
                      <a:lnTo>
                        <a:pt x="98" y="154"/>
                      </a:lnTo>
                      <a:lnTo>
                        <a:pt x="98" y="157"/>
                      </a:lnTo>
                      <a:lnTo>
                        <a:pt x="100" y="159"/>
                      </a:lnTo>
                      <a:lnTo>
                        <a:pt x="101" y="162"/>
                      </a:lnTo>
                      <a:lnTo>
                        <a:pt x="104" y="163"/>
                      </a:lnTo>
                      <a:lnTo>
                        <a:pt x="112" y="166"/>
                      </a:lnTo>
                      <a:lnTo>
                        <a:pt x="129" y="170"/>
                      </a:lnTo>
                      <a:lnTo>
                        <a:pt x="129" y="177"/>
                      </a:lnTo>
                      <a:lnTo>
                        <a:pt x="118" y="179"/>
                      </a:lnTo>
                      <a:lnTo>
                        <a:pt x="109" y="180"/>
                      </a:lnTo>
                      <a:lnTo>
                        <a:pt x="105" y="180"/>
                      </a:lnTo>
                      <a:lnTo>
                        <a:pt x="102" y="181"/>
                      </a:lnTo>
                      <a:lnTo>
                        <a:pt x="100" y="183"/>
                      </a:lnTo>
                      <a:lnTo>
                        <a:pt x="97" y="186"/>
                      </a:lnTo>
                      <a:lnTo>
                        <a:pt x="94" y="190"/>
                      </a:lnTo>
                      <a:lnTo>
                        <a:pt x="93" y="194"/>
                      </a:lnTo>
                      <a:lnTo>
                        <a:pt x="91" y="198"/>
                      </a:lnTo>
                      <a:lnTo>
                        <a:pt x="90" y="201"/>
                      </a:lnTo>
                      <a:lnTo>
                        <a:pt x="89" y="202"/>
                      </a:lnTo>
                      <a:lnTo>
                        <a:pt x="86" y="202"/>
                      </a:lnTo>
                      <a:lnTo>
                        <a:pt x="82" y="202"/>
                      </a:lnTo>
                      <a:lnTo>
                        <a:pt x="79" y="202"/>
                      </a:lnTo>
                      <a:lnTo>
                        <a:pt x="75" y="202"/>
                      </a:lnTo>
                      <a:lnTo>
                        <a:pt x="75" y="205"/>
                      </a:lnTo>
                      <a:lnTo>
                        <a:pt x="68" y="206"/>
                      </a:lnTo>
                      <a:lnTo>
                        <a:pt x="59" y="209"/>
                      </a:lnTo>
                      <a:lnTo>
                        <a:pt x="59" y="217"/>
                      </a:lnTo>
                      <a:lnTo>
                        <a:pt x="62" y="216"/>
                      </a:lnTo>
                      <a:lnTo>
                        <a:pt x="65" y="216"/>
                      </a:lnTo>
                      <a:lnTo>
                        <a:pt x="65" y="217"/>
                      </a:lnTo>
                      <a:lnTo>
                        <a:pt x="65" y="220"/>
                      </a:lnTo>
                      <a:lnTo>
                        <a:pt x="64" y="223"/>
                      </a:lnTo>
                      <a:lnTo>
                        <a:pt x="62" y="226"/>
                      </a:lnTo>
                      <a:lnTo>
                        <a:pt x="61" y="227"/>
                      </a:lnTo>
                      <a:lnTo>
                        <a:pt x="59" y="228"/>
                      </a:lnTo>
                      <a:lnTo>
                        <a:pt x="55" y="228"/>
                      </a:lnTo>
                      <a:lnTo>
                        <a:pt x="54" y="227"/>
                      </a:lnTo>
                      <a:lnTo>
                        <a:pt x="51" y="226"/>
                      </a:lnTo>
                      <a:lnTo>
                        <a:pt x="48" y="226"/>
                      </a:lnTo>
                      <a:lnTo>
                        <a:pt x="47" y="234"/>
                      </a:lnTo>
                      <a:lnTo>
                        <a:pt x="47" y="238"/>
                      </a:lnTo>
                      <a:lnTo>
                        <a:pt x="46" y="242"/>
                      </a:lnTo>
                      <a:lnTo>
                        <a:pt x="37" y="237"/>
                      </a:lnTo>
                      <a:lnTo>
                        <a:pt x="33" y="235"/>
                      </a:lnTo>
                      <a:lnTo>
                        <a:pt x="30" y="234"/>
                      </a:lnTo>
                      <a:lnTo>
                        <a:pt x="23" y="234"/>
                      </a:lnTo>
                      <a:lnTo>
                        <a:pt x="19" y="234"/>
                      </a:lnTo>
                      <a:lnTo>
                        <a:pt x="11" y="237"/>
                      </a:lnTo>
                      <a:lnTo>
                        <a:pt x="6" y="246"/>
                      </a:lnTo>
                      <a:lnTo>
                        <a:pt x="18" y="251"/>
                      </a:lnTo>
                      <a:lnTo>
                        <a:pt x="23" y="253"/>
                      </a:lnTo>
                      <a:lnTo>
                        <a:pt x="28" y="255"/>
                      </a:lnTo>
                      <a:lnTo>
                        <a:pt x="30" y="255"/>
                      </a:lnTo>
                      <a:lnTo>
                        <a:pt x="35" y="255"/>
                      </a:lnTo>
                      <a:lnTo>
                        <a:pt x="37" y="255"/>
                      </a:lnTo>
                      <a:lnTo>
                        <a:pt x="39" y="255"/>
                      </a:lnTo>
                      <a:lnTo>
                        <a:pt x="40" y="255"/>
                      </a:lnTo>
                      <a:lnTo>
                        <a:pt x="43" y="260"/>
                      </a:lnTo>
                      <a:lnTo>
                        <a:pt x="33" y="260"/>
                      </a:lnTo>
                      <a:lnTo>
                        <a:pt x="25" y="260"/>
                      </a:lnTo>
                      <a:lnTo>
                        <a:pt x="21" y="260"/>
                      </a:lnTo>
                      <a:lnTo>
                        <a:pt x="17" y="260"/>
                      </a:lnTo>
                      <a:lnTo>
                        <a:pt x="12" y="262"/>
                      </a:lnTo>
                      <a:lnTo>
                        <a:pt x="8" y="263"/>
                      </a:lnTo>
                      <a:lnTo>
                        <a:pt x="0" y="269"/>
                      </a:lnTo>
                      <a:lnTo>
                        <a:pt x="0" y="278"/>
                      </a:lnTo>
                      <a:lnTo>
                        <a:pt x="4" y="280"/>
                      </a:lnTo>
                      <a:lnTo>
                        <a:pt x="7" y="280"/>
                      </a:lnTo>
                      <a:lnTo>
                        <a:pt x="14" y="278"/>
                      </a:lnTo>
                      <a:lnTo>
                        <a:pt x="14" y="287"/>
                      </a:lnTo>
                      <a:lnTo>
                        <a:pt x="19" y="288"/>
                      </a:lnTo>
                      <a:lnTo>
                        <a:pt x="28" y="288"/>
                      </a:lnTo>
                      <a:lnTo>
                        <a:pt x="32" y="289"/>
                      </a:lnTo>
                      <a:lnTo>
                        <a:pt x="35" y="289"/>
                      </a:lnTo>
                      <a:lnTo>
                        <a:pt x="35" y="291"/>
                      </a:lnTo>
                      <a:lnTo>
                        <a:pt x="33" y="292"/>
                      </a:lnTo>
                      <a:lnTo>
                        <a:pt x="26" y="293"/>
                      </a:lnTo>
                      <a:lnTo>
                        <a:pt x="21" y="295"/>
                      </a:lnTo>
                      <a:lnTo>
                        <a:pt x="15" y="296"/>
                      </a:lnTo>
                      <a:lnTo>
                        <a:pt x="8" y="298"/>
                      </a:lnTo>
                      <a:lnTo>
                        <a:pt x="10" y="298"/>
                      </a:lnTo>
                      <a:lnTo>
                        <a:pt x="10" y="299"/>
                      </a:lnTo>
                      <a:lnTo>
                        <a:pt x="8" y="299"/>
                      </a:lnTo>
                      <a:lnTo>
                        <a:pt x="3" y="300"/>
                      </a:lnTo>
                      <a:lnTo>
                        <a:pt x="6" y="303"/>
                      </a:lnTo>
                      <a:lnTo>
                        <a:pt x="6" y="305"/>
                      </a:lnTo>
                      <a:lnTo>
                        <a:pt x="6" y="306"/>
                      </a:lnTo>
                      <a:lnTo>
                        <a:pt x="35" y="306"/>
                      </a:lnTo>
                      <a:lnTo>
                        <a:pt x="35" y="310"/>
                      </a:lnTo>
                      <a:lnTo>
                        <a:pt x="32" y="310"/>
                      </a:lnTo>
                      <a:lnTo>
                        <a:pt x="28" y="310"/>
                      </a:lnTo>
                      <a:lnTo>
                        <a:pt x="28" y="314"/>
                      </a:lnTo>
                      <a:lnTo>
                        <a:pt x="28" y="318"/>
                      </a:lnTo>
                      <a:lnTo>
                        <a:pt x="23" y="318"/>
                      </a:lnTo>
                      <a:lnTo>
                        <a:pt x="19" y="318"/>
                      </a:lnTo>
                      <a:lnTo>
                        <a:pt x="17" y="327"/>
                      </a:lnTo>
                      <a:lnTo>
                        <a:pt x="30" y="325"/>
                      </a:lnTo>
                      <a:lnTo>
                        <a:pt x="37" y="325"/>
                      </a:lnTo>
                      <a:lnTo>
                        <a:pt x="40" y="327"/>
                      </a:lnTo>
                      <a:lnTo>
                        <a:pt x="43" y="327"/>
                      </a:lnTo>
                      <a:lnTo>
                        <a:pt x="47" y="331"/>
                      </a:lnTo>
                      <a:lnTo>
                        <a:pt x="51" y="335"/>
                      </a:lnTo>
                      <a:lnTo>
                        <a:pt x="54" y="335"/>
                      </a:lnTo>
                      <a:lnTo>
                        <a:pt x="57" y="334"/>
                      </a:lnTo>
                      <a:lnTo>
                        <a:pt x="64" y="332"/>
                      </a:lnTo>
                      <a:lnTo>
                        <a:pt x="71" y="331"/>
                      </a:lnTo>
                      <a:lnTo>
                        <a:pt x="73" y="331"/>
                      </a:lnTo>
                      <a:lnTo>
                        <a:pt x="77" y="332"/>
                      </a:lnTo>
                      <a:lnTo>
                        <a:pt x="79" y="332"/>
                      </a:lnTo>
                      <a:lnTo>
                        <a:pt x="79" y="334"/>
                      </a:lnTo>
                      <a:lnTo>
                        <a:pt x="82" y="336"/>
                      </a:lnTo>
                      <a:lnTo>
                        <a:pt x="83" y="339"/>
                      </a:lnTo>
                      <a:lnTo>
                        <a:pt x="84" y="339"/>
                      </a:lnTo>
                      <a:lnTo>
                        <a:pt x="86" y="340"/>
                      </a:lnTo>
                      <a:lnTo>
                        <a:pt x="89" y="335"/>
                      </a:lnTo>
                      <a:lnTo>
                        <a:pt x="91" y="334"/>
                      </a:lnTo>
                      <a:lnTo>
                        <a:pt x="94" y="334"/>
                      </a:lnTo>
                      <a:lnTo>
                        <a:pt x="101" y="335"/>
                      </a:lnTo>
                      <a:lnTo>
                        <a:pt x="108" y="335"/>
                      </a:lnTo>
                      <a:lnTo>
                        <a:pt x="112" y="334"/>
                      </a:lnTo>
                      <a:lnTo>
                        <a:pt x="115" y="332"/>
                      </a:lnTo>
                      <a:lnTo>
                        <a:pt x="116" y="329"/>
                      </a:lnTo>
                      <a:lnTo>
                        <a:pt x="118" y="325"/>
                      </a:lnTo>
                      <a:lnTo>
                        <a:pt x="118" y="321"/>
                      </a:lnTo>
                      <a:lnTo>
                        <a:pt x="116" y="320"/>
                      </a:lnTo>
                      <a:lnTo>
                        <a:pt x="115" y="318"/>
                      </a:lnTo>
                      <a:lnTo>
                        <a:pt x="118" y="318"/>
                      </a:lnTo>
                      <a:lnTo>
                        <a:pt x="120" y="318"/>
                      </a:lnTo>
                      <a:lnTo>
                        <a:pt x="126" y="318"/>
                      </a:lnTo>
                      <a:lnTo>
                        <a:pt x="131" y="306"/>
                      </a:lnTo>
                      <a:lnTo>
                        <a:pt x="136" y="300"/>
                      </a:lnTo>
                      <a:lnTo>
                        <a:pt x="141" y="295"/>
                      </a:lnTo>
                      <a:lnTo>
                        <a:pt x="154" y="307"/>
                      </a:lnTo>
                      <a:lnTo>
                        <a:pt x="160" y="316"/>
                      </a:lnTo>
                      <a:lnTo>
                        <a:pt x="163" y="317"/>
                      </a:lnTo>
                      <a:lnTo>
                        <a:pt x="166" y="318"/>
                      </a:lnTo>
                      <a:lnTo>
                        <a:pt x="169" y="320"/>
                      </a:lnTo>
                      <a:lnTo>
                        <a:pt x="172" y="320"/>
                      </a:lnTo>
                      <a:lnTo>
                        <a:pt x="177" y="318"/>
                      </a:lnTo>
                      <a:lnTo>
                        <a:pt x="183" y="317"/>
                      </a:lnTo>
                      <a:lnTo>
                        <a:pt x="185" y="316"/>
                      </a:lnTo>
                      <a:lnTo>
                        <a:pt x="189" y="316"/>
                      </a:lnTo>
                      <a:lnTo>
                        <a:pt x="198" y="321"/>
                      </a:lnTo>
                      <a:lnTo>
                        <a:pt x="205" y="322"/>
                      </a:lnTo>
                      <a:lnTo>
                        <a:pt x="209" y="322"/>
                      </a:lnTo>
                      <a:lnTo>
                        <a:pt x="213" y="322"/>
                      </a:lnTo>
                      <a:lnTo>
                        <a:pt x="219" y="324"/>
                      </a:lnTo>
                      <a:lnTo>
                        <a:pt x="230" y="328"/>
                      </a:lnTo>
                      <a:lnTo>
                        <a:pt x="235" y="331"/>
                      </a:lnTo>
                      <a:lnTo>
                        <a:pt x="239" y="335"/>
                      </a:lnTo>
                      <a:lnTo>
                        <a:pt x="243" y="324"/>
                      </a:lnTo>
                      <a:lnTo>
                        <a:pt x="245" y="318"/>
                      </a:lnTo>
                      <a:lnTo>
                        <a:pt x="248" y="313"/>
                      </a:lnTo>
                      <a:lnTo>
                        <a:pt x="250" y="310"/>
                      </a:lnTo>
                      <a:lnTo>
                        <a:pt x="253" y="307"/>
                      </a:lnTo>
                      <a:lnTo>
                        <a:pt x="259" y="303"/>
                      </a:lnTo>
                      <a:lnTo>
                        <a:pt x="260" y="299"/>
                      </a:lnTo>
                      <a:lnTo>
                        <a:pt x="261" y="296"/>
                      </a:lnTo>
                      <a:lnTo>
                        <a:pt x="264" y="289"/>
                      </a:lnTo>
                      <a:lnTo>
                        <a:pt x="266" y="287"/>
                      </a:lnTo>
                      <a:lnTo>
                        <a:pt x="270" y="284"/>
                      </a:lnTo>
                      <a:lnTo>
                        <a:pt x="279" y="275"/>
                      </a:lnTo>
                      <a:lnTo>
                        <a:pt x="284" y="271"/>
                      </a:lnTo>
                      <a:lnTo>
                        <a:pt x="288" y="267"/>
                      </a:lnTo>
                      <a:lnTo>
                        <a:pt x="290" y="263"/>
                      </a:lnTo>
                      <a:lnTo>
                        <a:pt x="293" y="260"/>
                      </a:lnTo>
                      <a:lnTo>
                        <a:pt x="293" y="256"/>
                      </a:lnTo>
                      <a:lnTo>
                        <a:pt x="292" y="251"/>
                      </a:lnTo>
                      <a:lnTo>
                        <a:pt x="290" y="245"/>
                      </a:lnTo>
                      <a:lnTo>
                        <a:pt x="290" y="239"/>
                      </a:lnTo>
                      <a:lnTo>
                        <a:pt x="290" y="231"/>
                      </a:lnTo>
                      <a:lnTo>
                        <a:pt x="293" y="223"/>
                      </a:lnTo>
                      <a:lnTo>
                        <a:pt x="299" y="220"/>
                      </a:lnTo>
                      <a:lnTo>
                        <a:pt x="300" y="210"/>
                      </a:lnTo>
                      <a:lnTo>
                        <a:pt x="302" y="198"/>
                      </a:lnTo>
                      <a:lnTo>
                        <a:pt x="303" y="187"/>
                      </a:lnTo>
                      <a:lnTo>
                        <a:pt x="303" y="177"/>
                      </a:lnTo>
                      <a:lnTo>
                        <a:pt x="303" y="169"/>
                      </a:lnTo>
                      <a:lnTo>
                        <a:pt x="302" y="163"/>
                      </a:lnTo>
                      <a:lnTo>
                        <a:pt x="300" y="162"/>
                      </a:lnTo>
                      <a:lnTo>
                        <a:pt x="304" y="162"/>
                      </a:lnTo>
                      <a:lnTo>
                        <a:pt x="308" y="162"/>
                      </a:lnTo>
                      <a:lnTo>
                        <a:pt x="313" y="162"/>
                      </a:lnTo>
                      <a:lnTo>
                        <a:pt x="317" y="162"/>
                      </a:lnTo>
                      <a:lnTo>
                        <a:pt x="317" y="157"/>
                      </a:lnTo>
                      <a:lnTo>
                        <a:pt x="318" y="157"/>
                      </a:lnTo>
                      <a:lnTo>
                        <a:pt x="317" y="152"/>
                      </a:lnTo>
                      <a:lnTo>
                        <a:pt x="315" y="148"/>
                      </a:lnTo>
                      <a:close/>
                      <a:moveTo>
                        <a:pt x="109" y="226"/>
                      </a:moveTo>
                      <a:lnTo>
                        <a:pt x="106" y="226"/>
                      </a:lnTo>
                      <a:lnTo>
                        <a:pt x="105" y="226"/>
                      </a:lnTo>
                      <a:lnTo>
                        <a:pt x="105" y="224"/>
                      </a:lnTo>
                      <a:lnTo>
                        <a:pt x="106" y="222"/>
                      </a:lnTo>
                      <a:lnTo>
                        <a:pt x="109" y="220"/>
                      </a:lnTo>
                      <a:lnTo>
                        <a:pt x="109" y="226"/>
                      </a:lnTo>
                      <a:close/>
                      <a:moveTo>
                        <a:pt x="198" y="168"/>
                      </a:moveTo>
                      <a:lnTo>
                        <a:pt x="196" y="165"/>
                      </a:lnTo>
                      <a:lnTo>
                        <a:pt x="196" y="163"/>
                      </a:lnTo>
                      <a:lnTo>
                        <a:pt x="196" y="162"/>
                      </a:lnTo>
                      <a:lnTo>
                        <a:pt x="198" y="162"/>
                      </a:lnTo>
                      <a:lnTo>
                        <a:pt x="199" y="162"/>
                      </a:lnTo>
                      <a:lnTo>
                        <a:pt x="201" y="162"/>
                      </a:lnTo>
                      <a:lnTo>
                        <a:pt x="201" y="163"/>
                      </a:lnTo>
                      <a:lnTo>
                        <a:pt x="201" y="165"/>
                      </a:lnTo>
                      <a:lnTo>
                        <a:pt x="198" y="168"/>
                      </a:lnTo>
                      <a:close/>
                    </a:path>
                  </a:pathLst>
                </a:custGeom>
                <a:solidFill>
                  <a:schemeClr val="bg2"/>
                </a:solidFill>
                <a:ln w="9525">
                  <a:solidFill>
                    <a:schemeClr val="bg1"/>
                  </a:solidFill>
                  <a:round/>
                  <a:headEnd/>
                  <a:tailEnd/>
                </a:ln>
              </p:spPr>
              <p:txBody>
                <a:bodyPr/>
                <a:lstStyle/>
                <a:p>
                  <a:endParaRPr lang="fi-FI"/>
                </a:p>
              </p:txBody>
            </p:sp>
            <p:sp>
              <p:nvSpPr>
                <p:cNvPr id="2099" name="Freeform 108"/>
                <p:cNvSpPr>
                  <a:spLocks/>
                </p:cNvSpPr>
                <p:nvPr/>
              </p:nvSpPr>
              <p:spPr bwMode="auto">
                <a:xfrm>
                  <a:off x="4898" y="3005"/>
                  <a:ext cx="480" cy="325"/>
                </a:xfrm>
                <a:custGeom>
                  <a:avLst/>
                  <a:gdLst>
                    <a:gd name="T0" fmla="*/ 2987 w 457"/>
                    <a:gd name="T1" fmla="*/ 384 h 309"/>
                    <a:gd name="T2" fmla="*/ 2912 w 457"/>
                    <a:gd name="T3" fmla="*/ 383 h 309"/>
                    <a:gd name="T4" fmla="*/ 2826 w 457"/>
                    <a:gd name="T5" fmla="*/ 247 h 309"/>
                    <a:gd name="T6" fmla="*/ 2741 w 457"/>
                    <a:gd name="T7" fmla="*/ 149 h 309"/>
                    <a:gd name="T8" fmla="*/ 2660 w 457"/>
                    <a:gd name="T9" fmla="*/ 122 h 309"/>
                    <a:gd name="T10" fmla="*/ 2571 w 457"/>
                    <a:gd name="T11" fmla="*/ 174 h 309"/>
                    <a:gd name="T12" fmla="*/ 2445 w 457"/>
                    <a:gd name="T13" fmla="*/ 100 h 309"/>
                    <a:gd name="T14" fmla="*/ 2357 w 457"/>
                    <a:gd name="T15" fmla="*/ 3 h 309"/>
                    <a:gd name="T16" fmla="*/ 2211 w 457"/>
                    <a:gd name="T17" fmla="*/ 7 h 309"/>
                    <a:gd name="T18" fmla="*/ 2042 w 457"/>
                    <a:gd name="T19" fmla="*/ 0 h 309"/>
                    <a:gd name="T20" fmla="*/ 1912 w 457"/>
                    <a:gd name="T21" fmla="*/ 122 h 309"/>
                    <a:gd name="T22" fmla="*/ 1794 w 457"/>
                    <a:gd name="T23" fmla="*/ 247 h 309"/>
                    <a:gd name="T24" fmla="*/ 1647 w 457"/>
                    <a:gd name="T25" fmla="*/ 365 h 309"/>
                    <a:gd name="T26" fmla="*/ 1516 w 457"/>
                    <a:gd name="T27" fmla="*/ 302 h 309"/>
                    <a:gd name="T28" fmla="*/ 1411 w 457"/>
                    <a:gd name="T29" fmla="*/ 404 h 309"/>
                    <a:gd name="T30" fmla="*/ 1332 w 457"/>
                    <a:gd name="T31" fmla="*/ 429 h 309"/>
                    <a:gd name="T32" fmla="*/ 1153 w 457"/>
                    <a:gd name="T33" fmla="*/ 525 h 309"/>
                    <a:gd name="T34" fmla="*/ 1153 w 457"/>
                    <a:gd name="T35" fmla="*/ 669 h 309"/>
                    <a:gd name="T36" fmla="*/ 1079 w 457"/>
                    <a:gd name="T37" fmla="*/ 696 h 309"/>
                    <a:gd name="T38" fmla="*/ 945 w 457"/>
                    <a:gd name="T39" fmla="*/ 723 h 309"/>
                    <a:gd name="T40" fmla="*/ 841 w 457"/>
                    <a:gd name="T41" fmla="*/ 711 h 309"/>
                    <a:gd name="T42" fmla="*/ 615 w 457"/>
                    <a:gd name="T43" fmla="*/ 643 h 309"/>
                    <a:gd name="T44" fmla="*/ 531 w 457"/>
                    <a:gd name="T45" fmla="*/ 574 h 309"/>
                    <a:gd name="T46" fmla="*/ 444 w 457"/>
                    <a:gd name="T47" fmla="*/ 662 h 309"/>
                    <a:gd name="T48" fmla="*/ 444 w 457"/>
                    <a:gd name="T49" fmla="*/ 748 h 309"/>
                    <a:gd name="T50" fmla="*/ 377 w 457"/>
                    <a:gd name="T51" fmla="*/ 817 h 309"/>
                    <a:gd name="T52" fmla="*/ 328 w 457"/>
                    <a:gd name="T53" fmla="*/ 818 h 309"/>
                    <a:gd name="T54" fmla="*/ 156 w 457"/>
                    <a:gd name="T55" fmla="*/ 817 h 309"/>
                    <a:gd name="T56" fmla="*/ 149 w 457"/>
                    <a:gd name="T57" fmla="*/ 896 h 309"/>
                    <a:gd name="T58" fmla="*/ 149 w 457"/>
                    <a:gd name="T59" fmla="*/ 996 h 309"/>
                    <a:gd name="T60" fmla="*/ 123 w 457"/>
                    <a:gd name="T61" fmla="*/ 1051 h 309"/>
                    <a:gd name="T62" fmla="*/ 117 w 457"/>
                    <a:gd name="T63" fmla="*/ 1162 h 309"/>
                    <a:gd name="T64" fmla="*/ 101 w 457"/>
                    <a:gd name="T65" fmla="*/ 1285 h 309"/>
                    <a:gd name="T66" fmla="*/ 0 w 457"/>
                    <a:gd name="T67" fmla="*/ 1408 h 309"/>
                    <a:gd name="T68" fmla="*/ 9 w 457"/>
                    <a:gd name="T69" fmla="*/ 1441 h 309"/>
                    <a:gd name="T70" fmla="*/ 106 w 457"/>
                    <a:gd name="T71" fmla="*/ 1526 h 309"/>
                    <a:gd name="T72" fmla="*/ 142 w 457"/>
                    <a:gd name="T73" fmla="*/ 1639 h 309"/>
                    <a:gd name="T74" fmla="*/ 200 w 457"/>
                    <a:gd name="T75" fmla="*/ 1727 h 309"/>
                    <a:gd name="T76" fmla="*/ 380 w 457"/>
                    <a:gd name="T77" fmla="*/ 1910 h 309"/>
                    <a:gd name="T78" fmla="*/ 516 w 457"/>
                    <a:gd name="T79" fmla="*/ 2016 h 309"/>
                    <a:gd name="T80" fmla="*/ 777 w 457"/>
                    <a:gd name="T81" fmla="*/ 2135 h 309"/>
                    <a:gd name="T82" fmla="*/ 913 w 457"/>
                    <a:gd name="T83" fmla="*/ 2219 h 309"/>
                    <a:gd name="T84" fmla="*/ 1058 w 457"/>
                    <a:gd name="T85" fmla="*/ 2148 h 309"/>
                    <a:gd name="T86" fmla="*/ 1185 w 457"/>
                    <a:gd name="T87" fmla="*/ 2086 h 309"/>
                    <a:gd name="T88" fmla="*/ 1308 w 457"/>
                    <a:gd name="T89" fmla="*/ 2017 h 309"/>
                    <a:gd name="T90" fmla="*/ 1374 w 457"/>
                    <a:gd name="T91" fmla="*/ 2006 h 309"/>
                    <a:gd name="T92" fmla="*/ 1501 w 457"/>
                    <a:gd name="T93" fmla="*/ 1830 h 309"/>
                    <a:gd name="T94" fmla="*/ 1654 w 457"/>
                    <a:gd name="T95" fmla="*/ 1824 h 309"/>
                    <a:gd name="T96" fmla="*/ 1817 w 457"/>
                    <a:gd name="T97" fmla="*/ 1813 h 309"/>
                    <a:gd name="T98" fmla="*/ 1989 w 457"/>
                    <a:gd name="T99" fmla="*/ 1758 h 309"/>
                    <a:gd name="T100" fmla="*/ 2172 w 457"/>
                    <a:gd name="T101" fmla="*/ 1641 h 309"/>
                    <a:gd name="T102" fmla="*/ 2288 w 457"/>
                    <a:gd name="T103" fmla="*/ 1540 h 309"/>
                    <a:gd name="T104" fmla="*/ 2326 w 457"/>
                    <a:gd name="T105" fmla="*/ 1491 h 309"/>
                    <a:gd name="T106" fmla="*/ 2298 w 457"/>
                    <a:gd name="T107" fmla="*/ 1348 h 309"/>
                    <a:gd name="T108" fmla="*/ 2409 w 457"/>
                    <a:gd name="T109" fmla="*/ 1282 h 309"/>
                    <a:gd name="T110" fmla="*/ 2476 w 457"/>
                    <a:gd name="T111" fmla="*/ 1150 h 309"/>
                    <a:gd name="T112" fmla="*/ 2571 w 457"/>
                    <a:gd name="T113" fmla="*/ 950 h 309"/>
                    <a:gd name="T114" fmla="*/ 2622 w 457"/>
                    <a:gd name="T115" fmla="*/ 905 h 309"/>
                    <a:gd name="T116" fmla="*/ 2879 w 457"/>
                    <a:gd name="T117" fmla="*/ 636 h 309"/>
                    <a:gd name="T118" fmla="*/ 2987 w 457"/>
                    <a:gd name="T119" fmla="*/ 569 h 309"/>
                    <a:gd name="T120" fmla="*/ 3093 w 457"/>
                    <a:gd name="T121" fmla="*/ 451 h 30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57"/>
                    <a:gd name="T184" fmla="*/ 0 h 309"/>
                    <a:gd name="T185" fmla="*/ 457 w 457"/>
                    <a:gd name="T186" fmla="*/ 309 h 30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57" h="309">
                      <a:moveTo>
                        <a:pt x="455" y="54"/>
                      </a:moveTo>
                      <a:lnTo>
                        <a:pt x="451" y="53"/>
                      </a:lnTo>
                      <a:lnTo>
                        <a:pt x="448" y="53"/>
                      </a:lnTo>
                      <a:lnTo>
                        <a:pt x="446" y="51"/>
                      </a:lnTo>
                      <a:lnTo>
                        <a:pt x="445" y="51"/>
                      </a:lnTo>
                      <a:lnTo>
                        <a:pt x="444" y="51"/>
                      </a:lnTo>
                      <a:lnTo>
                        <a:pt x="441" y="54"/>
                      </a:lnTo>
                      <a:lnTo>
                        <a:pt x="439" y="56"/>
                      </a:lnTo>
                      <a:lnTo>
                        <a:pt x="438" y="56"/>
                      </a:lnTo>
                      <a:lnTo>
                        <a:pt x="437" y="57"/>
                      </a:lnTo>
                      <a:lnTo>
                        <a:pt x="435" y="57"/>
                      </a:lnTo>
                      <a:lnTo>
                        <a:pt x="434" y="56"/>
                      </a:lnTo>
                      <a:lnTo>
                        <a:pt x="431" y="54"/>
                      </a:lnTo>
                      <a:lnTo>
                        <a:pt x="428" y="53"/>
                      </a:lnTo>
                      <a:lnTo>
                        <a:pt x="428" y="50"/>
                      </a:lnTo>
                      <a:lnTo>
                        <a:pt x="427" y="46"/>
                      </a:lnTo>
                      <a:lnTo>
                        <a:pt x="427" y="42"/>
                      </a:lnTo>
                      <a:lnTo>
                        <a:pt x="426" y="39"/>
                      </a:lnTo>
                      <a:lnTo>
                        <a:pt x="423" y="36"/>
                      </a:lnTo>
                      <a:lnTo>
                        <a:pt x="420" y="36"/>
                      </a:lnTo>
                      <a:lnTo>
                        <a:pt x="416" y="35"/>
                      </a:lnTo>
                      <a:lnTo>
                        <a:pt x="415" y="33"/>
                      </a:lnTo>
                      <a:lnTo>
                        <a:pt x="415" y="31"/>
                      </a:lnTo>
                      <a:lnTo>
                        <a:pt x="413" y="28"/>
                      </a:lnTo>
                      <a:lnTo>
                        <a:pt x="412" y="25"/>
                      </a:lnTo>
                      <a:lnTo>
                        <a:pt x="410" y="24"/>
                      </a:lnTo>
                      <a:lnTo>
                        <a:pt x="408" y="24"/>
                      </a:lnTo>
                      <a:lnTo>
                        <a:pt x="404" y="22"/>
                      </a:lnTo>
                      <a:lnTo>
                        <a:pt x="402" y="22"/>
                      </a:lnTo>
                      <a:lnTo>
                        <a:pt x="401" y="21"/>
                      </a:lnTo>
                      <a:lnTo>
                        <a:pt x="399" y="18"/>
                      </a:lnTo>
                      <a:lnTo>
                        <a:pt x="398" y="17"/>
                      </a:lnTo>
                      <a:lnTo>
                        <a:pt x="395" y="15"/>
                      </a:lnTo>
                      <a:lnTo>
                        <a:pt x="394" y="17"/>
                      </a:lnTo>
                      <a:lnTo>
                        <a:pt x="392" y="18"/>
                      </a:lnTo>
                      <a:lnTo>
                        <a:pt x="391" y="21"/>
                      </a:lnTo>
                      <a:lnTo>
                        <a:pt x="388" y="22"/>
                      </a:lnTo>
                      <a:lnTo>
                        <a:pt x="387" y="22"/>
                      </a:lnTo>
                      <a:lnTo>
                        <a:pt x="384" y="22"/>
                      </a:lnTo>
                      <a:lnTo>
                        <a:pt x="380" y="22"/>
                      </a:lnTo>
                      <a:lnTo>
                        <a:pt x="380" y="24"/>
                      </a:lnTo>
                      <a:lnTo>
                        <a:pt x="380" y="25"/>
                      </a:lnTo>
                      <a:lnTo>
                        <a:pt x="379" y="25"/>
                      </a:lnTo>
                      <a:lnTo>
                        <a:pt x="372" y="25"/>
                      </a:lnTo>
                      <a:lnTo>
                        <a:pt x="368" y="24"/>
                      </a:lnTo>
                      <a:lnTo>
                        <a:pt x="365" y="24"/>
                      </a:lnTo>
                      <a:lnTo>
                        <a:pt x="362" y="22"/>
                      </a:lnTo>
                      <a:lnTo>
                        <a:pt x="361" y="17"/>
                      </a:lnTo>
                      <a:lnTo>
                        <a:pt x="361" y="14"/>
                      </a:lnTo>
                      <a:lnTo>
                        <a:pt x="361" y="13"/>
                      </a:lnTo>
                      <a:lnTo>
                        <a:pt x="361" y="9"/>
                      </a:lnTo>
                      <a:lnTo>
                        <a:pt x="359" y="6"/>
                      </a:lnTo>
                      <a:lnTo>
                        <a:pt x="358" y="4"/>
                      </a:lnTo>
                      <a:lnTo>
                        <a:pt x="356" y="3"/>
                      </a:lnTo>
                      <a:lnTo>
                        <a:pt x="352" y="3"/>
                      </a:lnTo>
                      <a:lnTo>
                        <a:pt x="348" y="3"/>
                      </a:lnTo>
                      <a:lnTo>
                        <a:pt x="347" y="3"/>
                      </a:lnTo>
                      <a:lnTo>
                        <a:pt x="344" y="3"/>
                      </a:lnTo>
                      <a:lnTo>
                        <a:pt x="337" y="7"/>
                      </a:lnTo>
                      <a:lnTo>
                        <a:pt x="334" y="7"/>
                      </a:lnTo>
                      <a:lnTo>
                        <a:pt x="332" y="7"/>
                      </a:lnTo>
                      <a:lnTo>
                        <a:pt x="329" y="7"/>
                      </a:lnTo>
                      <a:lnTo>
                        <a:pt x="326" y="7"/>
                      </a:lnTo>
                      <a:lnTo>
                        <a:pt x="323" y="7"/>
                      </a:lnTo>
                      <a:lnTo>
                        <a:pt x="319" y="6"/>
                      </a:lnTo>
                      <a:lnTo>
                        <a:pt x="316" y="4"/>
                      </a:lnTo>
                      <a:lnTo>
                        <a:pt x="314" y="3"/>
                      </a:lnTo>
                      <a:lnTo>
                        <a:pt x="308" y="3"/>
                      </a:lnTo>
                      <a:lnTo>
                        <a:pt x="304" y="0"/>
                      </a:lnTo>
                      <a:lnTo>
                        <a:pt x="301" y="0"/>
                      </a:lnTo>
                      <a:lnTo>
                        <a:pt x="300" y="0"/>
                      </a:lnTo>
                      <a:lnTo>
                        <a:pt x="297" y="2"/>
                      </a:lnTo>
                      <a:lnTo>
                        <a:pt x="293" y="3"/>
                      </a:lnTo>
                      <a:lnTo>
                        <a:pt x="290" y="4"/>
                      </a:lnTo>
                      <a:lnTo>
                        <a:pt x="287" y="7"/>
                      </a:lnTo>
                      <a:lnTo>
                        <a:pt x="285" y="13"/>
                      </a:lnTo>
                      <a:lnTo>
                        <a:pt x="282" y="18"/>
                      </a:lnTo>
                      <a:lnTo>
                        <a:pt x="279" y="22"/>
                      </a:lnTo>
                      <a:lnTo>
                        <a:pt x="278" y="24"/>
                      </a:lnTo>
                      <a:lnTo>
                        <a:pt x="276" y="24"/>
                      </a:lnTo>
                      <a:lnTo>
                        <a:pt x="273" y="25"/>
                      </a:lnTo>
                      <a:lnTo>
                        <a:pt x="272" y="27"/>
                      </a:lnTo>
                      <a:lnTo>
                        <a:pt x="269" y="28"/>
                      </a:lnTo>
                      <a:lnTo>
                        <a:pt x="264" y="35"/>
                      </a:lnTo>
                      <a:lnTo>
                        <a:pt x="258" y="40"/>
                      </a:lnTo>
                      <a:lnTo>
                        <a:pt x="254" y="43"/>
                      </a:lnTo>
                      <a:lnTo>
                        <a:pt x="250" y="47"/>
                      </a:lnTo>
                      <a:lnTo>
                        <a:pt x="247" y="49"/>
                      </a:lnTo>
                      <a:lnTo>
                        <a:pt x="247" y="50"/>
                      </a:lnTo>
                      <a:lnTo>
                        <a:pt x="247" y="51"/>
                      </a:lnTo>
                      <a:lnTo>
                        <a:pt x="243" y="51"/>
                      </a:lnTo>
                      <a:lnTo>
                        <a:pt x="240" y="51"/>
                      </a:lnTo>
                      <a:lnTo>
                        <a:pt x="238" y="50"/>
                      </a:lnTo>
                      <a:lnTo>
                        <a:pt x="233" y="47"/>
                      </a:lnTo>
                      <a:lnTo>
                        <a:pt x="231" y="44"/>
                      </a:lnTo>
                      <a:lnTo>
                        <a:pt x="229" y="43"/>
                      </a:lnTo>
                      <a:lnTo>
                        <a:pt x="226" y="43"/>
                      </a:lnTo>
                      <a:lnTo>
                        <a:pt x="224" y="43"/>
                      </a:lnTo>
                      <a:lnTo>
                        <a:pt x="218" y="46"/>
                      </a:lnTo>
                      <a:lnTo>
                        <a:pt x="211" y="50"/>
                      </a:lnTo>
                      <a:lnTo>
                        <a:pt x="210" y="51"/>
                      </a:lnTo>
                      <a:lnTo>
                        <a:pt x="208" y="53"/>
                      </a:lnTo>
                      <a:lnTo>
                        <a:pt x="208" y="54"/>
                      </a:lnTo>
                      <a:lnTo>
                        <a:pt x="208" y="56"/>
                      </a:lnTo>
                      <a:lnTo>
                        <a:pt x="208" y="57"/>
                      </a:lnTo>
                      <a:lnTo>
                        <a:pt x="204" y="60"/>
                      </a:lnTo>
                      <a:lnTo>
                        <a:pt x="202" y="61"/>
                      </a:lnTo>
                      <a:lnTo>
                        <a:pt x="200" y="62"/>
                      </a:lnTo>
                      <a:lnTo>
                        <a:pt x="199" y="64"/>
                      </a:lnTo>
                      <a:lnTo>
                        <a:pt x="199" y="62"/>
                      </a:lnTo>
                      <a:lnTo>
                        <a:pt x="196" y="61"/>
                      </a:lnTo>
                      <a:lnTo>
                        <a:pt x="195" y="61"/>
                      </a:lnTo>
                      <a:lnTo>
                        <a:pt x="189" y="62"/>
                      </a:lnTo>
                      <a:lnTo>
                        <a:pt x="185" y="65"/>
                      </a:lnTo>
                      <a:lnTo>
                        <a:pt x="182" y="67"/>
                      </a:lnTo>
                      <a:lnTo>
                        <a:pt x="179" y="67"/>
                      </a:lnTo>
                      <a:lnTo>
                        <a:pt x="175" y="68"/>
                      </a:lnTo>
                      <a:lnTo>
                        <a:pt x="171" y="72"/>
                      </a:lnTo>
                      <a:lnTo>
                        <a:pt x="170" y="74"/>
                      </a:lnTo>
                      <a:lnTo>
                        <a:pt x="170" y="75"/>
                      </a:lnTo>
                      <a:lnTo>
                        <a:pt x="170" y="78"/>
                      </a:lnTo>
                      <a:lnTo>
                        <a:pt x="170" y="80"/>
                      </a:lnTo>
                      <a:lnTo>
                        <a:pt x="170" y="85"/>
                      </a:lnTo>
                      <a:lnTo>
                        <a:pt x="168" y="87"/>
                      </a:lnTo>
                      <a:lnTo>
                        <a:pt x="168" y="93"/>
                      </a:lnTo>
                      <a:lnTo>
                        <a:pt x="170" y="94"/>
                      </a:lnTo>
                      <a:lnTo>
                        <a:pt x="173" y="96"/>
                      </a:lnTo>
                      <a:lnTo>
                        <a:pt x="175" y="97"/>
                      </a:lnTo>
                      <a:lnTo>
                        <a:pt x="174" y="97"/>
                      </a:lnTo>
                      <a:lnTo>
                        <a:pt x="170" y="98"/>
                      </a:lnTo>
                      <a:lnTo>
                        <a:pt x="166" y="98"/>
                      </a:lnTo>
                      <a:lnTo>
                        <a:pt x="161" y="97"/>
                      </a:lnTo>
                      <a:lnTo>
                        <a:pt x="160" y="97"/>
                      </a:lnTo>
                      <a:lnTo>
                        <a:pt x="159" y="97"/>
                      </a:lnTo>
                      <a:lnTo>
                        <a:pt x="157" y="98"/>
                      </a:lnTo>
                      <a:lnTo>
                        <a:pt x="156" y="100"/>
                      </a:lnTo>
                      <a:lnTo>
                        <a:pt x="155" y="101"/>
                      </a:lnTo>
                      <a:lnTo>
                        <a:pt x="148" y="101"/>
                      </a:lnTo>
                      <a:lnTo>
                        <a:pt x="143" y="101"/>
                      </a:lnTo>
                      <a:lnTo>
                        <a:pt x="139" y="101"/>
                      </a:lnTo>
                      <a:lnTo>
                        <a:pt x="138" y="103"/>
                      </a:lnTo>
                      <a:lnTo>
                        <a:pt x="137" y="103"/>
                      </a:lnTo>
                      <a:lnTo>
                        <a:pt x="134" y="101"/>
                      </a:lnTo>
                      <a:lnTo>
                        <a:pt x="131" y="100"/>
                      </a:lnTo>
                      <a:lnTo>
                        <a:pt x="128" y="100"/>
                      </a:lnTo>
                      <a:lnTo>
                        <a:pt x="125" y="101"/>
                      </a:lnTo>
                      <a:lnTo>
                        <a:pt x="124" y="100"/>
                      </a:lnTo>
                      <a:lnTo>
                        <a:pt x="121" y="100"/>
                      </a:lnTo>
                      <a:lnTo>
                        <a:pt x="114" y="100"/>
                      </a:lnTo>
                      <a:lnTo>
                        <a:pt x="109" y="100"/>
                      </a:lnTo>
                      <a:lnTo>
                        <a:pt x="105" y="98"/>
                      </a:lnTo>
                      <a:lnTo>
                        <a:pt x="99" y="96"/>
                      </a:lnTo>
                      <a:lnTo>
                        <a:pt x="91" y="92"/>
                      </a:lnTo>
                      <a:lnTo>
                        <a:pt x="90" y="90"/>
                      </a:lnTo>
                      <a:lnTo>
                        <a:pt x="88" y="89"/>
                      </a:lnTo>
                      <a:lnTo>
                        <a:pt x="87" y="86"/>
                      </a:lnTo>
                      <a:lnTo>
                        <a:pt x="87" y="82"/>
                      </a:lnTo>
                      <a:lnTo>
                        <a:pt x="85" y="79"/>
                      </a:lnTo>
                      <a:lnTo>
                        <a:pt x="84" y="79"/>
                      </a:lnTo>
                      <a:lnTo>
                        <a:pt x="81" y="79"/>
                      </a:lnTo>
                      <a:lnTo>
                        <a:pt x="78" y="80"/>
                      </a:lnTo>
                      <a:lnTo>
                        <a:pt x="73" y="79"/>
                      </a:lnTo>
                      <a:lnTo>
                        <a:pt x="72" y="80"/>
                      </a:lnTo>
                      <a:lnTo>
                        <a:pt x="70" y="83"/>
                      </a:lnTo>
                      <a:lnTo>
                        <a:pt x="67" y="86"/>
                      </a:lnTo>
                      <a:lnTo>
                        <a:pt x="66" y="87"/>
                      </a:lnTo>
                      <a:lnTo>
                        <a:pt x="66" y="89"/>
                      </a:lnTo>
                      <a:lnTo>
                        <a:pt x="66" y="92"/>
                      </a:lnTo>
                      <a:lnTo>
                        <a:pt x="66" y="96"/>
                      </a:lnTo>
                      <a:lnTo>
                        <a:pt x="65" y="97"/>
                      </a:lnTo>
                      <a:lnTo>
                        <a:pt x="63" y="100"/>
                      </a:lnTo>
                      <a:lnTo>
                        <a:pt x="62" y="101"/>
                      </a:lnTo>
                      <a:lnTo>
                        <a:pt x="62" y="103"/>
                      </a:lnTo>
                      <a:lnTo>
                        <a:pt x="65" y="104"/>
                      </a:lnTo>
                      <a:lnTo>
                        <a:pt x="66" y="105"/>
                      </a:lnTo>
                      <a:lnTo>
                        <a:pt x="67" y="108"/>
                      </a:lnTo>
                      <a:lnTo>
                        <a:pt x="67" y="112"/>
                      </a:lnTo>
                      <a:lnTo>
                        <a:pt x="67" y="115"/>
                      </a:lnTo>
                      <a:lnTo>
                        <a:pt x="66" y="116"/>
                      </a:lnTo>
                      <a:lnTo>
                        <a:pt x="62" y="115"/>
                      </a:lnTo>
                      <a:lnTo>
                        <a:pt x="58" y="114"/>
                      </a:lnTo>
                      <a:lnTo>
                        <a:pt x="55" y="114"/>
                      </a:lnTo>
                      <a:lnTo>
                        <a:pt x="54" y="115"/>
                      </a:lnTo>
                      <a:lnTo>
                        <a:pt x="54" y="116"/>
                      </a:lnTo>
                      <a:lnTo>
                        <a:pt x="52" y="118"/>
                      </a:lnTo>
                      <a:lnTo>
                        <a:pt x="49" y="118"/>
                      </a:lnTo>
                      <a:lnTo>
                        <a:pt x="48" y="118"/>
                      </a:lnTo>
                      <a:lnTo>
                        <a:pt x="48" y="116"/>
                      </a:lnTo>
                      <a:lnTo>
                        <a:pt x="48" y="115"/>
                      </a:lnTo>
                      <a:lnTo>
                        <a:pt x="47" y="114"/>
                      </a:lnTo>
                      <a:lnTo>
                        <a:pt x="45" y="112"/>
                      </a:lnTo>
                      <a:lnTo>
                        <a:pt x="44" y="112"/>
                      </a:lnTo>
                      <a:lnTo>
                        <a:pt x="40" y="112"/>
                      </a:lnTo>
                      <a:lnTo>
                        <a:pt x="34" y="111"/>
                      </a:lnTo>
                      <a:lnTo>
                        <a:pt x="29" y="112"/>
                      </a:lnTo>
                      <a:lnTo>
                        <a:pt x="24" y="114"/>
                      </a:lnTo>
                      <a:lnTo>
                        <a:pt x="20" y="115"/>
                      </a:lnTo>
                      <a:lnTo>
                        <a:pt x="19" y="116"/>
                      </a:lnTo>
                      <a:lnTo>
                        <a:pt x="19" y="118"/>
                      </a:lnTo>
                      <a:lnTo>
                        <a:pt x="19" y="121"/>
                      </a:lnTo>
                      <a:lnTo>
                        <a:pt x="20" y="123"/>
                      </a:lnTo>
                      <a:lnTo>
                        <a:pt x="22" y="125"/>
                      </a:lnTo>
                      <a:lnTo>
                        <a:pt x="23" y="125"/>
                      </a:lnTo>
                      <a:lnTo>
                        <a:pt x="24" y="126"/>
                      </a:lnTo>
                      <a:lnTo>
                        <a:pt x="26" y="127"/>
                      </a:lnTo>
                      <a:lnTo>
                        <a:pt x="27" y="130"/>
                      </a:lnTo>
                      <a:lnTo>
                        <a:pt x="26" y="134"/>
                      </a:lnTo>
                      <a:lnTo>
                        <a:pt x="26" y="136"/>
                      </a:lnTo>
                      <a:lnTo>
                        <a:pt x="24" y="139"/>
                      </a:lnTo>
                      <a:lnTo>
                        <a:pt x="23" y="139"/>
                      </a:lnTo>
                      <a:lnTo>
                        <a:pt x="20" y="139"/>
                      </a:lnTo>
                      <a:lnTo>
                        <a:pt x="19" y="139"/>
                      </a:lnTo>
                      <a:lnTo>
                        <a:pt x="16" y="139"/>
                      </a:lnTo>
                      <a:lnTo>
                        <a:pt x="16" y="140"/>
                      </a:lnTo>
                      <a:lnTo>
                        <a:pt x="16" y="141"/>
                      </a:lnTo>
                      <a:lnTo>
                        <a:pt x="18" y="144"/>
                      </a:lnTo>
                      <a:lnTo>
                        <a:pt x="19" y="147"/>
                      </a:lnTo>
                      <a:lnTo>
                        <a:pt x="19" y="150"/>
                      </a:lnTo>
                      <a:lnTo>
                        <a:pt x="18" y="151"/>
                      </a:lnTo>
                      <a:lnTo>
                        <a:pt x="16" y="152"/>
                      </a:lnTo>
                      <a:lnTo>
                        <a:pt x="16" y="155"/>
                      </a:lnTo>
                      <a:lnTo>
                        <a:pt x="16" y="159"/>
                      </a:lnTo>
                      <a:lnTo>
                        <a:pt x="16" y="162"/>
                      </a:lnTo>
                      <a:lnTo>
                        <a:pt x="18" y="163"/>
                      </a:lnTo>
                      <a:lnTo>
                        <a:pt x="19" y="165"/>
                      </a:lnTo>
                      <a:lnTo>
                        <a:pt x="19" y="168"/>
                      </a:lnTo>
                      <a:lnTo>
                        <a:pt x="19" y="174"/>
                      </a:lnTo>
                      <a:lnTo>
                        <a:pt x="19" y="177"/>
                      </a:lnTo>
                      <a:lnTo>
                        <a:pt x="18" y="179"/>
                      </a:lnTo>
                      <a:lnTo>
                        <a:pt x="16" y="180"/>
                      </a:lnTo>
                      <a:lnTo>
                        <a:pt x="15" y="180"/>
                      </a:lnTo>
                      <a:lnTo>
                        <a:pt x="12" y="181"/>
                      </a:lnTo>
                      <a:lnTo>
                        <a:pt x="7" y="183"/>
                      </a:lnTo>
                      <a:lnTo>
                        <a:pt x="5" y="184"/>
                      </a:lnTo>
                      <a:lnTo>
                        <a:pt x="4" y="186"/>
                      </a:lnTo>
                      <a:lnTo>
                        <a:pt x="1" y="188"/>
                      </a:lnTo>
                      <a:lnTo>
                        <a:pt x="0" y="191"/>
                      </a:lnTo>
                      <a:lnTo>
                        <a:pt x="0" y="195"/>
                      </a:lnTo>
                      <a:lnTo>
                        <a:pt x="1" y="197"/>
                      </a:lnTo>
                      <a:lnTo>
                        <a:pt x="2" y="195"/>
                      </a:lnTo>
                      <a:lnTo>
                        <a:pt x="5" y="195"/>
                      </a:lnTo>
                      <a:lnTo>
                        <a:pt x="11" y="195"/>
                      </a:lnTo>
                      <a:lnTo>
                        <a:pt x="15" y="197"/>
                      </a:lnTo>
                      <a:lnTo>
                        <a:pt x="12" y="199"/>
                      </a:lnTo>
                      <a:lnTo>
                        <a:pt x="9" y="202"/>
                      </a:lnTo>
                      <a:lnTo>
                        <a:pt x="9" y="205"/>
                      </a:lnTo>
                      <a:lnTo>
                        <a:pt x="9" y="206"/>
                      </a:lnTo>
                      <a:lnTo>
                        <a:pt x="11" y="208"/>
                      </a:lnTo>
                      <a:lnTo>
                        <a:pt x="12" y="209"/>
                      </a:lnTo>
                      <a:lnTo>
                        <a:pt x="13" y="209"/>
                      </a:lnTo>
                      <a:lnTo>
                        <a:pt x="15" y="212"/>
                      </a:lnTo>
                      <a:lnTo>
                        <a:pt x="16" y="213"/>
                      </a:lnTo>
                      <a:lnTo>
                        <a:pt x="16" y="215"/>
                      </a:lnTo>
                      <a:lnTo>
                        <a:pt x="16" y="219"/>
                      </a:lnTo>
                      <a:lnTo>
                        <a:pt x="16" y="222"/>
                      </a:lnTo>
                      <a:lnTo>
                        <a:pt x="19" y="223"/>
                      </a:lnTo>
                      <a:lnTo>
                        <a:pt x="20" y="226"/>
                      </a:lnTo>
                      <a:lnTo>
                        <a:pt x="20" y="227"/>
                      </a:lnTo>
                      <a:lnTo>
                        <a:pt x="22" y="227"/>
                      </a:lnTo>
                      <a:lnTo>
                        <a:pt x="20" y="230"/>
                      </a:lnTo>
                      <a:lnTo>
                        <a:pt x="20" y="231"/>
                      </a:lnTo>
                      <a:lnTo>
                        <a:pt x="20" y="233"/>
                      </a:lnTo>
                      <a:lnTo>
                        <a:pt x="22" y="234"/>
                      </a:lnTo>
                      <a:lnTo>
                        <a:pt x="24" y="237"/>
                      </a:lnTo>
                      <a:lnTo>
                        <a:pt x="27" y="239"/>
                      </a:lnTo>
                      <a:lnTo>
                        <a:pt x="29" y="241"/>
                      </a:lnTo>
                      <a:lnTo>
                        <a:pt x="33" y="244"/>
                      </a:lnTo>
                      <a:lnTo>
                        <a:pt x="38" y="246"/>
                      </a:lnTo>
                      <a:lnTo>
                        <a:pt x="41" y="249"/>
                      </a:lnTo>
                      <a:lnTo>
                        <a:pt x="44" y="252"/>
                      </a:lnTo>
                      <a:lnTo>
                        <a:pt x="49" y="257"/>
                      </a:lnTo>
                      <a:lnTo>
                        <a:pt x="55" y="262"/>
                      </a:lnTo>
                      <a:lnTo>
                        <a:pt x="56" y="266"/>
                      </a:lnTo>
                      <a:lnTo>
                        <a:pt x="59" y="269"/>
                      </a:lnTo>
                      <a:lnTo>
                        <a:pt x="60" y="270"/>
                      </a:lnTo>
                      <a:lnTo>
                        <a:pt x="62" y="271"/>
                      </a:lnTo>
                      <a:lnTo>
                        <a:pt x="67" y="273"/>
                      </a:lnTo>
                      <a:lnTo>
                        <a:pt x="70" y="274"/>
                      </a:lnTo>
                      <a:lnTo>
                        <a:pt x="73" y="277"/>
                      </a:lnTo>
                      <a:lnTo>
                        <a:pt x="77" y="281"/>
                      </a:lnTo>
                      <a:lnTo>
                        <a:pt x="80" y="282"/>
                      </a:lnTo>
                      <a:lnTo>
                        <a:pt x="88" y="285"/>
                      </a:lnTo>
                      <a:lnTo>
                        <a:pt x="94" y="288"/>
                      </a:lnTo>
                      <a:lnTo>
                        <a:pt x="98" y="291"/>
                      </a:lnTo>
                      <a:lnTo>
                        <a:pt x="105" y="295"/>
                      </a:lnTo>
                      <a:lnTo>
                        <a:pt x="112" y="298"/>
                      </a:lnTo>
                      <a:lnTo>
                        <a:pt x="114" y="299"/>
                      </a:lnTo>
                      <a:lnTo>
                        <a:pt x="116" y="300"/>
                      </a:lnTo>
                      <a:lnTo>
                        <a:pt x="120" y="303"/>
                      </a:lnTo>
                      <a:lnTo>
                        <a:pt x="121" y="306"/>
                      </a:lnTo>
                      <a:lnTo>
                        <a:pt x="124" y="306"/>
                      </a:lnTo>
                      <a:lnTo>
                        <a:pt x="127" y="307"/>
                      </a:lnTo>
                      <a:lnTo>
                        <a:pt x="130" y="307"/>
                      </a:lnTo>
                      <a:lnTo>
                        <a:pt x="134" y="307"/>
                      </a:lnTo>
                      <a:lnTo>
                        <a:pt x="139" y="309"/>
                      </a:lnTo>
                      <a:lnTo>
                        <a:pt x="141" y="309"/>
                      </a:lnTo>
                      <a:lnTo>
                        <a:pt x="143" y="309"/>
                      </a:lnTo>
                      <a:lnTo>
                        <a:pt x="146" y="307"/>
                      </a:lnTo>
                      <a:lnTo>
                        <a:pt x="149" y="306"/>
                      </a:lnTo>
                      <a:lnTo>
                        <a:pt x="153" y="302"/>
                      </a:lnTo>
                      <a:lnTo>
                        <a:pt x="155" y="300"/>
                      </a:lnTo>
                      <a:lnTo>
                        <a:pt x="157" y="300"/>
                      </a:lnTo>
                      <a:lnTo>
                        <a:pt x="161" y="300"/>
                      </a:lnTo>
                      <a:lnTo>
                        <a:pt x="163" y="300"/>
                      </a:lnTo>
                      <a:lnTo>
                        <a:pt x="164" y="298"/>
                      </a:lnTo>
                      <a:lnTo>
                        <a:pt x="167" y="296"/>
                      </a:lnTo>
                      <a:lnTo>
                        <a:pt x="173" y="292"/>
                      </a:lnTo>
                      <a:lnTo>
                        <a:pt x="175" y="291"/>
                      </a:lnTo>
                      <a:lnTo>
                        <a:pt x="178" y="288"/>
                      </a:lnTo>
                      <a:lnTo>
                        <a:pt x="179" y="287"/>
                      </a:lnTo>
                      <a:lnTo>
                        <a:pt x="181" y="287"/>
                      </a:lnTo>
                      <a:lnTo>
                        <a:pt x="185" y="287"/>
                      </a:lnTo>
                      <a:lnTo>
                        <a:pt x="189" y="285"/>
                      </a:lnTo>
                      <a:lnTo>
                        <a:pt x="192" y="284"/>
                      </a:lnTo>
                      <a:lnTo>
                        <a:pt x="193" y="282"/>
                      </a:lnTo>
                      <a:lnTo>
                        <a:pt x="193" y="281"/>
                      </a:lnTo>
                      <a:lnTo>
                        <a:pt x="193" y="280"/>
                      </a:lnTo>
                      <a:lnTo>
                        <a:pt x="193" y="278"/>
                      </a:lnTo>
                      <a:lnTo>
                        <a:pt x="195" y="277"/>
                      </a:lnTo>
                      <a:lnTo>
                        <a:pt x="197" y="277"/>
                      </a:lnTo>
                      <a:lnTo>
                        <a:pt x="202" y="278"/>
                      </a:lnTo>
                      <a:lnTo>
                        <a:pt x="203" y="278"/>
                      </a:lnTo>
                      <a:lnTo>
                        <a:pt x="204" y="277"/>
                      </a:lnTo>
                      <a:lnTo>
                        <a:pt x="207" y="273"/>
                      </a:lnTo>
                      <a:lnTo>
                        <a:pt x="211" y="271"/>
                      </a:lnTo>
                      <a:lnTo>
                        <a:pt x="214" y="269"/>
                      </a:lnTo>
                      <a:lnTo>
                        <a:pt x="215" y="264"/>
                      </a:lnTo>
                      <a:lnTo>
                        <a:pt x="218" y="260"/>
                      </a:lnTo>
                      <a:lnTo>
                        <a:pt x="222" y="256"/>
                      </a:lnTo>
                      <a:lnTo>
                        <a:pt x="225" y="255"/>
                      </a:lnTo>
                      <a:lnTo>
                        <a:pt x="228" y="255"/>
                      </a:lnTo>
                      <a:lnTo>
                        <a:pt x="231" y="255"/>
                      </a:lnTo>
                      <a:lnTo>
                        <a:pt x="233" y="255"/>
                      </a:lnTo>
                      <a:lnTo>
                        <a:pt x="238" y="256"/>
                      </a:lnTo>
                      <a:lnTo>
                        <a:pt x="240" y="256"/>
                      </a:lnTo>
                      <a:lnTo>
                        <a:pt x="244" y="255"/>
                      </a:lnTo>
                      <a:lnTo>
                        <a:pt x="247" y="255"/>
                      </a:lnTo>
                      <a:lnTo>
                        <a:pt x="250" y="255"/>
                      </a:lnTo>
                      <a:lnTo>
                        <a:pt x="253" y="255"/>
                      </a:lnTo>
                      <a:lnTo>
                        <a:pt x="256" y="255"/>
                      </a:lnTo>
                      <a:lnTo>
                        <a:pt x="261" y="252"/>
                      </a:lnTo>
                      <a:lnTo>
                        <a:pt x="264" y="251"/>
                      </a:lnTo>
                      <a:lnTo>
                        <a:pt x="268" y="251"/>
                      </a:lnTo>
                      <a:lnTo>
                        <a:pt x="275" y="251"/>
                      </a:lnTo>
                      <a:lnTo>
                        <a:pt x="282" y="252"/>
                      </a:lnTo>
                      <a:lnTo>
                        <a:pt x="285" y="251"/>
                      </a:lnTo>
                      <a:lnTo>
                        <a:pt x="287" y="249"/>
                      </a:lnTo>
                      <a:lnTo>
                        <a:pt x="290" y="246"/>
                      </a:lnTo>
                      <a:lnTo>
                        <a:pt x="291" y="246"/>
                      </a:lnTo>
                      <a:lnTo>
                        <a:pt x="293" y="246"/>
                      </a:lnTo>
                      <a:lnTo>
                        <a:pt x="300" y="246"/>
                      </a:lnTo>
                      <a:lnTo>
                        <a:pt x="303" y="248"/>
                      </a:lnTo>
                      <a:lnTo>
                        <a:pt x="305" y="249"/>
                      </a:lnTo>
                      <a:lnTo>
                        <a:pt x="312" y="242"/>
                      </a:lnTo>
                      <a:lnTo>
                        <a:pt x="315" y="231"/>
                      </a:lnTo>
                      <a:lnTo>
                        <a:pt x="316" y="230"/>
                      </a:lnTo>
                      <a:lnTo>
                        <a:pt x="318" y="228"/>
                      </a:lnTo>
                      <a:lnTo>
                        <a:pt x="322" y="228"/>
                      </a:lnTo>
                      <a:lnTo>
                        <a:pt x="325" y="228"/>
                      </a:lnTo>
                      <a:lnTo>
                        <a:pt x="326" y="228"/>
                      </a:lnTo>
                      <a:lnTo>
                        <a:pt x="329" y="227"/>
                      </a:lnTo>
                      <a:lnTo>
                        <a:pt x="332" y="224"/>
                      </a:lnTo>
                      <a:lnTo>
                        <a:pt x="334" y="222"/>
                      </a:lnTo>
                      <a:lnTo>
                        <a:pt x="336" y="215"/>
                      </a:lnTo>
                      <a:lnTo>
                        <a:pt x="337" y="215"/>
                      </a:lnTo>
                      <a:lnTo>
                        <a:pt x="340" y="215"/>
                      </a:lnTo>
                      <a:lnTo>
                        <a:pt x="341" y="215"/>
                      </a:lnTo>
                      <a:lnTo>
                        <a:pt x="341" y="213"/>
                      </a:lnTo>
                      <a:lnTo>
                        <a:pt x="344" y="210"/>
                      </a:lnTo>
                      <a:lnTo>
                        <a:pt x="344" y="209"/>
                      </a:lnTo>
                      <a:lnTo>
                        <a:pt x="343" y="208"/>
                      </a:lnTo>
                      <a:lnTo>
                        <a:pt x="340" y="206"/>
                      </a:lnTo>
                      <a:lnTo>
                        <a:pt x="337" y="204"/>
                      </a:lnTo>
                      <a:lnTo>
                        <a:pt x="336" y="202"/>
                      </a:lnTo>
                      <a:lnTo>
                        <a:pt x="337" y="197"/>
                      </a:lnTo>
                      <a:lnTo>
                        <a:pt x="337" y="191"/>
                      </a:lnTo>
                      <a:lnTo>
                        <a:pt x="339" y="190"/>
                      </a:lnTo>
                      <a:lnTo>
                        <a:pt x="339" y="188"/>
                      </a:lnTo>
                      <a:lnTo>
                        <a:pt x="341" y="187"/>
                      </a:lnTo>
                      <a:lnTo>
                        <a:pt x="344" y="186"/>
                      </a:lnTo>
                      <a:lnTo>
                        <a:pt x="345" y="184"/>
                      </a:lnTo>
                      <a:lnTo>
                        <a:pt x="347" y="183"/>
                      </a:lnTo>
                      <a:lnTo>
                        <a:pt x="350" y="181"/>
                      </a:lnTo>
                      <a:lnTo>
                        <a:pt x="352" y="179"/>
                      </a:lnTo>
                      <a:lnTo>
                        <a:pt x="354" y="179"/>
                      </a:lnTo>
                      <a:lnTo>
                        <a:pt x="355" y="177"/>
                      </a:lnTo>
                      <a:lnTo>
                        <a:pt x="355" y="176"/>
                      </a:lnTo>
                      <a:lnTo>
                        <a:pt x="354" y="173"/>
                      </a:lnTo>
                      <a:lnTo>
                        <a:pt x="354" y="172"/>
                      </a:lnTo>
                      <a:lnTo>
                        <a:pt x="355" y="170"/>
                      </a:lnTo>
                      <a:lnTo>
                        <a:pt x="359" y="166"/>
                      </a:lnTo>
                      <a:lnTo>
                        <a:pt x="366" y="159"/>
                      </a:lnTo>
                      <a:lnTo>
                        <a:pt x="368" y="157"/>
                      </a:lnTo>
                      <a:lnTo>
                        <a:pt x="369" y="154"/>
                      </a:lnTo>
                      <a:lnTo>
                        <a:pt x="369" y="151"/>
                      </a:lnTo>
                      <a:lnTo>
                        <a:pt x="370" y="147"/>
                      </a:lnTo>
                      <a:lnTo>
                        <a:pt x="377" y="134"/>
                      </a:lnTo>
                      <a:lnTo>
                        <a:pt x="379" y="133"/>
                      </a:lnTo>
                      <a:lnTo>
                        <a:pt x="380" y="133"/>
                      </a:lnTo>
                      <a:lnTo>
                        <a:pt x="383" y="133"/>
                      </a:lnTo>
                      <a:lnTo>
                        <a:pt x="384" y="133"/>
                      </a:lnTo>
                      <a:lnTo>
                        <a:pt x="386" y="134"/>
                      </a:lnTo>
                      <a:lnTo>
                        <a:pt x="387" y="133"/>
                      </a:lnTo>
                      <a:lnTo>
                        <a:pt x="388" y="132"/>
                      </a:lnTo>
                      <a:lnTo>
                        <a:pt x="388" y="130"/>
                      </a:lnTo>
                      <a:lnTo>
                        <a:pt x="387" y="127"/>
                      </a:lnTo>
                      <a:lnTo>
                        <a:pt x="387" y="126"/>
                      </a:lnTo>
                      <a:lnTo>
                        <a:pt x="388" y="125"/>
                      </a:lnTo>
                      <a:lnTo>
                        <a:pt x="408" y="107"/>
                      </a:lnTo>
                      <a:lnTo>
                        <a:pt x="420" y="96"/>
                      </a:lnTo>
                      <a:lnTo>
                        <a:pt x="424" y="93"/>
                      </a:lnTo>
                      <a:lnTo>
                        <a:pt x="424" y="90"/>
                      </a:lnTo>
                      <a:lnTo>
                        <a:pt x="424" y="89"/>
                      </a:lnTo>
                      <a:lnTo>
                        <a:pt x="434" y="90"/>
                      </a:lnTo>
                      <a:lnTo>
                        <a:pt x="437" y="89"/>
                      </a:lnTo>
                      <a:lnTo>
                        <a:pt x="439" y="87"/>
                      </a:lnTo>
                      <a:lnTo>
                        <a:pt x="439" y="86"/>
                      </a:lnTo>
                      <a:lnTo>
                        <a:pt x="439" y="85"/>
                      </a:lnTo>
                      <a:lnTo>
                        <a:pt x="439" y="82"/>
                      </a:lnTo>
                      <a:lnTo>
                        <a:pt x="441" y="79"/>
                      </a:lnTo>
                      <a:lnTo>
                        <a:pt x="444" y="76"/>
                      </a:lnTo>
                      <a:lnTo>
                        <a:pt x="446" y="75"/>
                      </a:lnTo>
                      <a:lnTo>
                        <a:pt x="449" y="72"/>
                      </a:lnTo>
                      <a:lnTo>
                        <a:pt x="453" y="69"/>
                      </a:lnTo>
                      <a:lnTo>
                        <a:pt x="456" y="65"/>
                      </a:lnTo>
                      <a:lnTo>
                        <a:pt x="457" y="67"/>
                      </a:lnTo>
                      <a:lnTo>
                        <a:pt x="457" y="64"/>
                      </a:lnTo>
                      <a:lnTo>
                        <a:pt x="457" y="60"/>
                      </a:lnTo>
                      <a:lnTo>
                        <a:pt x="457" y="58"/>
                      </a:lnTo>
                      <a:lnTo>
                        <a:pt x="456" y="57"/>
                      </a:lnTo>
                      <a:lnTo>
                        <a:pt x="456" y="56"/>
                      </a:lnTo>
                      <a:lnTo>
                        <a:pt x="455" y="54"/>
                      </a:lnTo>
                      <a:close/>
                    </a:path>
                  </a:pathLst>
                </a:custGeom>
                <a:solidFill>
                  <a:schemeClr val="bg2"/>
                </a:solidFill>
                <a:ln w="9525">
                  <a:solidFill>
                    <a:schemeClr val="bg1"/>
                  </a:solidFill>
                  <a:round/>
                  <a:headEnd/>
                  <a:tailEnd/>
                </a:ln>
              </p:spPr>
              <p:txBody>
                <a:bodyPr/>
                <a:lstStyle/>
                <a:p>
                  <a:endParaRPr lang="fi-FI"/>
                </a:p>
              </p:txBody>
            </p:sp>
            <p:sp>
              <p:nvSpPr>
                <p:cNvPr id="2100" name="Freeform 109"/>
                <p:cNvSpPr>
                  <a:spLocks noEditPoints="1"/>
                </p:cNvSpPr>
                <p:nvPr/>
              </p:nvSpPr>
              <p:spPr bwMode="auto">
                <a:xfrm>
                  <a:off x="5168" y="3730"/>
                  <a:ext cx="521" cy="336"/>
                </a:xfrm>
                <a:custGeom>
                  <a:avLst/>
                  <a:gdLst>
                    <a:gd name="T0" fmla="*/ 1611 w 497"/>
                    <a:gd name="T1" fmla="*/ 2144 h 320"/>
                    <a:gd name="T2" fmla="*/ 367 w 497"/>
                    <a:gd name="T3" fmla="*/ 2022 h 320"/>
                    <a:gd name="T4" fmla="*/ 340 w 497"/>
                    <a:gd name="T5" fmla="*/ 1984 h 320"/>
                    <a:gd name="T6" fmla="*/ 290 w 497"/>
                    <a:gd name="T7" fmla="*/ 1973 h 320"/>
                    <a:gd name="T8" fmla="*/ 156 w 497"/>
                    <a:gd name="T9" fmla="*/ 1805 h 320"/>
                    <a:gd name="T10" fmla="*/ 77 w 497"/>
                    <a:gd name="T11" fmla="*/ 1637 h 320"/>
                    <a:gd name="T12" fmla="*/ 4 w 497"/>
                    <a:gd name="T13" fmla="*/ 1503 h 320"/>
                    <a:gd name="T14" fmla="*/ 135 w 497"/>
                    <a:gd name="T15" fmla="*/ 1500 h 320"/>
                    <a:gd name="T16" fmla="*/ 208 w 497"/>
                    <a:gd name="T17" fmla="*/ 1438 h 320"/>
                    <a:gd name="T18" fmla="*/ 156 w 497"/>
                    <a:gd name="T19" fmla="*/ 1347 h 320"/>
                    <a:gd name="T20" fmla="*/ 208 w 497"/>
                    <a:gd name="T21" fmla="*/ 1283 h 320"/>
                    <a:gd name="T22" fmla="*/ 356 w 497"/>
                    <a:gd name="T23" fmla="*/ 1231 h 320"/>
                    <a:gd name="T24" fmla="*/ 451 w 497"/>
                    <a:gd name="T25" fmla="*/ 969 h 320"/>
                    <a:gd name="T26" fmla="*/ 545 w 497"/>
                    <a:gd name="T27" fmla="*/ 967 h 320"/>
                    <a:gd name="T28" fmla="*/ 523 w 497"/>
                    <a:gd name="T29" fmla="*/ 795 h 320"/>
                    <a:gd name="T30" fmla="*/ 599 w 497"/>
                    <a:gd name="T31" fmla="*/ 722 h 320"/>
                    <a:gd name="T32" fmla="*/ 658 w 497"/>
                    <a:gd name="T33" fmla="*/ 688 h 320"/>
                    <a:gd name="T34" fmla="*/ 787 w 497"/>
                    <a:gd name="T35" fmla="*/ 688 h 320"/>
                    <a:gd name="T36" fmla="*/ 877 w 497"/>
                    <a:gd name="T37" fmla="*/ 656 h 320"/>
                    <a:gd name="T38" fmla="*/ 971 w 497"/>
                    <a:gd name="T39" fmla="*/ 567 h 320"/>
                    <a:gd name="T40" fmla="*/ 1048 w 497"/>
                    <a:gd name="T41" fmla="*/ 503 h 320"/>
                    <a:gd name="T42" fmla="*/ 1179 w 497"/>
                    <a:gd name="T43" fmla="*/ 488 h 320"/>
                    <a:gd name="T44" fmla="*/ 1289 w 497"/>
                    <a:gd name="T45" fmla="*/ 490 h 320"/>
                    <a:gd name="T46" fmla="*/ 1401 w 497"/>
                    <a:gd name="T47" fmla="*/ 488 h 320"/>
                    <a:gd name="T48" fmla="*/ 1474 w 497"/>
                    <a:gd name="T49" fmla="*/ 350 h 320"/>
                    <a:gd name="T50" fmla="*/ 1724 w 497"/>
                    <a:gd name="T51" fmla="*/ 274 h 320"/>
                    <a:gd name="T52" fmla="*/ 1881 w 497"/>
                    <a:gd name="T53" fmla="*/ 235 h 320"/>
                    <a:gd name="T54" fmla="*/ 2004 w 497"/>
                    <a:gd name="T55" fmla="*/ 237 h 320"/>
                    <a:gd name="T56" fmla="*/ 2171 w 497"/>
                    <a:gd name="T57" fmla="*/ 175 h 320"/>
                    <a:gd name="T58" fmla="*/ 2286 w 497"/>
                    <a:gd name="T59" fmla="*/ 237 h 320"/>
                    <a:gd name="T60" fmla="*/ 2450 w 497"/>
                    <a:gd name="T61" fmla="*/ 259 h 320"/>
                    <a:gd name="T62" fmla="*/ 2650 w 497"/>
                    <a:gd name="T63" fmla="*/ 261 h 320"/>
                    <a:gd name="T64" fmla="*/ 3052 w 497"/>
                    <a:gd name="T65" fmla="*/ 137 h 320"/>
                    <a:gd name="T66" fmla="*/ 2820 w 497"/>
                    <a:gd name="T67" fmla="*/ 688 h 320"/>
                    <a:gd name="T68" fmla="*/ 2498 w 497"/>
                    <a:gd name="T69" fmla="*/ 721 h 320"/>
                    <a:gd name="T70" fmla="*/ 2202 w 497"/>
                    <a:gd name="T71" fmla="*/ 728 h 320"/>
                    <a:gd name="T72" fmla="*/ 1985 w 497"/>
                    <a:gd name="T73" fmla="*/ 759 h 320"/>
                    <a:gd name="T74" fmla="*/ 1912 w 497"/>
                    <a:gd name="T75" fmla="*/ 877 h 320"/>
                    <a:gd name="T76" fmla="*/ 1760 w 497"/>
                    <a:gd name="T77" fmla="*/ 1012 h 320"/>
                    <a:gd name="T78" fmla="*/ 1912 w 497"/>
                    <a:gd name="T79" fmla="*/ 1097 h 320"/>
                    <a:gd name="T80" fmla="*/ 2027 w 497"/>
                    <a:gd name="T81" fmla="*/ 1283 h 320"/>
                    <a:gd name="T82" fmla="*/ 1881 w 497"/>
                    <a:gd name="T83" fmla="*/ 1175 h 320"/>
                    <a:gd name="T84" fmla="*/ 1780 w 497"/>
                    <a:gd name="T85" fmla="*/ 1236 h 320"/>
                    <a:gd name="T86" fmla="*/ 1774 w 497"/>
                    <a:gd name="T87" fmla="*/ 1399 h 320"/>
                    <a:gd name="T88" fmla="*/ 1614 w 497"/>
                    <a:gd name="T89" fmla="*/ 1222 h 320"/>
                    <a:gd name="T90" fmla="*/ 1597 w 497"/>
                    <a:gd name="T91" fmla="*/ 1298 h 320"/>
                    <a:gd name="T92" fmla="*/ 1528 w 497"/>
                    <a:gd name="T93" fmla="*/ 1402 h 320"/>
                    <a:gd name="T94" fmla="*/ 1458 w 497"/>
                    <a:gd name="T95" fmla="*/ 1222 h 320"/>
                    <a:gd name="T96" fmla="*/ 1327 w 497"/>
                    <a:gd name="T97" fmla="*/ 1044 h 320"/>
                    <a:gd name="T98" fmla="*/ 1261 w 497"/>
                    <a:gd name="T99" fmla="*/ 1063 h 320"/>
                    <a:gd name="T100" fmla="*/ 1208 w 497"/>
                    <a:gd name="T101" fmla="*/ 1362 h 320"/>
                    <a:gd name="T102" fmla="*/ 1290 w 497"/>
                    <a:gd name="T103" fmla="*/ 1572 h 320"/>
                    <a:gd name="T104" fmla="*/ 1504 w 497"/>
                    <a:gd name="T105" fmla="*/ 1805 h 320"/>
                    <a:gd name="T106" fmla="*/ 1494 w 497"/>
                    <a:gd name="T107" fmla="*/ 2014 h 320"/>
                    <a:gd name="T108" fmla="*/ 1336 w 497"/>
                    <a:gd name="T109" fmla="*/ 1890 h 320"/>
                    <a:gd name="T110" fmla="*/ 1401 w 497"/>
                    <a:gd name="T111" fmla="*/ 2042 h 320"/>
                    <a:gd name="T112" fmla="*/ 2903 w 497"/>
                    <a:gd name="T113" fmla="*/ 1696 h 320"/>
                    <a:gd name="T114" fmla="*/ 3021 w 497"/>
                    <a:gd name="T115" fmla="*/ 1781 h 320"/>
                    <a:gd name="T116" fmla="*/ 3124 w 497"/>
                    <a:gd name="T117" fmla="*/ 1912 h 320"/>
                    <a:gd name="T118" fmla="*/ 2882 w 497"/>
                    <a:gd name="T119" fmla="*/ 1889 h 320"/>
                    <a:gd name="T120" fmla="*/ 2709 w 497"/>
                    <a:gd name="T121" fmla="*/ 1781 h 3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97"/>
                    <a:gd name="T184" fmla="*/ 0 h 320"/>
                    <a:gd name="T185" fmla="*/ 497 w 497"/>
                    <a:gd name="T186" fmla="*/ 320 h 32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97" h="320">
                      <a:moveTo>
                        <a:pt x="224" y="320"/>
                      </a:moveTo>
                      <a:lnTo>
                        <a:pt x="225" y="314"/>
                      </a:lnTo>
                      <a:lnTo>
                        <a:pt x="231" y="309"/>
                      </a:lnTo>
                      <a:lnTo>
                        <a:pt x="235" y="309"/>
                      </a:lnTo>
                      <a:lnTo>
                        <a:pt x="238" y="309"/>
                      </a:lnTo>
                      <a:lnTo>
                        <a:pt x="250" y="307"/>
                      </a:lnTo>
                      <a:lnTo>
                        <a:pt x="253" y="314"/>
                      </a:lnTo>
                      <a:lnTo>
                        <a:pt x="256" y="320"/>
                      </a:lnTo>
                      <a:lnTo>
                        <a:pt x="224" y="320"/>
                      </a:lnTo>
                      <a:close/>
                      <a:moveTo>
                        <a:pt x="40" y="320"/>
                      </a:moveTo>
                      <a:lnTo>
                        <a:pt x="41" y="314"/>
                      </a:lnTo>
                      <a:lnTo>
                        <a:pt x="43" y="312"/>
                      </a:lnTo>
                      <a:lnTo>
                        <a:pt x="46" y="310"/>
                      </a:lnTo>
                      <a:lnTo>
                        <a:pt x="50" y="306"/>
                      </a:lnTo>
                      <a:lnTo>
                        <a:pt x="54" y="305"/>
                      </a:lnTo>
                      <a:lnTo>
                        <a:pt x="58" y="303"/>
                      </a:lnTo>
                      <a:lnTo>
                        <a:pt x="62" y="303"/>
                      </a:lnTo>
                      <a:lnTo>
                        <a:pt x="70" y="306"/>
                      </a:lnTo>
                      <a:lnTo>
                        <a:pt x="80" y="310"/>
                      </a:lnTo>
                      <a:lnTo>
                        <a:pt x="80" y="299"/>
                      </a:lnTo>
                      <a:lnTo>
                        <a:pt x="73" y="298"/>
                      </a:lnTo>
                      <a:lnTo>
                        <a:pt x="66" y="295"/>
                      </a:lnTo>
                      <a:lnTo>
                        <a:pt x="54" y="291"/>
                      </a:lnTo>
                      <a:lnTo>
                        <a:pt x="54" y="296"/>
                      </a:lnTo>
                      <a:lnTo>
                        <a:pt x="54" y="302"/>
                      </a:lnTo>
                      <a:lnTo>
                        <a:pt x="51" y="302"/>
                      </a:lnTo>
                      <a:lnTo>
                        <a:pt x="50" y="302"/>
                      </a:lnTo>
                      <a:lnTo>
                        <a:pt x="47" y="302"/>
                      </a:lnTo>
                      <a:lnTo>
                        <a:pt x="46" y="302"/>
                      </a:lnTo>
                      <a:lnTo>
                        <a:pt x="46" y="299"/>
                      </a:lnTo>
                      <a:lnTo>
                        <a:pt x="46" y="296"/>
                      </a:lnTo>
                      <a:lnTo>
                        <a:pt x="46" y="294"/>
                      </a:lnTo>
                      <a:lnTo>
                        <a:pt x="46" y="291"/>
                      </a:lnTo>
                      <a:lnTo>
                        <a:pt x="44" y="289"/>
                      </a:lnTo>
                      <a:lnTo>
                        <a:pt x="41" y="287"/>
                      </a:lnTo>
                      <a:lnTo>
                        <a:pt x="37" y="282"/>
                      </a:lnTo>
                      <a:lnTo>
                        <a:pt x="30" y="280"/>
                      </a:lnTo>
                      <a:lnTo>
                        <a:pt x="26" y="276"/>
                      </a:lnTo>
                      <a:lnTo>
                        <a:pt x="26" y="273"/>
                      </a:lnTo>
                      <a:lnTo>
                        <a:pt x="26" y="270"/>
                      </a:lnTo>
                      <a:lnTo>
                        <a:pt x="28" y="267"/>
                      </a:lnTo>
                      <a:lnTo>
                        <a:pt x="26" y="264"/>
                      </a:lnTo>
                      <a:lnTo>
                        <a:pt x="11" y="256"/>
                      </a:lnTo>
                      <a:lnTo>
                        <a:pt x="10" y="255"/>
                      </a:lnTo>
                      <a:lnTo>
                        <a:pt x="10" y="253"/>
                      </a:lnTo>
                      <a:lnTo>
                        <a:pt x="10" y="249"/>
                      </a:lnTo>
                      <a:lnTo>
                        <a:pt x="11" y="247"/>
                      </a:lnTo>
                      <a:lnTo>
                        <a:pt x="11" y="245"/>
                      </a:lnTo>
                      <a:lnTo>
                        <a:pt x="11" y="244"/>
                      </a:lnTo>
                      <a:lnTo>
                        <a:pt x="5" y="244"/>
                      </a:lnTo>
                      <a:lnTo>
                        <a:pt x="5" y="241"/>
                      </a:lnTo>
                      <a:lnTo>
                        <a:pt x="4" y="241"/>
                      </a:lnTo>
                      <a:lnTo>
                        <a:pt x="0" y="241"/>
                      </a:lnTo>
                      <a:lnTo>
                        <a:pt x="1" y="233"/>
                      </a:lnTo>
                      <a:lnTo>
                        <a:pt x="0" y="227"/>
                      </a:lnTo>
                      <a:lnTo>
                        <a:pt x="4" y="226"/>
                      </a:lnTo>
                      <a:lnTo>
                        <a:pt x="7" y="226"/>
                      </a:lnTo>
                      <a:lnTo>
                        <a:pt x="10" y="227"/>
                      </a:lnTo>
                      <a:lnTo>
                        <a:pt x="11" y="229"/>
                      </a:lnTo>
                      <a:lnTo>
                        <a:pt x="14" y="230"/>
                      </a:lnTo>
                      <a:lnTo>
                        <a:pt x="15" y="230"/>
                      </a:lnTo>
                      <a:lnTo>
                        <a:pt x="18" y="230"/>
                      </a:lnTo>
                      <a:lnTo>
                        <a:pt x="21" y="229"/>
                      </a:lnTo>
                      <a:lnTo>
                        <a:pt x="23" y="224"/>
                      </a:lnTo>
                      <a:lnTo>
                        <a:pt x="23" y="223"/>
                      </a:lnTo>
                      <a:lnTo>
                        <a:pt x="23" y="222"/>
                      </a:lnTo>
                      <a:lnTo>
                        <a:pt x="23" y="217"/>
                      </a:lnTo>
                      <a:lnTo>
                        <a:pt x="22" y="215"/>
                      </a:lnTo>
                      <a:lnTo>
                        <a:pt x="23" y="213"/>
                      </a:lnTo>
                      <a:lnTo>
                        <a:pt x="26" y="213"/>
                      </a:lnTo>
                      <a:lnTo>
                        <a:pt x="29" y="215"/>
                      </a:lnTo>
                      <a:lnTo>
                        <a:pt x="32" y="216"/>
                      </a:lnTo>
                      <a:lnTo>
                        <a:pt x="33" y="216"/>
                      </a:lnTo>
                      <a:lnTo>
                        <a:pt x="33" y="215"/>
                      </a:lnTo>
                      <a:lnTo>
                        <a:pt x="34" y="215"/>
                      </a:lnTo>
                      <a:lnTo>
                        <a:pt x="33" y="212"/>
                      </a:lnTo>
                      <a:lnTo>
                        <a:pt x="33" y="211"/>
                      </a:lnTo>
                      <a:lnTo>
                        <a:pt x="30" y="209"/>
                      </a:lnTo>
                      <a:lnTo>
                        <a:pt x="28" y="205"/>
                      </a:lnTo>
                      <a:lnTo>
                        <a:pt x="26" y="201"/>
                      </a:lnTo>
                      <a:lnTo>
                        <a:pt x="26" y="199"/>
                      </a:lnTo>
                      <a:lnTo>
                        <a:pt x="28" y="199"/>
                      </a:lnTo>
                      <a:lnTo>
                        <a:pt x="29" y="199"/>
                      </a:lnTo>
                      <a:lnTo>
                        <a:pt x="30" y="198"/>
                      </a:lnTo>
                      <a:lnTo>
                        <a:pt x="32" y="197"/>
                      </a:lnTo>
                      <a:lnTo>
                        <a:pt x="30" y="194"/>
                      </a:lnTo>
                      <a:lnTo>
                        <a:pt x="30" y="193"/>
                      </a:lnTo>
                      <a:lnTo>
                        <a:pt x="32" y="191"/>
                      </a:lnTo>
                      <a:lnTo>
                        <a:pt x="33" y="190"/>
                      </a:lnTo>
                      <a:lnTo>
                        <a:pt x="33" y="188"/>
                      </a:lnTo>
                      <a:lnTo>
                        <a:pt x="34" y="187"/>
                      </a:lnTo>
                      <a:lnTo>
                        <a:pt x="36" y="186"/>
                      </a:lnTo>
                      <a:lnTo>
                        <a:pt x="39" y="186"/>
                      </a:lnTo>
                      <a:lnTo>
                        <a:pt x="43" y="186"/>
                      </a:lnTo>
                      <a:lnTo>
                        <a:pt x="52" y="183"/>
                      </a:lnTo>
                      <a:lnTo>
                        <a:pt x="57" y="183"/>
                      </a:lnTo>
                      <a:lnTo>
                        <a:pt x="59" y="182"/>
                      </a:lnTo>
                      <a:lnTo>
                        <a:pt x="59" y="179"/>
                      </a:lnTo>
                      <a:lnTo>
                        <a:pt x="61" y="177"/>
                      </a:lnTo>
                      <a:lnTo>
                        <a:pt x="62" y="172"/>
                      </a:lnTo>
                      <a:lnTo>
                        <a:pt x="64" y="165"/>
                      </a:lnTo>
                      <a:lnTo>
                        <a:pt x="66" y="157"/>
                      </a:lnTo>
                      <a:lnTo>
                        <a:pt x="72" y="147"/>
                      </a:lnTo>
                      <a:lnTo>
                        <a:pt x="72" y="146"/>
                      </a:lnTo>
                      <a:lnTo>
                        <a:pt x="73" y="147"/>
                      </a:lnTo>
                      <a:lnTo>
                        <a:pt x="77" y="148"/>
                      </a:lnTo>
                      <a:lnTo>
                        <a:pt x="79" y="150"/>
                      </a:lnTo>
                      <a:lnTo>
                        <a:pt x="80" y="151"/>
                      </a:lnTo>
                      <a:lnTo>
                        <a:pt x="82" y="151"/>
                      </a:lnTo>
                      <a:lnTo>
                        <a:pt x="84" y="151"/>
                      </a:lnTo>
                      <a:lnTo>
                        <a:pt x="86" y="148"/>
                      </a:lnTo>
                      <a:lnTo>
                        <a:pt x="87" y="144"/>
                      </a:lnTo>
                      <a:lnTo>
                        <a:pt x="87" y="141"/>
                      </a:lnTo>
                      <a:lnTo>
                        <a:pt x="86" y="137"/>
                      </a:lnTo>
                      <a:lnTo>
                        <a:pt x="84" y="133"/>
                      </a:lnTo>
                      <a:lnTo>
                        <a:pt x="84" y="130"/>
                      </a:lnTo>
                      <a:lnTo>
                        <a:pt x="86" y="128"/>
                      </a:lnTo>
                      <a:lnTo>
                        <a:pt x="86" y="125"/>
                      </a:lnTo>
                      <a:lnTo>
                        <a:pt x="86" y="122"/>
                      </a:lnTo>
                      <a:lnTo>
                        <a:pt x="84" y="118"/>
                      </a:lnTo>
                      <a:lnTo>
                        <a:pt x="82" y="114"/>
                      </a:lnTo>
                      <a:lnTo>
                        <a:pt x="77" y="111"/>
                      </a:lnTo>
                      <a:lnTo>
                        <a:pt x="77" y="110"/>
                      </a:lnTo>
                      <a:lnTo>
                        <a:pt x="76" y="108"/>
                      </a:lnTo>
                      <a:lnTo>
                        <a:pt x="86" y="108"/>
                      </a:lnTo>
                      <a:lnTo>
                        <a:pt x="90" y="110"/>
                      </a:lnTo>
                      <a:lnTo>
                        <a:pt x="93" y="110"/>
                      </a:lnTo>
                      <a:lnTo>
                        <a:pt x="95" y="108"/>
                      </a:lnTo>
                      <a:lnTo>
                        <a:pt x="97" y="108"/>
                      </a:lnTo>
                      <a:lnTo>
                        <a:pt x="97" y="107"/>
                      </a:lnTo>
                      <a:lnTo>
                        <a:pt x="97" y="105"/>
                      </a:lnTo>
                      <a:lnTo>
                        <a:pt x="98" y="103"/>
                      </a:lnTo>
                      <a:lnTo>
                        <a:pt x="99" y="101"/>
                      </a:lnTo>
                      <a:lnTo>
                        <a:pt x="101" y="101"/>
                      </a:lnTo>
                      <a:lnTo>
                        <a:pt x="102" y="103"/>
                      </a:lnTo>
                      <a:lnTo>
                        <a:pt x="105" y="103"/>
                      </a:lnTo>
                      <a:lnTo>
                        <a:pt x="106" y="104"/>
                      </a:lnTo>
                      <a:lnTo>
                        <a:pt x="109" y="103"/>
                      </a:lnTo>
                      <a:lnTo>
                        <a:pt x="112" y="101"/>
                      </a:lnTo>
                      <a:lnTo>
                        <a:pt x="113" y="100"/>
                      </a:lnTo>
                      <a:lnTo>
                        <a:pt x="116" y="100"/>
                      </a:lnTo>
                      <a:lnTo>
                        <a:pt x="119" y="100"/>
                      </a:lnTo>
                      <a:lnTo>
                        <a:pt x="122" y="101"/>
                      </a:lnTo>
                      <a:lnTo>
                        <a:pt x="124" y="103"/>
                      </a:lnTo>
                      <a:lnTo>
                        <a:pt x="127" y="103"/>
                      </a:lnTo>
                      <a:lnTo>
                        <a:pt x="129" y="103"/>
                      </a:lnTo>
                      <a:lnTo>
                        <a:pt x="130" y="101"/>
                      </a:lnTo>
                      <a:lnTo>
                        <a:pt x="131" y="101"/>
                      </a:lnTo>
                      <a:lnTo>
                        <a:pt x="134" y="101"/>
                      </a:lnTo>
                      <a:lnTo>
                        <a:pt x="135" y="100"/>
                      </a:lnTo>
                      <a:lnTo>
                        <a:pt x="137" y="100"/>
                      </a:lnTo>
                      <a:lnTo>
                        <a:pt x="140" y="99"/>
                      </a:lnTo>
                      <a:lnTo>
                        <a:pt x="141" y="99"/>
                      </a:lnTo>
                      <a:lnTo>
                        <a:pt x="144" y="100"/>
                      </a:lnTo>
                      <a:lnTo>
                        <a:pt x="147" y="100"/>
                      </a:lnTo>
                      <a:lnTo>
                        <a:pt x="148" y="97"/>
                      </a:lnTo>
                      <a:lnTo>
                        <a:pt x="147" y="93"/>
                      </a:lnTo>
                      <a:lnTo>
                        <a:pt x="148" y="90"/>
                      </a:lnTo>
                      <a:lnTo>
                        <a:pt x="148" y="89"/>
                      </a:lnTo>
                      <a:lnTo>
                        <a:pt x="155" y="86"/>
                      </a:lnTo>
                      <a:lnTo>
                        <a:pt x="155" y="85"/>
                      </a:lnTo>
                      <a:lnTo>
                        <a:pt x="155" y="82"/>
                      </a:lnTo>
                      <a:lnTo>
                        <a:pt x="155" y="81"/>
                      </a:lnTo>
                      <a:lnTo>
                        <a:pt x="155" y="79"/>
                      </a:lnTo>
                      <a:lnTo>
                        <a:pt x="156" y="79"/>
                      </a:lnTo>
                      <a:lnTo>
                        <a:pt x="162" y="76"/>
                      </a:lnTo>
                      <a:lnTo>
                        <a:pt x="163" y="75"/>
                      </a:lnTo>
                      <a:lnTo>
                        <a:pt x="166" y="75"/>
                      </a:lnTo>
                      <a:lnTo>
                        <a:pt x="169" y="75"/>
                      </a:lnTo>
                      <a:lnTo>
                        <a:pt x="169" y="76"/>
                      </a:lnTo>
                      <a:lnTo>
                        <a:pt x="170" y="78"/>
                      </a:lnTo>
                      <a:lnTo>
                        <a:pt x="171" y="78"/>
                      </a:lnTo>
                      <a:lnTo>
                        <a:pt x="180" y="72"/>
                      </a:lnTo>
                      <a:lnTo>
                        <a:pt x="182" y="72"/>
                      </a:lnTo>
                      <a:lnTo>
                        <a:pt x="185" y="72"/>
                      </a:lnTo>
                      <a:lnTo>
                        <a:pt x="188" y="72"/>
                      </a:lnTo>
                      <a:lnTo>
                        <a:pt x="191" y="72"/>
                      </a:lnTo>
                      <a:lnTo>
                        <a:pt x="194" y="72"/>
                      </a:lnTo>
                      <a:lnTo>
                        <a:pt x="195" y="72"/>
                      </a:lnTo>
                      <a:lnTo>
                        <a:pt x="196" y="74"/>
                      </a:lnTo>
                      <a:lnTo>
                        <a:pt x="198" y="74"/>
                      </a:lnTo>
                      <a:lnTo>
                        <a:pt x="200" y="74"/>
                      </a:lnTo>
                      <a:lnTo>
                        <a:pt x="203" y="74"/>
                      </a:lnTo>
                      <a:lnTo>
                        <a:pt x="205" y="74"/>
                      </a:lnTo>
                      <a:lnTo>
                        <a:pt x="209" y="74"/>
                      </a:lnTo>
                      <a:lnTo>
                        <a:pt x="214" y="74"/>
                      </a:lnTo>
                      <a:lnTo>
                        <a:pt x="216" y="72"/>
                      </a:lnTo>
                      <a:lnTo>
                        <a:pt x="216" y="71"/>
                      </a:lnTo>
                      <a:lnTo>
                        <a:pt x="217" y="71"/>
                      </a:lnTo>
                      <a:lnTo>
                        <a:pt x="218" y="69"/>
                      </a:lnTo>
                      <a:lnTo>
                        <a:pt x="220" y="71"/>
                      </a:lnTo>
                      <a:lnTo>
                        <a:pt x="223" y="72"/>
                      </a:lnTo>
                      <a:lnTo>
                        <a:pt x="227" y="71"/>
                      </a:lnTo>
                      <a:lnTo>
                        <a:pt x="227" y="69"/>
                      </a:lnTo>
                      <a:lnTo>
                        <a:pt x="227" y="65"/>
                      </a:lnTo>
                      <a:lnTo>
                        <a:pt x="228" y="63"/>
                      </a:lnTo>
                      <a:lnTo>
                        <a:pt x="227" y="56"/>
                      </a:lnTo>
                      <a:lnTo>
                        <a:pt x="228" y="53"/>
                      </a:lnTo>
                      <a:lnTo>
                        <a:pt x="231" y="53"/>
                      </a:lnTo>
                      <a:lnTo>
                        <a:pt x="235" y="52"/>
                      </a:lnTo>
                      <a:lnTo>
                        <a:pt x="246" y="52"/>
                      </a:lnTo>
                      <a:lnTo>
                        <a:pt x="254" y="50"/>
                      </a:lnTo>
                      <a:lnTo>
                        <a:pt x="261" y="49"/>
                      </a:lnTo>
                      <a:lnTo>
                        <a:pt x="268" y="47"/>
                      </a:lnTo>
                      <a:lnTo>
                        <a:pt x="271" y="46"/>
                      </a:lnTo>
                      <a:lnTo>
                        <a:pt x="272" y="45"/>
                      </a:lnTo>
                      <a:lnTo>
                        <a:pt x="274" y="42"/>
                      </a:lnTo>
                      <a:lnTo>
                        <a:pt x="275" y="42"/>
                      </a:lnTo>
                      <a:lnTo>
                        <a:pt x="279" y="43"/>
                      </a:lnTo>
                      <a:lnTo>
                        <a:pt x="282" y="43"/>
                      </a:lnTo>
                      <a:lnTo>
                        <a:pt x="283" y="43"/>
                      </a:lnTo>
                      <a:lnTo>
                        <a:pt x="286" y="42"/>
                      </a:lnTo>
                      <a:lnTo>
                        <a:pt x="289" y="39"/>
                      </a:lnTo>
                      <a:lnTo>
                        <a:pt x="292" y="39"/>
                      </a:lnTo>
                      <a:lnTo>
                        <a:pt x="295" y="38"/>
                      </a:lnTo>
                      <a:lnTo>
                        <a:pt x="300" y="35"/>
                      </a:lnTo>
                      <a:lnTo>
                        <a:pt x="304" y="32"/>
                      </a:lnTo>
                      <a:lnTo>
                        <a:pt x="307" y="32"/>
                      </a:lnTo>
                      <a:lnTo>
                        <a:pt x="308" y="31"/>
                      </a:lnTo>
                      <a:lnTo>
                        <a:pt x="311" y="32"/>
                      </a:lnTo>
                      <a:lnTo>
                        <a:pt x="313" y="34"/>
                      </a:lnTo>
                      <a:lnTo>
                        <a:pt x="315" y="36"/>
                      </a:lnTo>
                      <a:lnTo>
                        <a:pt x="318" y="36"/>
                      </a:lnTo>
                      <a:lnTo>
                        <a:pt x="319" y="36"/>
                      </a:lnTo>
                      <a:lnTo>
                        <a:pt x="321" y="35"/>
                      </a:lnTo>
                      <a:lnTo>
                        <a:pt x="322" y="31"/>
                      </a:lnTo>
                      <a:lnTo>
                        <a:pt x="325" y="29"/>
                      </a:lnTo>
                      <a:lnTo>
                        <a:pt x="326" y="28"/>
                      </a:lnTo>
                      <a:lnTo>
                        <a:pt x="332" y="27"/>
                      </a:lnTo>
                      <a:lnTo>
                        <a:pt x="337" y="27"/>
                      </a:lnTo>
                      <a:lnTo>
                        <a:pt x="343" y="27"/>
                      </a:lnTo>
                      <a:lnTo>
                        <a:pt x="346" y="27"/>
                      </a:lnTo>
                      <a:lnTo>
                        <a:pt x="353" y="24"/>
                      </a:lnTo>
                      <a:lnTo>
                        <a:pt x="357" y="24"/>
                      </a:lnTo>
                      <a:lnTo>
                        <a:pt x="357" y="25"/>
                      </a:lnTo>
                      <a:lnTo>
                        <a:pt x="358" y="25"/>
                      </a:lnTo>
                      <a:lnTo>
                        <a:pt x="360" y="32"/>
                      </a:lnTo>
                      <a:lnTo>
                        <a:pt x="361" y="34"/>
                      </a:lnTo>
                      <a:lnTo>
                        <a:pt x="364" y="36"/>
                      </a:lnTo>
                      <a:lnTo>
                        <a:pt x="365" y="36"/>
                      </a:lnTo>
                      <a:lnTo>
                        <a:pt x="366" y="36"/>
                      </a:lnTo>
                      <a:lnTo>
                        <a:pt x="369" y="36"/>
                      </a:lnTo>
                      <a:lnTo>
                        <a:pt x="372" y="36"/>
                      </a:lnTo>
                      <a:lnTo>
                        <a:pt x="376" y="38"/>
                      </a:lnTo>
                      <a:lnTo>
                        <a:pt x="380" y="40"/>
                      </a:lnTo>
                      <a:lnTo>
                        <a:pt x="383" y="42"/>
                      </a:lnTo>
                      <a:lnTo>
                        <a:pt x="386" y="40"/>
                      </a:lnTo>
                      <a:lnTo>
                        <a:pt x="389" y="39"/>
                      </a:lnTo>
                      <a:lnTo>
                        <a:pt x="393" y="39"/>
                      </a:lnTo>
                      <a:lnTo>
                        <a:pt x="397" y="40"/>
                      </a:lnTo>
                      <a:lnTo>
                        <a:pt x="404" y="43"/>
                      </a:lnTo>
                      <a:lnTo>
                        <a:pt x="411" y="46"/>
                      </a:lnTo>
                      <a:lnTo>
                        <a:pt x="414" y="46"/>
                      </a:lnTo>
                      <a:lnTo>
                        <a:pt x="416" y="45"/>
                      </a:lnTo>
                      <a:lnTo>
                        <a:pt x="419" y="42"/>
                      </a:lnTo>
                      <a:lnTo>
                        <a:pt x="423" y="40"/>
                      </a:lnTo>
                      <a:lnTo>
                        <a:pt x="429" y="39"/>
                      </a:lnTo>
                      <a:lnTo>
                        <a:pt x="437" y="36"/>
                      </a:lnTo>
                      <a:lnTo>
                        <a:pt x="447" y="36"/>
                      </a:lnTo>
                      <a:lnTo>
                        <a:pt x="447" y="22"/>
                      </a:lnTo>
                      <a:lnTo>
                        <a:pt x="437" y="4"/>
                      </a:lnTo>
                      <a:lnTo>
                        <a:pt x="456" y="0"/>
                      </a:lnTo>
                      <a:lnTo>
                        <a:pt x="473" y="6"/>
                      </a:lnTo>
                      <a:lnTo>
                        <a:pt x="485" y="22"/>
                      </a:lnTo>
                      <a:lnTo>
                        <a:pt x="487" y="34"/>
                      </a:lnTo>
                      <a:lnTo>
                        <a:pt x="490" y="54"/>
                      </a:lnTo>
                      <a:lnTo>
                        <a:pt x="476" y="56"/>
                      </a:lnTo>
                      <a:lnTo>
                        <a:pt x="467" y="61"/>
                      </a:lnTo>
                      <a:lnTo>
                        <a:pt x="467" y="72"/>
                      </a:lnTo>
                      <a:lnTo>
                        <a:pt x="470" y="83"/>
                      </a:lnTo>
                      <a:lnTo>
                        <a:pt x="458" y="92"/>
                      </a:lnTo>
                      <a:lnTo>
                        <a:pt x="447" y="103"/>
                      </a:lnTo>
                      <a:lnTo>
                        <a:pt x="438" y="111"/>
                      </a:lnTo>
                      <a:lnTo>
                        <a:pt x="427" y="105"/>
                      </a:lnTo>
                      <a:lnTo>
                        <a:pt x="426" y="105"/>
                      </a:lnTo>
                      <a:lnTo>
                        <a:pt x="423" y="105"/>
                      </a:lnTo>
                      <a:lnTo>
                        <a:pt x="418" y="107"/>
                      </a:lnTo>
                      <a:lnTo>
                        <a:pt x="412" y="108"/>
                      </a:lnTo>
                      <a:lnTo>
                        <a:pt x="407" y="108"/>
                      </a:lnTo>
                      <a:lnTo>
                        <a:pt x="398" y="107"/>
                      </a:lnTo>
                      <a:lnTo>
                        <a:pt x="390" y="104"/>
                      </a:lnTo>
                      <a:lnTo>
                        <a:pt x="380" y="101"/>
                      </a:lnTo>
                      <a:lnTo>
                        <a:pt x="376" y="100"/>
                      </a:lnTo>
                      <a:lnTo>
                        <a:pt x="372" y="100"/>
                      </a:lnTo>
                      <a:lnTo>
                        <a:pt x="372" y="103"/>
                      </a:lnTo>
                      <a:lnTo>
                        <a:pt x="364" y="105"/>
                      </a:lnTo>
                      <a:lnTo>
                        <a:pt x="357" y="108"/>
                      </a:lnTo>
                      <a:lnTo>
                        <a:pt x="350" y="110"/>
                      </a:lnTo>
                      <a:lnTo>
                        <a:pt x="343" y="114"/>
                      </a:lnTo>
                      <a:lnTo>
                        <a:pt x="340" y="105"/>
                      </a:lnTo>
                      <a:lnTo>
                        <a:pt x="337" y="105"/>
                      </a:lnTo>
                      <a:lnTo>
                        <a:pt x="335" y="105"/>
                      </a:lnTo>
                      <a:lnTo>
                        <a:pt x="332" y="105"/>
                      </a:lnTo>
                      <a:lnTo>
                        <a:pt x="329" y="105"/>
                      </a:lnTo>
                      <a:lnTo>
                        <a:pt x="322" y="110"/>
                      </a:lnTo>
                      <a:lnTo>
                        <a:pt x="317" y="114"/>
                      </a:lnTo>
                      <a:lnTo>
                        <a:pt x="315" y="117"/>
                      </a:lnTo>
                      <a:lnTo>
                        <a:pt x="315" y="121"/>
                      </a:lnTo>
                      <a:lnTo>
                        <a:pt x="315" y="123"/>
                      </a:lnTo>
                      <a:lnTo>
                        <a:pt x="315" y="125"/>
                      </a:lnTo>
                      <a:lnTo>
                        <a:pt x="314" y="126"/>
                      </a:lnTo>
                      <a:lnTo>
                        <a:pt x="311" y="128"/>
                      </a:lnTo>
                      <a:lnTo>
                        <a:pt x="310" y="129"/>
                      </a:lnTo>
                      <a:lnTo>
                        <a:pt x="304" y="130"/>
                      </a:lnTo>
                      <a:lnTo>
                        <a:pt x="295" y="130"/>
                      </a:lnTo>
                      <a:lnTo>
                        <a:pt x="285" y="129"/>
                      </a:lnTo>
                      <a:lnTo>
                        <a:pt x="277" y="129"/>
                      </a:lnTo>
                      <a:lnTo>
                        <a:pt x="272" y="132"/>
                      </a:lnTo>
                      <a:lnTo>
                        <a:pt x="271" y="133"/>
                      </a:lnTo>
                      <a:lnTo>
                        <a:pt x="268" y="134"/>
                      </a:lnTo>
                      <a:lnTo>
                        <a:pt x="279" y="148"/>
                      </a:lnTo>
                      <a:lnTo>
                        <a:pt x="279" y="150"/>
                      </a:lnTo>
                      <a:lnTo>
                        <a:pt x="279" y="154"/>
                      </a:lnTo>
                      <a:lnTo>
                        <a:pt x="278" y="157"/>
                      </a:lnTo>
                      <a:lnTo>
                        <a:pt x="279" y="158"/>
                      </a:lnTo>
                      <a:lnTo>
                        <a:pt x="282" y="159"/>
                      </a:lnTo>
                      <a:lnTo>
                        <a:pt x="286" y="161"/>
                      </a:lnTo>
                      <a:lnTo>
                        <a:pt x="288" y="161"/>
                      </a:lnTo>
                      <a:lnTo>
                        <a:pt x="296" y="162"/>
                      </a:lnTo>
                      <a:lnTo>
                        <a:pt x="304" y="164"/>
                      </a:lnTo>
                      <a:lnTo>
                        <a:pt x="311" y="166"/>
                      </a:lnTo>
                      <a:lnTo>
                        <a:pt x="314" y="172"/>
                      </a:lnTo>
                      <a:lnTo>
                        <a:pt x="321" y="182"/>
                      </a:lnTo>
                      <a:lnTo>
                        <a:pt x="322" y="186"/>
                      </a:lnTo>
                      <a:lnTo>
                        <a:pt x="324" y="188"/>
                      </a:lnTo>
                      <a:lnTo>
                        <a:pt x="324" y="190"/>
                      </a:lnTo>
                      <a:lnTo>
                        <a:pt x="322" y="191"/>
                      </a:lnTo>
                      <a:lnTo>
                        <a:pt x="321" y="191"/>
                      </a:lnTo>
                      <a:lnTo>
                        <a:pt x="319" y="191"/>
                      </a:lnTo>
                      <a:lnTo>
                        <a:pt x="317" y="190"/>
                      </a:lnTo>
                      <a:lnTo>
                        <a:pt x="315" y="188"/>
                      </a:lnTo>
                      <a:lnTo>
                        <a:pt x="313" y="184"/>
                      </a:lnTo>
                      <a:lnTo>
                        <a:pt x="311" y="182"/>
                      </a:lnTo>
                      <a:lnTo>
                        <a:pt x="308" y="179"/>
                      </a:lnTo>
                      <a:lnTo>
                        <a:pt x="304" y="176"/>
                      </a:lnTo>
                      <a:lnTo>
                        <a:pt x="300" y="175"/>
                      </a:lnTo>
                      <a:lnTo>
                        <a:pt x="295" y="173"/>
                      </a:lnTo>
                      <a:lnTo>
                        <a:pt x="288" y="173"/>
                      </a:lnTo>
                      <a:lnTo>
                        <a:pt x="282" y="175"/>
                      </a:lnTo>
                      <a:lnTo>
                        <a:pt x="281" y="175"/>
                      </a:lnTo>
                      <a:lnTo>
                        <a:pt x="278" y="173"/>
                      </a:lnTo>
                      <a:lnTo>
                        <a:pt x="277" y="175"/>
                      </a:lnTo>
                      <a:lnTo>
                        <a:pt x="274" y="177"/>
                      </a:lnTo>
                      <a:lnTo>
                        <a:pt x="283" y="186"/>
                      </a:lnTo>
                      <a:lnTo>
                        <a:pt x="289" y="191"/>
                      </a:lnTo>
                      <a:lnTo>
                        <a:pt x="292" y="194"/>
                      </a:lnTo>
                      <a:lnTo>
                        <a:pt x="292" y="195"/>
                      </a:lnTo>
                      <a:lnTo>
                        <a:pt x="292" y="201"/>
                      </a:lnTo>
                      <a:lnTo>
                        <a:pt x="292" y="204"/>
                      </a:lnTo>
                      <a:lnTo>
                        <a:pt x="292" y="206"/>
                      </a:lnTo>
                      <a:lnTo>
                        <a:pt x="286" y="208"/>
                      </a:lnTo>
                      <a:lnTo>
                        <a:pt x="282" y="208"/>
                      </a:lnTo>
                      <a:lnTo>
                        <a:pt x="279" y="209"/>
                      </a:lnTo>
                      <a:lnTo>
                        <a:pt x="277" y="202"/>
                      </a:lnTo>
                      <a:lnTo>
                        <a:pt x="277" y="198"/>
                      </a:lnTo>
                      <a:lnTo>
                        <a:pt x="275" y="194"/>
                      </a:lnTo>
                      <a:lnTo>
                        <a:pt x="271" y="190"/>
                      </a:lnTo>
                      <a:lnTo>
                        <a:pt x="267" y="187"/>
                      </a:lnTo>
                      <a:lnTo>
                        <a:pt x="261" y="184"/>
                      </a:lnTo>
                      <a:lnTo>
                        <a:pt x="257" y="182"/>
                      </a:lnTo>
                      <a:lnTo>
                        <a:pt x="254" y="182"/>
                      </a:lnTo>
                      <a:lnTo>
                        <a:pt x="253" y="182"/>
                      </a:lnTo>
                      <a:lnTo>
                        <a:pt x="252" y="182"/>
                      </a:lnTo>
                      <a:lnTo>
                        <a:pt x="250" y="183"/>
                      </a:lnTo>
                      <a:lnTo>
                        <a:pt x="250" y="184"/>
                      </a:lnTo>
                      <a:lnTo>
                        <a:pt x="250" y="186"/>
                      </a:lnTo>
                      <a:lnTo>
                        <a:pt x="250" y="188"/>
                      </a:lnTo>
                      <a:lnTo>
                        <a:pt x="253" y="195"/>
                      </a:lnTo>
                      <a:lnTo>
                        <a:pt x="256" y="201"/>
                      </a:lnTo>
                      <a:lnTo>
                        <a:pt x="259" y="206"/>
                      </a:lnTo>
                      <a:lnTo>
                        <a:pt x="265" y="217"/>
                      </a:lnTo>
                      <a:lnTo>
                        <a:pt x="256" y="216"/>
                      </a:lnTo>
                      <a:lnTo>
                        <a:pt x="249" y="215"/>
                      </a:lnTo>
                      <a:lnTo>
                        <a:pt x="248" y="213"/>
                      </a:lnTo>
                      <a:lnTo>
                        <a:pt x="245" y="213"/>
                      </a:lnTo>
                      <a:lnTo>
                        <a:pt x="242" y="209"/>
                      </a:lnTo>
                      <a:lnTo>
                        <a:pt x="241" y="205"/>
                      </a:lnTo>
                      <a:lnTo>
                        <a:pt x="239" y="198"/>
                      </a:lnTo>
                      <a:lnTo>
                        <a:pt x="239" y="195"/>
                      </a:lnTo>
                      <a:lnTo>
                        <a:pt x="241" y="191"/>
                      </a:lnTo>
                      <a:lnTo>
                        <a:pt x="242" y="188"/>
                      </a:lnTo>
                      <a:lnTo>
                        <a:pt x="241" y="186"/>
                      </a:lnTo>
                      <a:lnTo>
                        <a:pt x="238" y="184"/>
                      </a:lnTo>
                      <a:lnTo>
                        <a:pt x="231" y="182"/>
                      </a:lnTo>
                      <a:lnTo>
                        <a:pt x="224" y="180"/>
                      </a:lnTo>
                      <a:lnTo>
                        <a:pt x="220" y="179"/>
                      </a:lnTo>
                      <a:lnTo>
                        <a:pt x="218" y="177"/>
                      </a:lnTo>
                      <a:lnTo>
                        <a:pt x="216" y="175"/>
                      </a:lnTo>
                      <a:lnTo>
                        <a:pt x="214" y="173"/>
                      </a:lnTo>
                      <a:lnTo>
                        <a:pt x="212" y="168"/>
                      </a:lnTo>
                      <a:lnTo>
                        <a:pt x="207" y="155"/>
                      </a:lnTo>
                      <a:lnTo>
                        <a:pt x="210" y="155"/>
                      </a:lnTo>
                      <a:lnTo>
                        <a:pt x="212" y="154"/>
                      </a:lnTo>
                      <a:lnTo>
                        <a:pt x="212" y="152"/>
                      </a:lnTo>
                      <a:lnTo>
                        <a:pt x="212" y="150"/>
                      </a:lnTo>
                      <a:lnTo>
                        <a:pt x="213" y="146"/>
                      </a:lnTo>
                      <a:lnTo>
                        <a:pt x="209" y="148"/>
                      </a:lnTo>
                      <a:lnTo>
                        <a:pt x="206" y="150"/>
                      </a:lnTo>
                      <a:lnTo>
                        <a:pt x="199" y="154"/>
                      </a:lnTo>
                      <a:lnTo>
                        <a:pt x="199" y="158"/>
                      </a:lnTo>
                      <a:lnTo>
                        <a:pt x="195" y="158"/>
                      </a:lnTo>
                      <a:lnTo>
                        <a:pt x="194" y="158"/>
                      </a:lnTo>
                      <a:lnTo>
                        <a:pt x="191" y="158"/>
                      </a:lnTo>
                      <a:lnTo>
                        <a:pt x="192" y="169"/>
                      </a:lnTo>
                      <a:lnTo>
                        <a:pt x="191" y="182"/>
                      </a:lnTo>
                      <a:lnTo>
                        <a:pt x="191" y="193"/>
                      </a:lnTo>
                      <a:lnTo>
                        <a:pt x="191" y="198"/>
                      </a:lnTo>
                      <a:lnTo>
                        <a:pt x="191" y="204"/>
                      </a:lnTo>
                      <a:lnTo>
                        <a:pt x="192" y="205"/>
                      </a:lnTo>
                      <a:lnTo>
                        <a:pt x="195" y="206"/>
                      </a:lnTo>
                      <a:lnTo>
                        <a:pt x="199" y="209"/>
                      </a:lnTo>
                      <a:lnTo>
                        <a:pt x="200" y="215"/>
                      </a:lnTo>
                      <a:lnTo>
                        <a:pt x="200" y="219"/>
                      </a:lnTo>
                      <a:lnTo>
                        <a:pt x="200" y="223"/>
                      </a:lnTo>
                      <a:lnTo>
                        <a:pt x="202" y="227"/>
                      </a:lnTo>
                      <a:lnTo>
                        <a:pt x="206" y="234"/>
                      </a:lnTo>
                      <a:lnTo>
                        <a:pt x="210" y="241"/>
                      </a:lnTo>
                      <a:lnTo>
                        <a:pt x="216" y="249"/>
                      </a:lnTo>
                      <a:lnTo>
                        <a:pt x="221" y="255"/>
                      </a:lnTo>
                      <a:lnTo>
                        <a:pt x="224" y="256"/>
                      </a:lnTo>
                      <a:lnTo>
                        <a:pt x="230" y="259"/>
                      </a:lnTo>
                      <a:lnTo>
                        <a:pt x="234" y="262"/>
                      </a:lnTo>
                      <a:lnTo>
                        <a:pt x="236" y="264"/>
                      </a:lnTo>
                      <a:lnTo>
                        <a:pt x="239" y="270"/>
                      </a:lnTo>
                      <a:lnTo>
                        <a:pt x="241" y="277"/>
                      </a:lnTo>
                      <a:lnTo>
                        <a:pt x="242" y="282"/>
                      </a:lnTo>
                      <a:lnTo>
                        <a:pt x="245" y="288"/>
                      </a:lnTo>
                      <a:lnTo>
                        <a:pt x="246" y="288"/>
                      </a:lnTo>
                      <a:lnTo>
                        <a:pt x="248" y="292"/>
                      </a:lnTo>
                      <a:lnTo>
                        <a:pt x="248" y="299"/>
                      </a:lnTo>
                      <a:lnTo>
                        <a:pt x="242" y="300"/>
                      </a:lnTo>
                      <a:lnTo>
                        <a:pt x="238" y="302"/>
                      </a:lnTo>
                      <a:lnTo>
                        <a:pt x="236" y="302"/>
                      </a:lnTo>
                      <a:lnTo>
                        <a:pt x="232" y="287"/>
                      </a:lnTo>
                      <a:lnTo>
                        <a:pt x="231" y="284"/>
                      </a:lnTo>
                      <a:lnTo>
                        <a:pt x="230" y="281"/>
                      </a:lnTo>
                      <a:lnTo>
                        <a:pt x="228" y="281"/>
                      </a:lnTo>
                      <a:lnTo>
                        <a:pt x="225" y="281"/>
                      </a:lnTo>
                      <a:lnTo>
                        <a:pt x="213" y="281"/>
                      </a:lnTo>
                      <a:lnTo>
                        <a:pt x="213" y="282"/>
                      </a:lnTo>
                      <a:lnTo>
                        <a:pt x="212" y="284"/>
                      </a:lnTo>
                      <a:lnTo>
                        <a:pt x="210" y="285"/>
                      </a:lnTo>
                      <a:lnTo>
                        <a:pt x="210" y="288"/>
                      </a:lnTo>
                      <a:lnTo>
                        <a:pt x="210" y="291"/>
                      </a:lnTo>
                      <a:lnTo>
                        <a:pt x="212" y="292"/>
                      </a:lnTo>
                      <a:lnTo>
                        <a:pt x="216" y="296"/>
                      </a:lnTo>
                      <a:lnTo>
                        <a:pt x="221" y="300"/>
                      </a:lnTo>
                      <a:lnTo>
                        <a:pt x="223" y="305"/>
                      </a:lnTo>
                      <a:lnTo>
                        <a:pt x="223" y="307"/>
                      </a:lnTo>
                      <a:lnTo>
                        <a:pt x="223" y="309"/>
                      </a:lnTo>
                      <a:lnTo>
                        <a:pt x="221" y="312"/>
                      </a:lnTo>
                      <a:lnTo>
                        <a:pt x="223" y="313"/>
                      </a:lnTo>
                      <a:lnTo>
                        <a:pt x="218" y="318"/>
                      </a:lnTo>
                      <a:lnTo>
                        <a:pt x="40" y="320"/>
                      </a:lnTo>
                      <a:close/>
                      <a:moveTo>
                        <a:pt x="456" y="252"/>
                      </a:moveTo>
                      <a:lnTo>
                        <a:pt x="462" y="251"/>
                      </a:lnTo>
                      <a:lnTo>
                        <a:pt x="467" y="251"/>
                      </a:lnTo>
                      <a:lnTo>
                        <a:pt x="479" y="252"/>
                      </a:lnTo>
                      <a:lnTo>
                        <a:pt x="479" y="253"/>
                      </a:lnTo>
                      <a:lnTo>
                        <a:pt x="479" y="255"/>
                      </a:lnTo>
                      <a:lnTo>
                        <a:pt x="479" y="258"/>
                      </a:lnTo>
                      <a:lnTo>
                        <a:pt x="479" y="259"/>
                      </a:lnTo>
                      <a:lnTo>
                        <a:pt x="480" y="262"/>
                      </a:lnTo>
                      <a:lnTo>
                        <a:pt x="481" y="264"/>
                      </a:lnTo>
                      <a:lnTo>
                        <a:pt x="487" y="269"/>
                      </a:lnTo>
                      <a:lnTo>
                        <a:pt x="494" y="274"/>
                      </a:lnTo>
                      <a:lnTo>
                        <a:pt x="495" y="276"/>
                      </a:lnTo>
                      <a:lnTo>
                        <a:pt x="497" y="278"/>
                      </a:lnTo>
                      <a:lnTo>
                        <a:pt x="497" y="280"/>
                      </a:lnTo>
                      <a:lnTo>
                        <a:pt x="497" y="282"/>
                      </a:lnTo>
                      <a:lnTo>
                        <a:pt x="497" y="284"/>
                      </a:lnTo>
                      <a:lnTo>
                        <a:pt x="497" y="285"/>
                      </a:lnTo>
                      <a:lnTo>
                        <a:pt x="497" y="287"/>
                      </a:lnTo>
                      <a:lnTo>
                        <a:pt x="492" y="285"/>
                      </a:lnTo>
                      <a:lnTo>
                        <a:pt x="485" y="287"/>
                      </a:lnTo>
                      <a:lnTo>
                        <a:pt x="485" y="291"/>
                      </a:lnTo>
                      <a:lnTo>
                        <a:pt x="480" y="292"/>
                      </a:lnTo>
                      <a:lnTo>
                        <a:pt x="473" y="291"/>
                      </a:lnTo>
                      <a:lnTo>
                        <a:pt x="459" y="288"/>
                      </a:lnTo>
                      <a:lnTo>
                        <a:pt x="459" y="281"/>
                      </a:lnTo>
                      <a:lnTo>
                        <a:pt x="456" y="280"/>
                      </a:lnTo>
                      <a:lnTo>
                        <a:pt x="455" y="280"/>
                      </a:lnTo>
                      <a:lnTo>
                        <a:pt x="452" y="281"/>
                      </a:lnTo>
                      <a:lnTo>
                        <a:pt x="448" y="284"/>
                      </a:lnTo>
                      <a:lnTo>
                        <a:pt x="444" y="284"/>
                      </a:lnTo>
                      <a:lnTo>
                        <a:pt x="436" y="276"/>
                      </a:lnTo>
                      <a:lnTo>
                        <a:pt x="433" y="270"/>
                      </a:lnTo>
                      <a:lnTo>
                        <a:pt x="430" y="264"/>
                      </a:lnTo>
                      <a:lnTo>
                        <a:pt x="433" y="259"/>
                      </a:lnTo>
                      <a:lnTo>
                        <a:pt x="443" y="260"/>
                      </a:lnTo>
                      <a:lnTo>
                        <a:pt x="447" y="260"/>
                      </a:lnTo>
                      <a:lnTo>
                        <a:pt x="452" y="259"/>
                      </a:lnTo>
                      <a:lnTo>
                        <a:pt x="454" y="256"/>
                      </a:lnTo>
                      <a:lnTo>
                        <a:pt x="455" y="253"/>
                      </a:lnTo>
                      <a:lnTo>
                        <a:pt x="456" y="252"/>
                      </a:lnTo>
                      <a:close/>
                    </a:path>
                  </a:pathLst>
                </a:custGeom>
                <a:solidFill>
                  <a:schemeClr val="bg2"/>
                </a:solidFill>
                <a:ln w="9525">
                  <a:solidFill>
                    <a:schemeClr val="bg1"/>
                  </a:solidFill>
                  <a:round/>
                  <a:headEnd/>
                  <a:tailEnd/>
                </a:ln>
              </p:spPr>
              <p:txBody>
                <a:bodyPr/>
                <a:lstStyle/>
                <a:p>
                  <a:endParaRPr lang="fi-FI"/>
                </a:p>
              </p:txBody>
            </p:sp>
            <p:sp>
              <p:nvSpPr>
                <p:cNvPr id="2101" name="Freeform 110"/>
                <p:cNvSpPr>
                  <a:spLocks noEditPoints="1"/>
                </p:cNvSpPr>
                <p:nvPr/>
              </p:nvSpPr>
              <p:spPr bwMode="auto">
                <a:xfrm>
                  <a:off x="4228" y="2319"/>
                  <a:ext cx="618" cy="814"/>
                </a:xfrm>
                <a:custGeom>
                  <a:avLst/>
                  <a:gdLst>
                    <a:gd name="T0" fmla="*/ 3743 w 589"/>
                    <a:gd name="T1" fmla="*/ 2285 h 776"/>
                    <a:gd name="T2" fmla="*/ 3748 w 589"/>
                    <a:gd name="T3" fmla="*/ 2066 h 776"/>
                    <a:gd name="T4" fmla="*/ 3712 w 589"/>
                    <a:gd name="T5" fmla="*/ 1775 h 776"/>
                    <a:gd name="T6" fmla="*/ 3519 w 589"/>
                    <a:gd name="T7" fmla="*/ 1556 h 776"/>
                    <a:gd name="T8" fmla="*/ 3664 w 589"/>
                    <a:gd name="T9" fmla="*/ 1328 h 776"/>
                    <a:gd name="T10" fmla="*/ 3274 w 589"/>
                    <a:gd name="T11" fmla="*/ 654 h 776"/>
                    <a:gd name="T12" fmla="*/ 3228 w 589"/>
                    <a:gd name="T13" fmla="*/ 369 h 776"/>
                    <a:gd name="T14" fmla="*/ 3131 w 589"/>
                    <a:gd name="T15" fmla="*/ 454 h 776"/>
                    <a:gd name="T16" fmla="*/ 2620 w 589"/>
                    <a:gd name="T17" fmla="*/ 651 h 776"/>
                    <a:gd name="T18" fmla="*/ 2273 w 589"/>
                    <a:gd name="T19" fmla="*/ 720 h 776"/>
                    <a:gd name="T20" fmla="*/ 2266 w 589"/>
                    <a:gd name="T21" fmla="*/ 492 h 776"/>
                    <a:gd name="T22" fmla="*/ 2023 w 589"/>
                    <a:gd name="T23" fmla="*/ 410 h 776"/>
                    <a:gd name="T24" fmla="*/ 1880 w 589"/>
                    <a:gd name="T25" fmla="*/ 86 h 776"/>
                    <a:gd name="T26" fmla="*/ 1480 w 589"/>
                    <a:gd name="T27" fmla="*/ 356 h 776"/>
                    <a:gd name="T28" fmla="*/ 1553 w 589"/>
                    <a:gd name="T29" fmla="*/ 623 h 776"/>
                    <a:gd name="T30" fmla="*/ 1577 w 589"/>
                    <a:gd name="T31" fmla="*/ 751 h 776"/>
                    <a:gd name="T32" fmla="*/ 1339 w 589"/>
                    <a:gd name="T33" fmla="*/ 909 h 776"/>
                    <a:gd name="T34" fmla="*/ 1171 w 589"/>
                    <a:gd name="T35" fmla="*/ 793 h 776"/>
                    <a:gd name="T36" fmla="*/ 796 w 589"/>
                    <a:gd name="T37" fmla="*/ 867 h 776"/>
                    <a:gd name="T38" fmla="*/ 783 w 589"/>
                    <a:gd name="T39" fmla="*/ 1212 h 776"/>
                    <a:gd name="T40" fmla="*/ 663 w 589"/>
                    <a:gd name="T41" fmla="*/ 1477 h 776"/>
                    <a:gd name="T42" fmla="*/ 566 w 589"/>
                    <a:gd name="T43" fmla="*/ 1705 h 776"/>
                    <a:gd name="T44" fmla="*/ 280 w 589"/>
                    <a:gd name="T45" fmla="*/ 1740 h 776"/>
                    <a:gd name="T46" fmla="*/ 84 w 589"/>
                    <a:gd name="T47" fmla="*/ 2242 h 776"/>
                    <a:gd name="T48" fmla="*/ 118 w 589"/>
                    <a:gd name="T49" fmla="*/ 2358 h 776"/>
                    <a:gd name="T50" fmla="*/ 157 w 589"/>
                    <a:gd name="T51" fmla="*/ 2634 h 776"/>
                    <a:gd name="T52" fmla="*/ 4 w 589"/>
                    <a:gd name="T53" fmla="*/ 2900 h 776"/>
                    <a:gd name="T54" fmla="*/ 10 w 589"/>
                    <a:gd name="T55" fmla="*/ 3298 h 776"/>
                    <a:gd name="T56" fmla="*/ 143 w 589"/>
                    <a:gd name="T57" fmla="*/ 3543 h 776"/>
                    <a:gd name="T58" fmla="*/ 308 w 589"/>
                    <a:gd name="T59" fmla="*/ 3585 h 776"/>
                    <a:gd name="T60" fmla="*/ 455 w 589"/>
                    <a:gd name="T61" fmla="*/ 3664 h 776"/>
                    <a:gd name="T62" fmla="*/ 606 w 589"/>
                    <a:gd name="T63" fmla="*/ 3813 h 776"/>
                    <a:gd name="T64" fmla="*/ 525 w 589"/>
                    <a:gd name="T65" fmla="*/ 4111 h 776"/>
                    <a:gd name="T66" fmla="*/ 379 w 589"/>
                    <a:gd name="T67" fmla="*/ 4559 h 776"/>
                    <a:gd name="T68" fmla="*/ 566 w 589"/>
                    <a:gd name="T69" fmla="*/ 4649 h 776"/>
                    <a:gd name="T70" fmla="*/ 873 w 589"/>
                    <a:gd name="T71" fmla="*/ 4676 h 776"/>
                    <a:gd name="T72" fmla="*/ 904 w 589"/>
                    <a:gd name="T73" fmla="*/ 4554 h 776"/>
                    <a:gd name="T74" fmla="*/ 1096 w 589"/>
                    <a:gd name="T75" fmla="*/ 4649 h 776"/>
                    <a:gd name="T76" fmla="*/ 1313 w 589"/>
                    <a:gd name="T77" fmla="*/ 4833 h 776"/>
                    <a:gd name="T78" fmla="*/ 1541 w 589"/>
                    <a:gd name="T79" fmla="*/ 4973 h 776"/>
                    <a:gd name="T80" fmla="*/ 1670 w 589"/>
                    <a:gd name="T81" fmla="*/ 4833 h 776"/>
                    <a:gd name="T82" fmla="*/ 1838 w 589"/>
                    <a:gd name="T83" fmla="*/ 4843 h 776"/>
                    <a:gd name="T84" fmla="*/ 1997 w 589"/>
                    <a:gd name="T85" fmla="*/ 4906 h 776"/>
                    <a:gd name="T86" fmla="*/ 2298 w 589"/>
                    <a:gd name="T87" fmla="*/ 4843 h 776"/>
                    <a:gd name="T88" fmla="*/ 2514 w 589"/>
                    <a:gd name="T89" fmla="*/ 4795 h 776"/>
                    <a:gd name="T90" fmla="*/ 2664 w 589"/>
                    <a:gd name="T91" fmla="*/ 4903 h 776"/>
                    <a:gd name="T92" fmla="*/ 2768 w 589"/>
                    <a:gd name="T93" fmla="*/ 4877 h 776"/>
                    <a:gd name="T94" fmla="*/ 2664 w 589"/>
                    <a:gd name="T95" fmla="*/ 4592 h 776"/>
                    <a:gd name="T96" fmla="*/ 2891 w 589"/>
                    <a:gd name="T97" fmla="*/ 4389 h 776"/>
                    <a:gd name="T98" fmla="*/ 3047 w 589"/>
                    <a:gd name="T99" fmla="*/ 4251 h 776"/>
                    <a:gd name="T100" fmla="*/ 2959 w 589"/>
                    <a:gd name="T101" fmla="*/ 3982 h 776"/>
                    <a:gd name="T102" fmla="*/ 2805 w 589"/>
                    <a:gd name="T103" fmla="*/ 3796 h 776"/>
                    <a:gd name="T104" fmla="*/ 2625 w 589"/>
                    <a:gd name="T105" fmla="*/ 3628 h 776"/>
                    <a:gd name="T106" fmla="*/ 2620 w 589"/>
                    <a:gd name="T107" fmla="*/ 3394 h 776"/>
                    <a:gd name="T108" fmla="*/ 2494 w 589"/>
                    <a:gd name="T109" fmla="*/ 3141 h 776"/>
                    <a:gd name="T110" fmla="*/ 2592 w 589"/>
                    <a:gd name="T111" fmla="*/ 3175 h 776"/>
                    <a:gd name="T112" fmla="*/ 2911 w 589"/>
                    <a:gd name="T113" fmla="*/ 2997 h 776"/>
                    <a:gd name="T114" fmla="*/ 3175 w 589"/>
                    <a:gd name="T115" fmla="*/ 2900 h 776"/>
                    <a:gd name="T116" fmla="*/ 3492 w 589"/>
                    <a:gd name="T117" fmla="*/ 2790 h 776"/>
                    <a:gd name="T118" fmla="*/ 3664 w 589"/>
                    <a:gd name="T119" fmla="*/ 2846 h 776"/>
                    <a:gd name="T120" fmla="*/ 3844 w 589"/>
                    <a:gd name="T121" fmla="*/ 2621 h 776"/>
                    <a:gd name="T122" fmla="*/ 2005 w 589"/>
                    <a:gd name="T123" fmla="*/ 1061 h 776"/>
                    <a:gd name="T124" fmla="*/ 2015 w 589"/>
                    <a:gd name="T125" fmla="*/ 1056 h 77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89"/>
                    <a:gd name="T190" fmla="*/ 0 h 776"/>
                    <a:gd name="T191" fmla="*/ 589 w 589"/>
                    <a:gd name="T192" fmla="*/ 776 h 77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89" h="776">
                      <a:moveTo>
                        <a:pt x="589" y="398"/>
                      </a:moveTo>
                      <a:lnTo>
                        <a:pt x="586" y="394"/>
                      </a:lnTo>
                      <a:lnTo>
                        <a:pt x="586" y="390"/>
                      </a:lnTo>
                      <a:lnTo>
                        <a:pt x="585" y="385"/>
                      </a:lnTo>
                      <a:lnTo>
                        <a:pt x="582" y="380"/>
                      </a:lnTo>
                      <a:lnTo>
                        <a:pt x="579" y="376"/>
                      </a:lnTo>
                      <a:lnTo>
                        <a:pt x="578" y="373"/>
                      </a:lnTo>
                      <a:lnTo>
                        <a:pt x="575" y="372"/>
                      </a:lnTo>
                      <a:lnTo>
                        <a:pt x="573" y="372"/>
                      </a:lnTo>
                      <a:lnTo>
                        <a:pt x="571" y="371"/>
                      </a:lnTo>
                      <a:lnTo>
                        <a:pt x="570" y="369"/>
                      </a:lnTo>
                      <a:lnTo>
                        <a:pt x="570" y="367"/>
                      </a:lnTo>
                      <a:lnTo>
                        <a:pt x="573" y="364"/>
                      </a:lnTo>
                      <a:lnTo>
                        <a:pt x="574" y="361"/>
                      </a:lnTo>
                      <a:lnTo>
                        <a:pt x="574" y="360"/>
                      </a:lnTo>
                      <a:lnTo>
                        <a:pt x="573" y="356"/>
                      </a:lnTo>
                      <a:lnTo>
                        <a:pt x="573" y="351"/>
                      </a:lnTo>
                      <a:lnTo>
                        <a:pt x="570" y="347"/>
                      </a:lnTo>
                      <a:lnTo>
                        <a:pt x="567" y="344"/>
                      </a:lnTo>
                      <a:lnTo>
                        <a:pt x="566" y="342"/>
                      </a:lnTo>
                      <a:lnTo>
                        <a:pt x="566" y="339"/>
                      </a:lnTo>
                      <a:lnTo>
                        <a:pt x="566" y="336"/>
                      </a:lnTo>
                      <a:lnTo>
                        <a:pt x="567" y="336"/>
                      </a:lnTo>
                      <a:lnTo>
                        <a:pt x="570" y="333"/>
                      </a:lnTo>
                      <a:lnTo>
                        <a:pt x="571" y="332"/>
                      </a:lnTo>
                      <a:lnTo>
                        <a:pt x="573" y="331"/>
                      </a:lnTo>
                      <a:lnTo>
                        <a:pt x="574" y="329"/>
                      </a:lnTo>
                      <a:lnTo>
                        <a:pt x="574" y="328"/>
                      </a:lnTo>
                      <a:lnTo>
                        <a:pt x="573" y="325"/>
                      </a:lnTo>
                      <a:lnTo>
                        <a:pt x="573" y="324"/>
                      </a:lnTo>
                      <a:lnTo>
                        <a:pt x="573" y="321"/>
                      </a:lnTo>
                      <a:lnTo>
                        <a:pt x="574" y="320"/>
                      </a:lnTo>
                      <a:lnTo>
                        <a:pt x="574" y="318"/>
                      </a:lnTo>
                      <a:lnTo>
                        <a:pt x="574" y="317"/>
                      </a:lnTo>
                      <a:lnTo>
                        <a:pt x="574" y="311"/>
                      </a:lnTo>
                      <a:lnTo>
                        <a:pt x="574" y="310"/>
                      </a:lnTo>
                      <a:lnTo>
                        <a:pt x="574" y="307"/>
                      </a:lnTo>
                      <a:lnTo>
                        <a:pt x="571" y="303"/>
                      </a:lnTo>
                      <a:lnTo>
                        <a:pt x="568" y="297"/>
                      </a:lnTo>
                      <a:lnTo>
                        <a:pt x="566" y="293"/>
                      </a:lnTo>
                      <a:lnTo>
                        <a:pt x="566" y="291"/>
                      </a:lnTo>
                      <a:lnTo>
                        <a:pt x="564" y="288"/>
                      </a:lnTo>
                      <a:lnTo>
                        <a:pt x="564" y="285"/>
                      </a:lnTo>
                      <a:lnTo>
                        <a:pt x="566" y="281"/>
                      </a:lnTo>
                      <a:lnTo>
                        <a:pt x="566" y="279"/>
                      </a:lnTo>
                      <a:lnTo>
                        <a:pt x="567" y="278"/>
                      </a:lnTo>
                      <a:lnTo>
                        <a:pt x="568" y="277"/>
                      </a:lnTo>
                      <a:lnTo>
                        <a:pt x="570" y="275"/>
                      </a:lnTo>
                      <a:lnTo>
                        <a:pt x="570" y="274"/>
                      </a:lnTo>
                      <a:lnTo>
                        <a:pt x="568" y="273"/>
                      </a:lnTo>
                      <a:lnTo>
                        <a:pt x="567" y="270"/>
                      </a:lnTo>
                      <a:lnTo>
                        <a:pt x="566" y="264"/>
                      </a:lnTo>
                      <a:lnTo>
                        <a:pt x="566" y="261"/>
                      </a:lnTo>
                      <a:lnTo>
                        <a:pt x="563" y="259"/>
                      </a:lnTo>
                      <a:lnTo>
                        <a:pt x="560" y="257"/>
                      </a:lnTo>
                      <a:lnTo>
                        <a:pt x="557" y="256"/>
                      </a:lnTo>
                      <a:lnTo>
                        <a:pt x="553" y="256"/>
                      </a:lnTo>
                      <a:lnTo>
                        <a:pt x="552" y="255"/>
                      </a:lnTo>
                      <a:lnTo>
                        <a:pt x="550" y="253"/>
                      </a:lnTo>
                      <a:lnTo>
                        <a:pt x="548" y="252"/>
                      </a:lnTo>
                      <a:lnTo>
                        <a:pt x="546" y="249"/>
                      </a:lnTo>
                      <a:lnTo>
                        <a:pt x="544" y="245"/>
                      </a:lnTo>
                      <a:lnTo>
                        <a:pt x="542" y="243"/>
                      </a:lnTo>
                      <a:lnTo>
                        <a:pt x="541" y="241"/>
                      </a:lnTo>
                      <a:lnTo>
                        <a:pt x="538" y="238"/>
                      </a:lnTo>
                      <a:lnTo>
                        <a:pt x="538" y="235"/>
                      </a:lnTo>
                      <a:lnTo>
                        <a:pt x="538" y="232"/>
                      </a:lnTo>
                      <a:lnTo>
                        <a:pt x="539" y="228"/>
                      </a:lnTo>
                      <a:lnTo>
                        <a:pt x="541" y="227"/>
                      </a:lnTo>
                      <a:lnTo>
                        <a:pt x="544" y="226"/>
                      </a:lnTo>
                      <a:lnTo>
                        <a:pt x="546" y="226"/>
                      </a:lnTo>
                      <a:lnTo>
                        <a:pt x="548" y="224"/>
                      </a:lnTo>
                      <a:lnTo>
                        <a:pt x="549" y="221"/>
                      </a:lnTo>
                      <a:lnTo>
                        <a:pt x="550" y="219"/>
                      </a:lnTo>
                      <a:lnTo>
                        <a:pt x="552" y="217"/>
                      </a:lnTo>
                      <a:lnTo>
                        <a:pt x="553" y="214"/>
                      </a:lnTo>
                      <a:lnTo>
                        <a:pt x="556" y="212"/>
                      </a:lnTo>
                      <a:lnTo>
                        <a:pt x="557" y="210"/>
                      </a:lnTo>
                      <a:lnTo>
                        <a:pt x="559" y="209"/>
                      </a:lnTo>
                      <a:lnTo>
                        <a:pt x="560" y="205"/>
                      </a:lnTo>
                      <a:lnTo>
                        <a:pt x="562" y="201"/>
                      </a:lnTo>
                      <a:lnTo>
                        <a:pt x="562" y="198"/>
                      </a:lnTo>
                      <a:lnTo>
                        <a:pt x="560" y="195"/>
                      </a:lnTo>
                      <a:lnTo>
                        <a:pt x="559" y="190"/>
                      </a:lnTo>
                      <a:lnTo>
                        <a:pt x="556" y="177"/>
                      </a:lnTo>
                      <a:lnTo>
                        <a:pt x="553" y="163"/>
                      </a:lnTo>
                      <a:lnTo>
                        <a:pt x="553" y="155"/>
                      </a:lnTo>
                      <a:lnTo>
                        <a:pt x="545" y="151"/>
                      </a:lnTo>
                      <a:lnTo>
                        <a:pt x="532" y="141"/>
                      </a:lnTo>
                      <a:lnTo>
                        <a:pt x="539" y="136"/>
                      </a:lnTo>
                      <a:lnTo>
                        <a:pt x="552" y="143"/>
                      </a:lnTo>
                      <a:lnTo>
                        <a:pt x="552" y="129"/>
                      </a:lnTo>
                      <a:lnTo>
                        <a:pt x="537" y="120"/>
                      </a:lnTo>
                      <a:lnTo>
                        <a:pt x="526" y="111"/>
                      </a:lnTo>
                      <a:lnTo>
                        <a:pt x="521" y="104"/>
                      </a:lnTo>
                      <a:lnTo>
                        <a:pt x="502" y="101"/>
                      </a:lnTo>
                      <a:lnTo>
                        <a:pt x="488" y="87"/>
                      </a:lnTo>
                      <a:lnTo>
                        <a:pt x="492" y="83"/>
                      </a:lnTo>
                      <a:lnTo>
                        <a:pt x="502" y="90"/>
                      </a:lnTo>
                      <a:lnTo>
                        <a:pt x="506" y="84"/>
                      </a:lnTo>
                      <a:lnTo>
                        <a:pt x="510" y="79"/>
                      </a:lnTo>
                      <a:lnTo>
                        <a:pt x="517" y="82"/>
                      </a:lnTo>
                      <a:lnTo>
                        <a:pt x="516" y="72"/>
                      </a:lnTo>
                      <a:lnTo>
                        <a:pt x="512" y="62"/>
                      </a:lnTo>
                      <a:lnTo>
                        <a:pt x="517" y="61"/>
                      </a:lnTo>
                      <a:lnTo>
                        <a:pt x="519" y="53"/>
                      </a:lnTo>
                      <a:lnTo>
                        <a:pt x="512" y="46"/>
                      </a:lnTo>
                      <a:lnTo>
                        <a:pt x="509" y="53"/>
                      </a:lnTo>
                      <a:lnTo>
                        <a:pt x="503" y="54"/>
                      </a:lnTo>
                      <a:lnTo>
                        <a:pt x="494" y="47"/>
                      </a:lnTo>
                      <a:lnTo>
                        <a:pt x="484" y="57"/>
                      </a:lnTo>
                      <a:lnTo>
                        <a:pt x="495" y="57"/>
                      </a:lnTo>
                      <a:lnTo>
                        <a:pt x="503" y="58"/>
                      </a:lnTo>
                      <a:lnTo>
                        <a:pt x="503" y="71"/>
                      </a:lnTo>
                      <a:lnTo>
                        <a:pt x="495" y="62"/>
                      </a:lnTo>
                      <a:lnTo>
                        <a:pt x="488" y="60"/>
                      </a:lnTo>
                      <a:lnTo>
                        <a:pt x="487" y="66"/>
                      </a:lnTo>
                      <a:lnTo>
                        <a:pt x="495" y="73"/>
                      </a:lnTo>
                      <a:lnTo>
                        <a:pt x="484" y="75"/>
                      </a:lnTo>
                      <a:lnTo>
                        <a:pt x="483" y="61"/>
                      </a:lnTo>
                      <a:lnTo>
                        <a:pt x="480" y="75"/>
                      </a:lnTo>
                      <a:lnTo>
                        <a:pt x="476" y="78"/>
                      </a:lnTo>
                      <a:lnTo>
                        <a:pt x="463" y="79"/>
                      </a:lnTo>
                      <a:lnTo>
                        <a:pt x="455" y="84"/>
                      </a:lnTo>
                      <a:lnTo>
                        <a:pt x="452" y="79"/>
                      </a:lnTo>
                      <a:lnTo>
                        <a:pt x="461" y="72"/>
                      </a:lnTo>
                      <a:lnTo>
                        <a:pt x="472" y="75"/>
                      </a:lnTo>
                      <a:lnTo>
                        <a:pt x="480" y="71"/>
                      </a:lnTo>
                      <a:lnTo>
                        <a:pt x="469" y="68"/>
                      </a:lnTo>
                      <a:lnTo>
                        <a:pt x="458" y="66"/>
                      </a:lnTo>
                      <a:lnTo>
                        <a:pt x="449" y="71"/>
                      </a:lnTo>
                      <a:lnTo>
                        <a:pt x="447" y="73"/>
                      </a:lnTo>
                      <a:lnTo>
                        <a:pt x="443" y="76"/>
                      </a:lnTo>
                      <a:lnTo>
                        <a:pt x="438" y="78"/>
                      </a:lnTo>
                      <a:lnTo>
                        <a:pt x="436" y="79"/>
                      </a:lnTo>
                      <a:lnTo>
                        <a:pt x="433" y="83"/>
                      </a:lnTo>
                      <a:lnTo>
                        <a:pt x="430" y="87"/>
                      </a:lnTo>
                      <a:lnTo>
                        <a:pt x="429" y="91"/>
                      </a:lnTo>
                      <a:lnTo>
                        <a:pt x="425" y="96"/>
                      </a:lnTo>
                      <a:lnTo>
                        <a:pt x="420" y="98"/>
                      </a:lnTo>
                      <a:lnTo>
                        <a:pt x="416" y="100"/>
                      </a:lnTo>
                      <a:lnTo>
                        <a:pt x="411" y="101"/>
                      </a:lnTo>
                      <a:lnTo>
                        <a:pt x="405" y="100"/>
                      </a:lnTo>
                      <a:lnTo>
                        <a:pt x="401" y="100"/>
                      </a:lnTo>
                      <a:lnTo>
                        <a:pt x="400" y="100"/>
                      </a:lnTo>
                      <a:lnTo>
                        <a:pt x="398" y="100"/>
                      </a:lnTo>
                      <a:lnTo>
                        <a:pt x="397" y="101"/>
                      </a:lnTo>
                      <a:lnTo>
                        <a:pt x="396" y="104"/>
                      </a:lnTo>
                      <a:lnTo>
                        <a:pt x="391" y="111"/>
                      </a:lnTo>
                      <a:lnTo>
                        <a:pt x="387" y="125"/>
                      </a:lnTo>
                      <a:lnTo>
                        <a:pt x="378" y="116"/>
                      </a:lnTo>
                      <a:lnTo>
                        <a:pt x="373" y="115"/>
                      </a:lnTo>
                      <a:lnTo>
                        <a:pt x="369" y="113"/>
                      </a:lnTo>
                      <a:lnTo>
                        <a:pt x="364" y="112"/>
                      </a:lnTo>
                      <a:lnTo>
                        <a:pt x="358" y="112"/>
                      </a:lnTo>
                      <a:lnTo>
                        <a:pt x="340" y="113"/>
                      </a:lnTo>
                      <a:lnTo>
                        <a:pt x="342" y="112"/>
                      </a:lnTo>
                      <a:lnTo>
                        <a:pt x="344" y="112"/>
                      </a:lnTo>
                      <a:lnTo>
                        <a:pt x="346" y="112"/>
                      </a:lnTo>
                      <a:lnTo>
                        <a:pt x="348" y="111"/>
                      </a:lnTo>
                      <a:lnTo>
                        <a:pt x="348" y="109"/>
                      </a:lnTo>
                      <a:lnTo>
                        <a:pt x="348" y="107"/>
                      </a:lnTo>
                      <a:lnTo>
                        <a:pt x="348" y="102"/>
                      </a:lnTo>
                      <a:lnTo>
                        <a:pt x="350" y="100"/>
                      </a:lnTo>
                      <a:lnTo>
                        <a:pt x="354" y="96"/>
                      </a:lnTo>
                      <a:lnTo>
                        <a:pt x="361" y="87"/>
                      </a:lnTo>
                      <a:lnTo>
                        <a:pt x="362" y="80"/>
                      </a:lnTo>
                      <a:lnTo>
                        <a:pt x="364" y="71"/>
                      </a:lnTo>
                      <a:lnTo>
                        <a:pt x="357" y="72"/>
                      </a:lnTo>
                      <a:lnTo>
                        <a:pt x="353" y="72"/>
                      </a:lnTo>
                      <a:lnTo>
                        <a:pt x="353" y="73"/>
                      </a:lnTo>
                      <a:lnTo>
                        <a:pt x="354" y="73"/>
                      </a:lnTo>
                      <a:lnTo>
                        <a:pt x="351" y="73"/>
                      </a:lnTo>
                      <a:lnTo>
                        <a:pt x="350" y="75"/>
                      </a:lnTo>
                      <a:lnTo>
                        <a:pt x="348" y="76"/>
                      </a:lnTo>
                      <a:lnTo>
                        <a:pt x="346" y="76"/>
                      </a:lnTo>
                      <a:lnTo>
                        <a:pt x="344" y="76"/>
                      </a:lnTo>
                      <a:lnTo>
                        <a:pt x="343" y="75"/>
                      </a:lnTo>
                      <a:lnTo>
                        <a:pt x="342" y="72"/>
                      </a:lnTo>
                      <a:lnTo>
                        <a:pt x="339" y="68"/>
                      </a:lnTo>
                      <a:lnTo>
                        <a:pt x="337" y="66"/>
                      </a:lnTo>
                      <a:lnTo>
                        <a:pt x="335" y="65"/>
                      </a:lnTo>
                      <a:lnTo>
                        <a:pt x="332" y="65"/>
                      </a:lnTo>
                      <a:lnTo>
                        <a:pt x="329" y="64"/>
                      </a:lnTo>
                      <a:lnTo>
                        <a:pt x="326" y="64"/>
                      </a:lnTo>
                      <a:lnTo>
                        <a:pt x="321" y="65"/>
                      </a:lnTo>
                      <a:lnTo>
                        <a:pt x="319" y="66"/>
                      </a:lnTo>
                      <a:lnTo>
                        <a:pt x="319" y="61"/>
                      </a:lnTo>
                      <a:lnTo>
                        <a:pt x="317" y="61"/>
                      </a:lnTo>
                      <a:lnTo>
                        <a:pt x="315" y="62"/>
                      </a:lnTo>
                      <a:lnTo>
                        <a:pt x="314" y="62"/>
                      </a:lnTo>
                      <a:lnTo>
                        <a:pt x="311" y="64"/>
                      </a:lnTo>
                      <a:lnTo>
                        <a:pt x="311" y="61"/>
                      </a:lnTo>
                      <a:lnTo>
                        <a:pt x="311" y="58"/>
                      </a:lnTo>
                      <a:lnTo>
                        <a:pt x="311" y="55"/>
                      </a:lnTo>
                      <a:lnTo>
                        <a:pt x="308" y="53"/>
                      </a:lnTo>
                      <a:lnTo>
                        <a:pt x="308" y="51"/>
                      </a:lnTo>
                      <a:lnTo>
                        <a:pt x="308" y="47"/>
                      </a:lnTo>
                      <a:lnTo>
                        <a:pt x="311" y="42"/>
                      </a:lnTo>
                      <a:lnTo>
                        <a:pt x="311" y="43"/>
                      </a:lnTo>
                      <a:lnTo>
                        <a:pt x="313" y="40"/>
                      </a:lnTo>
                      <a:lnTo>
                        <a:pt x="314" y="35"/>
                      </a:lnTo>
                      <a:lnTo>
                        <a:pt x="313" y="32"/>
                      </a:lnTo>
                      <a:lnTo>
                        <a:pt x="311" y="29"/>
                      </a:lnTo>
                      <a:lnTo>
                        <a:pt x="310" y="25"/>
                      </a:lnTo>
                      <a:lnTo>
                        <a:pt x="308" y="24"/>
                      </a:lnTo>
                      <a:lnTo>
                        <a:pt x="289" y="15"/>
                      </a:lnTo>
                      <a:lnTo>
                        <a:pt x="289" y="13"/>
                      </a:lnTo>
                      <a:lnTo>
                        <a:pt x="274" y="13"/>
                      </a:lnTo>
                      <a:lnTo>
                        <a:pt x="270" y="13"/>
                      </a:lnTo>
                      <a:lnTo>
                        <a:pt x="265" y="11"/>
                      </a:lnTo>
                      <a:lnTo>
                        <a:pt x="257" y="6"/>
                      </a:lnTo>
                      <a:lnTo>
                        <a:pt x="252" y="4"/>
                      </a:lnTo>
                      <a:lnTo>
                        <a:pt x="245" y="1"/>
                      </a:lnTo>
                      <a:lnTo>
                        <a:pt x="235" y="0"/>
                      </a:lnTo>
                      <a:lnTo>
                        <a:pt x="236" y="8"/>
                      </a:lnTo>
                      <a:lnTo>
                        <a:pt x="236" y="15"/>
                      </a:lnTo>
                      <a:lnTo>
                        <a:pt x="241" y="26"/>
                      </a:lnTo>
                      <a:lnTo>
                        <a:pt x="245" y="39"/>
                      </a:lnTo>
                      <a:lnTo>
                        <a:pt x="250" y="50"/>
                      </a:lnTo>
                      <a:lnTo>
                        <a:pt x="239" y="51"/>
                      </a:lnTo>
                      <a:lnTo>
                        <a:pt x="234" y="53"/>
                      </a:lnTo>
                      <a:lnTo>
                        <a:pt x="231" y="54"/>
                      </a:lnTo>
                      <a:lnTo>
                        <a:pt x="228" y="55"/>
                      </a:lnTo>
                      <a:lnTo>
                        <a:pt x="227" y="60"/>
                      </a:lnTo>
                      <a:lnTo>
                        <a:pt x="225" y="64"/>
                      </a:lnTo>
                      <a:lnTo>
                        <a:pt x="230" y="62"/>
                      </a:lnTo>
                      <a:lnTo>
                        <a:pt x="235" y="62"/>
                      </a:lnTo>
                      <a:lnTo>
                        <a:pt x="241" y="62"/>
                      </a:lnTo>
                      <a:lnTo>
                        <a:pt x="247" y="61"/>
                      </a:lnTo>
                      <a:lnTo>
                        <a:pt x="239" y="79"/>
                      </a:lnTo>
                      <a:lnTo>
                        <a:pt x="245" y="79"/>
                      </a:lnTo>
                      <a:lnTo>
                        <a:pt x="245" y="82"/>
                      </a:lnTo>
                      <a:lnTo>
                        <a:pt x="245" y="84"/>
                      </a:lnTo>
                      <a:lnTo>
                        <a:pt x="245" y="86"/>
                      </a:lnTo>
                      <a:lnTo>
                        <a:pt x="247" y="87"/>
                      </a:lnTo>
                      <a:lnTo>
                        <a:pt x="246" y="90"/>
                      </a:lnTo>
                      <a:lnTo>
                        <a:pt x="245" y="93"/>
                      </a:lnTo>
                      <a:lnTo>
                        <a:pt x="239" y="93"/>
                      </a:lnTo>
                      <a:lnTo>
                        <a:pt x="239" y="96"/>
                      </a:lnTo>
                      <a:lnTo>
                        <a:pt x="241" y="100"/>
                      </a:lnTo>
                      <a:lnTo>
                        <a:pt x="241" y="104"/>
                      </a:lnTo>
                      <a:lnTo>
                        <a:pt x="242" y="105"/>
                      </a:lnTo>
                      <a:lnTo>
                        <a:pt x="245" y="107"/>
                      </a:lnTo>
                      <a:lnTo>
                        <a:pt x="247" y="107"/>
                      </a:lnTo>
                      <a:lnTo>
                        <a:pt x="252" y="108"/>
                      </a:lnTo>
                      <a:lnTo>
                        <a:pt x="254" y="108"/>
                      </a:lnTo>
                      <a:lnTo>
                        <a:pt x="257" y="109"/>
                      </a:lnTo>
                      <a:lnTo>
                        <a:pt x="259" y="112"/>
                      </a:lnTo>
                      <a:lnTo>
                        <a:pt x="261" y="115"/>
                      </a:lnTo>
                      <a:lnTo>
                        <a:pt x="263" y="116"/>
                      </a:lnTo>
                      <a:lnTo>
                        <a:pt x="263" y="122"/>
                      </a:lnTo>
                      <a:lnTo>
                        <a:pt x="254" y="115"/>
                      </a:lnTo>
                      <a:lnTo>
                        <a:pt x="252" y="113"/>
                      </a:lnTo>
                      <a:lnTo>
                        <a:pt x="249" y="113"/>
                      </a:lnTo>
                      <a:lnTo>
                        <a:pt x="242" y="115"/>
                      </a:lnTo>
                      <a:lnTo>
                        <a:pt x="236" y="115"/>
                      </a:lnTo>
                      <a:lnTo>
                        <a:pt x="228" y="113"/>
                      </a:lnTo>
                      <a:lnTo>
                        <a:pt x="225" y="105"/>
                      </a:lnTo>
                      <a:lnTo>
                        <a:pt x="218" y="109"/>
                      </a:lnTo>
                      <a:lnTo>
                        <a:pt x="216" y="112"/>
                      </a:lnTo>
                      <a:lnTo>
                        <a:pt x="212" y="115"/>
                      </a:lnTo>
                      <a:lnTo>
                        <a:pt x="210" y="118"/>
                      </a:lnTo>
                      <a:lnTo>
                        <a:pt x="209" y="123"/>
                      </a:lnTo>
                      <a:lnTo>
                        <a:pt x="209" y="129"/>
                      </a:lnTo>
                      <a:lnTo>
                        <a:pt x="210" y="134"/>
                      </a:lnTo>
                      <a:lnTo>
                        <a:pt x="210" y="136"/>
                      </a:lnTo>
                      <a:lnTo>
                        <a:pt x="213" y="137"/>
                      </a:lnTo>
                      <a:lnTo>
                        <a:pt x="214" y="138"/>
                      </a:lnTo>
                      <a:lnTo>
                        <a:pt x="214" y="140"/>
                      </a:lnTo>
                      <a:lnTo>
                        <a:pt x="216" y="140"/>
                      </a:lnTo>
                      <a:lnTo>
                        <a:pt x="205" y="140"/>
                      </a:lnTo>
                      <a:lnTo>
                        <a:pt x="206" y="140"/>
                      </a:lnTo>
                      <a:lnTo>
                        <a:pt x="206" y="138"/>
                      </a:lnTo>
                      <a:lnTo>
                        <a:pt x="202" y="136"/>
                      </a:lnTo>
                      <a:lnTo>
                        <a:pt x="199" y="133"/>
                      </a:lnTo>
                      <a:lnTo>
                        <a:pt x="198" y="134"/>
                      </a:lnTo>
                      <a:lnTo>
                        <a:pt x="199" y="134"/>
                      </a:lnTo>
                      <a:lnTo>
                        <a:pt x="196" y="134"/>
                      </a:lnTo>
                      <a:lnTo>
                        <a:pt x="198" y="141"/>
                      </a:lnTo>
                      <a:lnTo>
                        <a:pt x="196" y="148"/>
                      </a:lnTo>
                      <a:lnTo>
                        <a:pt x="194" y="148"/>
                      </a:lnTo>
                      <a:lnTo>
                        <a:pt x="189" y="148"/>
                      </a:lnTo>
                      <a:lnTo>
                        <a:pt x="184" y="148"/>
                      </a:lnTo>
                      <a:lnTo>
                        <a:pt x="184" y="144"/>
                      </a:lnTo>
                      <a:lnTo>
                        <a:pt x="184" y="138"/>
                      </a:lnTo>
                      <a:lnTo>
                        <a:pt x="184" y="127"/>
                      </a:lnTo>
                      <a:lnTo>
                        <a:pt x="181" y="123"/>
                      </a:lnTo>
                      <a:lnTo>
                        <a:pt x="178" y="119"/>
                      </a:lnTo>
                      <a:lnTo>
                        <a:pt x="177" y="118"/>
                      </a:lnTo>
                      <a:lnTo>
                        <a:pt x="176" y="116"/>
                      </a:lnTo>
                      <a:lnTo>
                        <a:pt x="173" y="115"/>
                      </a:lnTo>
                      <a:lnTo>
                        <a:pt x="170" y="113"/>
                      </a:lnTo>
                      <a:lnTo>
                        <a:pt x="164" y="112"/>
                      </a:lnTo>
                      <a:lnTo>
                        <a:pt x="156" y="112"/>
                      </a:lnTo>
                      <a:lnTo>
                        <a:pt x="149" y="113"/>
                      </a:lnTo>
                      <a:lnTo>
                        <a:pt x="144" y="113"/>
                      </a:lnTo>
                      <a:lnTo>
                        <a:pt x="140" y="115"/>
                      </a:lnTo>
                      <a:lnTo>
                        <a:pt x="137" y="116"/>
                      </a:lnTo>
                      <a:lnTo>
                        <a:pt x="133" y="119"/>
                      </a:lnTo>
                      <a:lnTo>
                        <a:pt x="129" y="122"/>
                      </a:lnTo>
                      <a:lnTo>
                        <a:pt x="126" y="126"/>
                      </a:lnTo>
                      <a:lnTo>
                        <a:pt x="123" y="129"/>
                      </a:lnTo>
                      <a:lnTo>
                        <a:pt x="123" y="133"/>
                      </a:lnTo>
                      <a:lnTo>
                        <a:pt x="123" y="137"/>
                      </a:lnTo>
                      <a:lnTo>
                        <a:pt x="123" y="138"/>
                      </a:lnTo>
                      <a:lnTo>
                        <a:pt x="124" y="140"/>
                      </a:lnTo>
                      <a:lnTo>
                        <a:pt x="126" y="143"/>
                      </a:lnTo>
                      <a:lnTo>
                        <a:pt x="127" y="144"/>
                      </a:lnTo>
                      <a:lnTo>
                        <a:pt x="127" y="145"/>
                      </a:lnTo>
                      <a:lnTo>
                        <a:pt x="133" y="145"/>
                      </a:lnTo>
                      <a:lnTo>
                        <a:pt x="138" y="145"/>
                      </a:lnTo>
                      <a:lnTo>
                        <a:pt x="134" y="149"/>
                      </a:lnTo>
                      <a:lnTo>
                        <a:pt x="131" y="152"/>
                      </a:lnTo>
                      <a:lnTo>
                        <a:pt x="130" y="154"/>
                      </a:lnTo>
                      <a:lnTo>
                        <a:pt x="130" y="158"/>
                      </a:lnTo>
                      <a:lnTo>
                        <a:pt x="129" y="162"/>
                      </a:lnTo>
                      <a:lnTo>
                        <a:pt x="126" y="172"/>
                      </a:lnTo>
                      <a:lnTo>
                        <a:pt x="123" y="178"/>
                      </a:lnTo>
                      <a:lnTo>
                        <a:pt x="120" y="187"/>
                      </a:lnTo>
                      <a:lnTo>
                        <a:pt x="120" y="191"/>
                      </a:lnTo>
                      <a:lnTo>
                        <a:pt x="120" y="195"/>
                      </a:lnTo>
                      <a:lnTo>
                        <a:pt x="122" y="198"/>
                      </a:lnTo>
                      <a:lnTo>
                        <a:pt x="122" y="199"/>
                      </a:lnTo>
                      <a:lnTo>
                        <a:pt x="120" y="201"/>
                      </a:lnTo>
                      <a:lnTo>
                        <a:pt x="119" y="202"/>
                      </a:lnTo>
                      <a:lnTo>
                        <a:pt x="112" y="205"/>
                      </a:lnTo>
                      <a:lnTo>
                        <a:pt x="101" y="203"/>
                      </a:lnTo>
                      <a:lnTo>
                        <a:pt x="97" y="212"/>
                      </a:lnTo>
                      <a:lnTo>
                        <a:pt x="95" y="216"/>
                      </a:lnTo>
                      <a:lnTo>
                        <a:pt x="94" y="219"/>
                      </a:lnTo>
                      <a:lnTo>
                        <a:pt x="94" y="221"/>
                      </a:lnTo>
                      <a:lnTo>
                        <a:pt x="95" y="223"/>
                      </a:lnTo>
                      <a:lnTo>
                        <a:pt x="99" y="226"/>
                      </a:lnTo>
                      <a:lnTo>
                        <a:pt x="101" y="227"/>
                      </a:lnTo>
                      <a:lnTo>
                        <a:pt x="102" y="228"/>
                      </a:lnTo>
                      <a:lnTo>
                        <a:pt x="104" y="230"/>
                      </a:lnTo>
                      <a:lnTo>
                        <a:pt x="105" y="232"/>
                      </a:lnTo>
                      <a:lnTo>
                        <a:pt x="105" y="239"/>
                      </a:lnTo>
                      <a:lnTo>
                        <a:pt x="105" y="242"/>
                      </a:lnTo>
                      <a:lnTo>
                        <a:pt x="105" y="243"/>
                      </a:lnTo>
                      <a:lnTo>
                        <a:pt x="104" y="245"/>
                      </a:lnTo>
                      <a:lnTo>
                        <a:pt x="99" y="249"/>
                      </a:lnTo>
                      <a:lnTo>
                        <a:pt x="95" y="250"/>
                      </a:lnTo>
                      <a:lnTo>
                        <a:pt x="93" y="250"/>
                      </a:lnTo>
                      <a:lnTo>
                        <a:pt x="88" y="252"/>
                      </a:lnTo>
                      <a:lnTo>
                        <a:pt x="87" y="253"/>
                      </a:lnTo>
                      <a:lnTo>
                        <a:pt x="86" y="255"/>
                      </a:lnTo>
                      <a:lnTo>
                        <a:pt x="86" y="256"/>
                      </a:lnTo>
                      <a:lnTo>
                        <a:pt x="87" y="259"/>
                      </a:lnTo>
                      <a:lnTo>
                        <a:pt x="87" y="261"/>
                      </a:lnTo>
                      <a:lnTo>
                        <a:pt x="87" y="263"/>
                      </a:lnTo>
                      <a:lnTo>
                        <a:pt x="86" y="264"/>
                      </a:lnTo>
                      <a:lnTo>
                        <a:pt x="81" y="267"/>
                      </a:lnTo>
                      <a:lnTo>
                        <a:pt x="76" y="268"/>
                      </a:lnTo>
                      <a:lnTo>
                        <a:pt x="68" y="273"/>
                      </a:lnTo>
                      <a:lnTo>
                        <a:pt x="66" y="273"/>
                      </a:lnTo>
                      <a:lnTo>
                        <a:pt x="65" y="271"/>
                      </a:lnTo>
                      <a:lnTo>
                        <a:pt x="59" y="268"/>
                      </a:lnTo>
                      <a:lnTo>
                        <a:pt x="54" y="266"/>
                      </a:lnTo>
                      <a:lnTo>
                        <a:pt x="51" y="264"/>
                      </a:lnTo>
                      <a:lnTo>
                        <a:pt x="50" y="264"/>
                      </a:lnTo>
                      <a:lnTo>
                        <a:pt x="48" y="264"/>
                      </a:lnTo>
                      <a:lnTo>
                        <a:pt x="47" y="266"/>
                      </a:lnTo>
                      <a:lnTo>
                        <a:pt x="46" y="268"/>
                      </a:lnTo>
                      <a:lnTo>
                        <a:pt x="46" y="270"/>
                      </a:lnTo>
                      <a:lnTo>
                        <a:pt x="44" y="270"/>
                      </a:lnTo>
                      <a:lnTo>
                        <a:pt x="43" y="270"/>
                      </a:lnTo>
                      <a:lnTo>
                        <a:pt x="40" y="268"/>
                      </a:lnTo>
                      <a:lnTo>
                        <a:pt x="37" y="274"/>
                      </a:lnTo>
                      <a:lnTo>
                        <a:pt x="36" y="275"/>
                      </a:lnTo>
                      <a:lnTo>
                        <a:pt x="36" y="277"/>
                      </a:lnTo>
                      <a:lnTo>
                        <a:pt x="41" y="289"/>
                      </a:lnTo>
                      <a:lnTo>
                        <a:pt x="37" y="307"/>
                      </a:lnTo>
                      <a:lnTo>
                        <a:pt x="36" y="313"/>
                      </a:lnTo>
                      <a:lnTo>
                        <a:pt x="34" y="317"/>
                      </a:lnTo>
                      <a:lnTo>
                        <a:pt x="33" y="318"/>
                      </a:lnTo>
                      <a:lnTo>
                        <a:pt x="32" y="320"/>
                      </a:lnTo>
                      <a:lnTo>
                        <a:pt x="28" y="322"/>
                      </a:lnTo>
                      <a:lnTo>
                        <a:pt x="22" y="328"/>
                      </a:lnTo>
                      <a:lnTo>
                        <a:pt x="16" y="335"/>
                      </a:lnTo>
                      <a:lnTo>
                        <a:pt x="15" y="339"/>
                      </a:lnTo>
                      <a:lnTo>
                        <a:pt x="14" y="343"/>
                      </a:lnTo>
                      <a:lnTo>
                        <a:pt x="12" y="346"/>
                      </a:lnTo>
                      <a:lnTo>
                        <a:pt x="11" y="347"/>
                      </a:lnTo>
                      <a:lnTo>
                        <a:pt x="10" y="349"/>
                      </a:lnTo>
                      <a:lnTo>
                        <a:pt x="8" y="347"/>
                      </a:lnTo>
                      <a:lnTo>
                        <a:pt x="5" y="346"/>
                      </a:lnTo>
                      <a:lnTo>
                        <a:pt x="4" y="346"/>
                      </a:lnTo>
                      <a:lnTo>
                        <a:pt x="3" y="346"/>
                      </a:lnTo>
                      <a:lnTo>
                        <a:pt x="1" y="347"/>
                      </a:lnTo>
                      <a:lnTo>
                        <a:pt x="0" y="349"/>
                      </a:lnTo>
                      <a:lnTo>
                        <a:pt x="0" y="353"/>
                      </a:lnTo>
                      <a:lnTo>
                        <a:pt x="1" y="354"/>
                      </a:lnTo>
                      <a:lnTo>
                        <a:pt x="1" y="356"/>
                      </a:lnTo>
                      <a:lnTo>
                        <a:pt x="5" y="356"/>
                      </a:lnTo>
                      <a:lnTo>
                        <a:pt x="10" y="356"/>
                      </a:lnTo>
                      <a:lnTo>
                        <a:pt x="12" y="357"/>
                      </a:lnTo>
                      <a:lnTo>
                        <a:pt x="18" y="361"/>
                      </a:lnTo>
                      <a:lnTo>
                        <a:pt x="19" y="364"/>
                      </a:lnTo>
                      <a:lnTo>
                        <a:pt x="19" y="365"/>
                      </a:lnTo>
                      <a:lnTo>
                        <a:pt x="18" y="367"/>
                      </a:lnTo>
                      <a:lnTo>
                        <a:pt x="18" y="368"/>
                      </a:lnTo>
                      <a:lnTo>
                        <a:pt x="16" y="369"/>
                      </a:lnTo>
                      <a:lnTo>
                        <a:pt x="14" y="371"/>
                      </a:lnTo>
                      <a:lnTo>
                        <a:pt x="12" y="372"/>
                      </a:lnTo>
                      <a:lnTo>
                        <a:pt x="10" y="375"/>
                      </a:lnTo>
                      <a:lnTo>
                        <a:pt x="10" y="378"/>
                      </a:lnTo>
                      <a:lnTo>
                        <a:pt x="11" y="380"/>
                      </a:lnTo>
                      <a:lnTo>
                        <a:pt x="11" y="383"/>
                      </a:lnTo>
                      <a:lnTo>
                        <a:pt x="11" y="385"/>
                      </a:lnTo>
                      <a:lnTo>
                        <a:pt x="10" y="387"/>
                      </a:lnTo>
                      <a:lnTo>
                        <a:pt x="19" y="397"/>
                      </a:lnTo>
                      <a:lnTo>
                        <a:pt x="23" y="401"/>
                      </a:lnTo>
                      <a:lnTo>
                        <a:pt x="25" y="404"/>
                      </a:lnTo>
                      <a:lnTo>
                        <a:pt x="25" y="408"/>
                      </a:lnTo>
                      <a:lnTo>
                        <a:pt x="23" y="411"/>
                      </a:lnTo>
                      <a:lnTo>
                        <a:pt x="21" y="414"/>
                      </a:lnTo>
                      <a:lnTo>
                        <a:pt x="21" y="416"/>
                      </a:lnTo>
                      <a:lnTo>
                        <a:pt x="19" y="422"/>
                      </a:lnTo>
                      <a:lnTo>
                        <a:pt x="21" y="425"/>
                      </a:lnTo>
                      <a:lnTo>
                        <a:pt x="23" y="427"/>
                      </a:lnTo>
                      <a:lnTo>
                        <a:pt x="26" y="430"/>
                      </a:lnTo>
                      <a:lnTo>
                        <a:pt x="26" y="432"/>
                      </a:lnTo>
                      <a:lnTo>
                        <a:pt x="26" y="434"/>
                      </a:lnTo>
                      <a:lnTo>
                        <a:pt x="25" y="436"/>
                      </a:lnTo>
                      <a:lnTo>
                        <a:pt x="21" y="438"/>
                      </a:lnTo>
                      <a:lnTo>
                        <a:pt x="15" y="440"/>
                      </a:lnTo>
                      <a:lnTo>
                        <a:pt x="10" y="443"/>
                      </a:lnTo>
                      <a:lnTo>
                        <a:pt x="7" y="447"/>
                      </a:lnTo>
                      <a:lnTo>
                        <a:pt x="4" y="448"/>
                      </a:lnTo>
                      <a:lnTo>
                        <a:pt x="4" y="450"/>
                      </a:lnTo>
                      <a:lnTo>
                        <a:pt x="3" y="456"/>
                      </a:lnTo>
                      <a:lnTo>
                        <a:pt x="3" y="470"/>
                      </a:lnTo>
                      <a:lnTo>
                        <a:pt x="3" y="476"/>
                      </a:lnTo>
                      <a:lnTo>
                        <a:pt x="4" y="479"/>
                      </a:lnTo>
                      <a:lnTo>
                        <a:pt x="7" y="483"/>
                      </a:lnTo>
                      <a:lnTo>
                        <a:pt x="8" y="484"/>
                      </a:lnTo>
                      <a:lnTo>
                        <a:pt x="10" y="486"/>
                      </a:lnTo>
                      <a:lnTo>
                        <a:pt x="15" y="487"/>
                      </a:lnTo>
                      <a:lnTo>
                        <a:pt x="21" y="488"/>
                      </a:lnTo>
                      <a:lnTo>
                        <a:pt x="22" y="490"/>
                      </a:lnTo>
                      <a:lnTo>
                        <a:pt x="22" y="491"/>
                      </a:lnTo>
                      <a:lnTo>
                        <a:pt x="19" y="494"/>
                      </a:lnTo>
                      <a:lnTo>
                        <a:pt x="16" y="498"/>
                      </a:lnTo>
                      <a:lnTo>
                        <a:pt x="14" y="502"/>
                      </a:lnTo>
                      <a:lnTo>
                        <a:pt x="11" y="506"/>
                      </a:lnTo>
                      <a:lnTo>
                        <a:pt x="10" y="512"/>
                      </a:lnTo>
                      <a:lnTo>
                        <a:pt x="8" y="517"/>
                      </a:lnTo>
                      <a:lnTo>
                        <a:pt x="7" y="523"/>
                      </a:lnTo>
                      <a:lnTo>
                        <a:pt x="10" y="523"/>
                      </a:lnTo>
                      <a:lnTo>
                        <a:pt x="14" y="526"/>
                      </a:lnTo>
                      <a:lnTo>
                        <a:pt x="14" y="528"/>
                      </a:lnTo>
                      <a:lnTo>
                        <a:pt x="15" y="531"/>
                      </a:lnTo>
                      <a:lnTo>
                        <a:pt x="16" y="533"/>
                      </a:lnTo>
                      <a:lnTo>
                        <a:pt x="18" y="533"/>
                      </a:lnTo>
                      <a:lnTo>
                        <a:pt x="19" y="534"/>
                      </a:lnTo>
                      <a:lnTo>
                        <a:pt x="21" y="537"/>
                      </a:lnTo>
                      <a:lnTo>
                        <a:pt x="19" y="538"/>
                      </a:lnTo>
                      <a:lnTo>
                        <a:pt x="19" y="539"/>
                      </a:lnTo>
                      <a:lnTo>
                        <a:pt x="19" y="541"/>
                      </a:lnTo>
                      <a:lnTo>
                        <a:pt x="21" y="542"/>
                      </a:lnTo>
                      <a:lnTo>
                        <a:pt x="22" y="544"/>
                      </a:lnTo>
                      <a:lnTo>
                        <a:pt x="23" y="548"/>
                      </a:lnTo>
                      <a:lnTo>
                        <a:pt x="23" y="549"/>
                      </a:lnTo>
                      <a:lnTo>
                        <a:pt x="23" y="551"/>
                      </a:lnTo>
                      <a:lnTo>
                        <a:pt x="25" y="552"/>
                      </a:lnTo>
                      <a:lnTo>
                        <a:pt x="26" y="552"/>
                      </a:lnTo>
                      <a:lnTo>
                        <a:pt x="29" y="553"/>
                      </a:lnTo>
                      <a:lnTo>
                        <a:pt x="30" y="555"/>
                      </a:lnTo>
                      <a:lnTo>
                        <a:pt x="32" y="553"/>
                      </a:lnTo>
                      <a:lnTo>
                        <a:pt x="34" y="552"/>
                      </a:lnTo>
                      <a:lnTo>
                        <a:pt x="36" y="551"/>
                      </a:lnTo>
                      <a:lnTo>
                        <a:pt x="37" y="549"/>
                      </a:lnTo>
                      <a:lnTo>
                        <a:pt x="39" y="549"/>
                      </a:lnTo>
                      <a:lnTo>
                        <a:pt x="41" y="549"/>
                      </a:lnTo>
                      <a:lnTo>
                        <a:pt x="44" y="549"/>
                      </a:lnTo>
                      <a:lnTo>
                        <a:pt x="46" y="551"/>
                      </a:lnTo>
                      <a:lnTo>
                        <a:pt x="47" y="552"/>
                      </a:lnTo>
                      <a:lnTo>
                        <a:pt x="47" y="555"/>
                      </a:lnTo>
                      <a:lnTo>
                        <a:pt x="47" y="556"/>
                      </a:lnTo>
                      <a:lnTo>
                        <a:pt x="47" y="559"/>
                      </a:lnTo>
                      <a:lnTo>
                        <a:pt x="47" y="560"/>
                      </a:lnTo>
                      <a:lnTo>
                        <a:pt x="48" y="560"/>
                      </a:lnTo>
                      <a:lnTo>
                        <a:pt x="50" y="560"/>
                      </a:lnTo>
                      <a:lnTo>
                        <a:pt x="52" y="562"/>
                      </a:lnTo>
                      <a:lnTo>
                        <a:pt x="54" y="563"/>
                      </a:lnTo>
                      <a:lnTo>
                        <a:pt x="57" y="564"/>
                      </a:lnTo>
                      <a:lnTo>
                        <a:pt x="58" y="566"/>
                      </a:lnTo>
                      <a:lnTo>
                        <a:pt x="62" y="566"/>
                      </a:lnTo>
                      <a:lnTo>
                        <a:pt x="64" y="566"/>
                      </a:lnTo>
                      <a:lnTo>
                        <a:pt x="65" y="564"/>
                      </a:lnTo>
                      <a:lnTo>
                        <a:pt x="66" y="564"/>
                      </a:lnTo>
                      <a:lnTo>
                        <a:pt x="68" y="564"/>
                      </a:lnTo>
                      <a:lnTo>
                        <a:pt x="69" y="566"/>
                      </a:lnTo>
                      <a:lnTo>
                        <a:pt x="70" y="567"/>
                      </a:lnTo>
                      <a:lnTo>
                        <a:pt x="70" y="570"/>
                      </a:lnTo>
                      <a:lnTo>
                        <a:pt x="70" y="571"/>
                      </a:lnTo>
                      <a:lnTo>
                        <a:pt x="69" y="574"/>
                      </a:lnTo>
                      <a:lnTo>
                        <a:pt x="69" y="575"/>
                      </a:lnTo>
                      <a:lnTo>
                        <a:pt x="70" y="575"/>
                      </a:lnTo>
                      <a:lnTo>
                        <a:pt x="73" y="577"/>
                      </a:lnTo>
                      <a:lnTo>
                        <a:pt x="76" y="577"/>
                      </a:lnTo>
                      <a:lnTo>
                        <a:pt x="79" y="578"/>
                      </a:lnTo>
                      <a:lnTo>
                        <a:pt x="80" y="580"/>
                      </a:lnTo>
                      <a:lnTo>
                        <a:pt x="81" y="584"/>
                      </a:lnTo>
                      <a:lnTo>
                        <a:pt x="83" y="586"/>
                      </a:lnTo>
                      <a:lnTo>
                        <a:pt x="84" y="586"/>
                      </a:lnTo>
                      <a:lnTo>
                        <a:pt x="87" y="586"/>
                      </a:lnTo>
                      <a:lnTo>
                        <a:pt x="88" y="589"/>
                      </a:lnTo>
                      <a:lnTo>
                        <a:pt x="90" y="591"/>
                      </a:lnTo>
                      <a:lnTo>
                        <a:pt x="93" y="592"/>
                      </a:lnTo>
                      <a:lnTo>
                        <a:pt x="97" y="595"/>
                      </a:lnTo>
                      <a:lnTo>
                        <a:pt x="101" y="598"/>
                      </a:lnTo>
                      <a:lnTo>
                        <a:pt x="106" y="602"/>
                      </a:lnTo>
                      <a:lnTo>
                        <a:pt x="109" y="603"/>
                      </a:lnTo>
                      <a:lnTo>
                        <a:pt x="106" y="606"/>
                      </a:lnTo>
                      <a:lnTo>
                        <a:pt x="102" y="609"/>
                      </a:lnTo>
                      <a:lnTo>
                        <a:pt x="99" y="611"/>
                      </a:lnTo>
                      <a:lnTo>
                        <a:pt x="98" y="613"/>
                      </a:lnTo>
                      <a:lnTo>
                        <a:pt x="97" y="616"/>
                      </a:lnTo>
                      <a:lnTo>
                        <a:pt x="94" y="618"/>
                      </a:lnTo>
                      <a:lnTo>
                        <a:pt x="91" y="621"/>
                      </a:lnTo>
                      <a:lnTo>
                        <a:pt x="90" y="622"/>
                      </a:lnTo>
                      <a:lnTo>
                        <a:pt x="88" y="625"/>
                      </a:lnTo>
                      <a:lnTo>
                        <a:pt x="86" y="628"/>
                      </a:lnTo>
                      <a:lnTo>
                        <a:pt x="84" y="632"/>
                      </a:lnTo>
                      <a:lnTo>
                        <a:pt x="81" y="638"/>
                      </a:lnTo>
                      <a:lnTo>
                        <a:pt x="77" y="646"/>
                      </a:lnTo>
                      <a:lnTo>
                        <a:pt x="76" y="647"/>
                      </a:lnTo>
                      <a:lnTo>
                        <a:pt x="73" y="650"/>
                      </a:lnTo>
                      <a:lnTo>
                        <a:pt x="73" y="653"/>
                      </a:lnTo>
                      <a:lnTo>
                        <a:pt x="72" y="654"/>
                      </a:lnTo>
                      <a:lnTo>
                        <a:pt x="72" y="657"/>
                      </a:lnTo>
                      <a:lnTo>
                        <a:pt x="70" y="658"/>
                      </a:lnTo>
                      <a:lnTo>
                        <a:pt x="70" y="661"/>
                      </a:lnTo>
                      <a:lnTo>
                        <a:pt x="69" y="665"/>
                      </a:lnTo>
                      <a:lnTo>
                        <a:pt x="65" y="675"/>
                      </a:lnTo>
                      <a:lnTo>
                        <a:pt x="64" y="681"/>
                      </a:lnTo>
                      <a:lnTo>
                        <a:pt x="62" y="686"/>
                      </a:lnTo>
                      <a:lnTo>
                        <a:pt x="59" y="693"/>
                      </a:lnTo>
                      <a:lnTo>
                        <a:pt x="57" y="700"/>
                      </a:lnTo>
                      <a:lnTo>
                        <a:pt x="58" y="704"/>
                      </a:lnTo>
                      <a:lnTo>
                        <a:pt x="59" y="707"/>
                      </a:lnTo>
                      <a:lnTo>
                        <a:pt x="62" y="711"/>
                      </a:lnTo>
                      <a:lnTo>
                        <a:pt x="65" y="714"/>
                      </a:lnTo>
                      <a:lnTo>
                        <a:pt x="66" y="714"/>
                      </a:lnTo>
                      <a:lnTo>
                        <a:pt x="68" y="714"/>
                      </a:lnTo>
                      <a:lnTo>
                        <a:pt x="69" y="714"/>
                      </a:lnTo>
                      <a:lnTo>
                        <a:pt x="68" y="715"/>
                      </a:lnTo>
                      <a:lnTo>
                        <a:pt x="68" y="718"/>
                      </a:lnTo>
                      <a:lnTo>
                        <a:pt x="69" y="721"/>
                      </a:lnTo>
                      <a:lnTo>
                        <a:pt x="72" y="722"/>
                      </a:lnTo>
                      <a:lnTo>
                        <a:pt x="73" y="723"/>
                      </a:lnTo>
                      <a:lnTo>
                        <a:pt x="75" y="723"/>
                      </a:lnTo>
                      <a:lnTo>
                        <a:pt x="79" y="722"/>
                      </a:lnTo>
                      <a:lnTo>
                        <a:pt x="81" y="722"/>
                      </a:lnTo>
                      <a:lnTo>
                        <a:pt x="83" y="721"/>
                      </a:lnTo>
                      <a:lnTo>
                        <a:pt x="86" y="719"/>
                      </a:lnTo>
                      <a:lnTo>
                        <a:pt x="87" y="719"/>
                      </a:lnTo>
                      <a:lnTo>
                        <a:pt x="90" y="722"/>
                      </a:lnTo>
                      <a:lnTo>
                        <a:pt x="93" y="723"/>
                      </a:lnTo>
                      <a:lnTo>
                        <a:pt x="97" y="723"/>
                      </a:lnTo>
                      <a:lnTo>
                        <a:pt x="99" y="722"/>
                      </a:lnTo>
                      <a:lnTo>
                        <a:pt x="102" y="721"/>
                      </a:lnTo>
                      <a:lnTo>
                        <a:pt x="109" y="719"/>
                      </a:lnTo>
                      <a:lnTo>
                        <a:pt x="112" y="719"/>
                      </a:lnTo>
                      <a:lnTo>
                        <a:pt x="115" y="719"/>
                      </a:lnTo>
                      <a:lnTo>
                        <a:pt x="116" y="721"/>
                      </a:lnTo>
                      <a:lnTo>
                        <a:pt x="117" y="723"/>
                      </a:lnTo>
                      <a:lnTo>
                        <a:pt x="119" y="725"/>
                      </a:lnTo>
                      <a:lnTo>
                        <a:pt x="122" y="725"/>
                      </a:lnTo>
                      <a:lnTo>
                        <a:pt x="129" y="723"/>
                      </a:lnTo>
                      <a:lnTo>
                        <a:pt x="130" y="723"/>
                      </a:lnTo>
                      <a:lnTo>
                        <a:pt x="133" y="725"/>
                      </a:lnTo>
                      <a:lnTo>
                        <a:pt x="134" y="725"/>
                      </a:lnTo>
                      <a:lnTo>
                        <a:pt x="135" y="723"/>
                      </a:lnTo>
                      <a:lnTo>
                        <a:pt x="137" y="722"/>
                      </a:lnTo>
                      <a:lnTo>
                        <a:pt x="137" y="721"/>
                      </a:lnTo>
                      <a:lnTo>
                        <a:pt x="137" y="718"/>
                      </a:lnTo>
                      <a:lnTo>
                        <a:pt x="137" y="714"/>
                      </a:lnTo>
                      <a:lnTo>
                        <a:pt x="135" y="714"/>
                      </a:lnTo>
                      <a:lnTo>
                        <a:pt x="131" y="715"/>
                      </a:lnTo>
                      <a:lnTo>
                        <a:pt x="129" y="716"/>
                      </a:lnTo>
                      <a:lnTo>
                        <a:pt x="126" y="716"/>
                      </a:lnTo>
                      <a:lnTo>
                        <a:pt x="124" y="715"/>
                      </a:lnTo>
                      <a:lnTo>
                        <a:pt x="124" y="714"/>
                      </a:lnTo>
                      <a:lnTo>
                        <a:pt x="126" y="711"/>
                      </a:lnTo>
                      <a:lnTo>
                        <a:pt x="130" y="707"/>
                      </a:lnTo>
                      <a:lnTo>
                        <a:pt x="133" y="707"/>
                      </a:lnTo>
                      <a:lnTo>
                        <a:pt x="135" y="707"/>
                      </a:lnTo>
                      <a:lnTo>
                        <a:pt x="138" y="705"/>
                      </a:lnTo>
                      <a:lnTo>
                        <a:pt x="140" y="704"/>
                      </a:lnTo>
                      <a:lnTo>
                        <a:pt x="142" y="705"/>
                      </a:lnTo>
                      <a:lnTo>
                        <a:pt x="144" y="707"/>
                      </a:lnTo>
                      <a:lnTo>
                        <a:pt x="145" y="708"/>
                      </a:lnTo>
                      <a:lnTo>
                        <a:pt x="145" y="710"/>
                      </a:lnTo>
                      <a:lnTo>
                        <a:pt x="147" y="712"/>
                      </a:lnTo>
                      <a:lnTo>
                        <a:pt x="148" y="714"/>
                      </a:lnTo>
                      <a:lnTo>
                        <a:pt x="149" y="715"/>
                      </a:lnTo>
                      <a:lnTo>
                        <a:pt x="152" y="718"/>
                      </a:lnTo>
                      <a:lnTo>
                        <a:pt x="153" y="721"/>
                      </a:lnTo>
                      <a:lnTo>
                        <a:pt x="155" y="722"/>
                      </a:lnTo>
                      <a:lnTo>
                        <a:pt x="156" y="722"/>
                      </a:lnTo>
                      <a:lnTo>
                        <a:pt x="160" y="721"/>
                      </a:lnTo>
                      <a:lnTo>
                        <a:pt x="163" y="719"/>
                      </a:lnTo>
                      <a:lnTo>
                        <a:pt x="164" y="719"/>
                      </a:lnTo>
                      <a:lnTo>
                        <a:pt x="167" y="719"/>
                      </a:lnTo>
                      <a:lnTo>
                        <a:pt x="170" y="719"/>
                      </a:lnTo>
                      <a:lnTo>
                        <a:pt x="171" y="721"/>
                      </a:lnTo>
                      <a:lnTo>
                        <a:pt x="177" y="723"/>
                      </a:lnTo>
                      <a:lnTo>
                        <a:pt x="182" y="728"/>
                      </a:lnTo>
                      <a:lnTo>
                        <a:pt x="185" y="729"/>
                      </a:lnTo>
                      <a:lnTo>
                        <a:pt x="187" y="730"/>
                      </a:lnTo>
                      <a:lnTo>
                        <a:pt x="189" y="733"/>
                      </a:lnTo>
                      <a:lnTo>
                        <a:pt x="194" y="734"/>
                      </a:lnTo>
                      <a:lnTo>
                        <a:pt x="198" y="736"/>
                      </a:lnTo>
                      <a:lnTo>
                        <a:pt x="200" y="740"/>
                      </a:lnTo>
                      <a:lnTo>
                        <a:pt x="200" y="741"/>
                      </a:lnTo>
                      <a:lnTo>
                        <a:pt x="199" y="743"/>
                      </a:lnTo>
                      <a:lnTo>
                        <a:pt x="198" y="746"/>
                      </a:lnTo>
                      <a:lnTo>
                        <a:pt x="199" y="746"/>
                      </a:lnTo>
                      <a:lnTo>
                        <a:pt x="200" y="747"/>
                      </a:lnTo>
                      <a:lnTo>
                        <a:pt x="202" y="750"/>
                      </a:lnTo>
                      <a:lnTo>
                        <a:pt x="202" y="754"/>
                      </a:lnTo>
                      <a:lnTo>
                        <a:pt x="203" y="755"/>
                      </a:lnTo>
                      <a:lnTo>
                        <a:pt x="205" y="757"/>
                      </a:lnTo>
                      <a:lnTo>
                        <a:pt x="210" y="759"/>
                      </a:lnTo>
                      <a:lnTo>
                        <a:pt x="217" y="762"/>
                      </a:lnTo>
                      <a:lnTo>
                        <a:pt x="221" y="763"/>
                      </a:lnTo>
                      <a:lnTo>
                        <a:pt x="223" y="765"/>
                      </a:lnTo>
                      <a:lnTo>
                        <a:pt x="224" y="765"/>
                      </a:lnTo>
                      <a:lnTo>
                        <a:pt x="225" y="763"/>
                      </a:lnTo>
                      <a:lnTo>
                        <a:pt x="227" y="762"/>
                      </a:lnTo>
                      <a:lnTo>
                        <a:pt x="228" y="762"/>
                      </a:lnTo>
                      <a:lnTo>
                        <a:pt x="230" y="762"/>
                      </a:lnTo>
                      <a:lnTo>
                        <a:pt x="231" y="762"/>
                      </a:lnTo>
                      <a:lnTo>
                        <a:pt x="232" y="765"/>
                      </a:lnTo>
                      <a:lnTo>
                        <a:pt x="235" y="768"/>
                      </a:lnTo>
                      <a:lnTo>
                        <a:pt x="235" y="770"/>
                      </a:lnTo>
                      <a:lnTo>
                        <a:pt x="235" y="773"/>
                      </a:lnTo>
                      <a:lnTo>
                        <a:pt x="232" y="776"/>
                      </a:lnTo>
                      <a:lnTo>
                        <a:pt x="238" y="776"/>
                      </a:lnTo>
                      <a:lnTo>
                        <a:pt x="241" y="775"/>
                      </a:lnTo>
                      <a:lnTo>
                        <a:pt x="242" y="775"/>
                      </a:lnTo>
                      <a:lnTo>
                        <a:pt x="245" y="772"/>
                      </a:lnTo>
                      <a:lnTo>
                        <a:pt x="245" y="770"/>
                      </a:lnTo>
                      <a:lnTo>
                        <a:pt x="246" y="769"/>
                      </a:lnTo>
                      <a:lnTo>
                        <a:pt x="247" y="766"/>
                      </a:lnTo>
                      <a:lnTo>
                        <a:pt x="253" y="762"/>
                      </a:lnTo>
                      <a:lnTo>
                        <a:pt x="254" y="759"/>
                      </a:lnTo>
                      <a:lnTo>
                        <a:pt x="254" y="757"/>
                      </a:lnTo>
                      <a:lnTo>
                        <a:pt x="254" y="755"/>
                      </a:lnTo>
                      <a:lnTo>
                        <a:pt x="254" y="754"/>
                      </a:lnTo>
                      <a:lnTo>
                        <a:pt x="254" y="751"/>
                      </a:lnTo>
                      <a:lnTo>
                        <a:pt x="256" y="750"/>
                      </a:lnTo>
                      <a:lnTo>
                        <a:pt x="257" y="748"/>
                      </a:lnTo>
                      <a:lnTo>
                        <a:pt x="260" y="747"/>
                      </a:lnTo>
                      <a:lnTo>
                        <a:pt x="260" y="748"/>
                      </a:lnTo>
                      <a:lnTo>
                        <a:pt x="260" y="750"/>
                      </a:lnTo>
                      <a:lnTo>
                        <a:pt x="260" y="752"/>
                      </a:lnTo>
                      <a:lnTo>
                        <a:pt x="261" y="752"/>
                      </a:lnTo>
                      <a:lnTo>
                        <a:pt x="263" y="752"/>
                      </a:lnTo>
                      <a:lnTo>
                        <a:pt x="263" y="751"/>
                      </a:lnTo>
                      <a:lnTo>
                        <a:pt x="264" y="750"/>
                      </a:lnTo>
                      <a:lnTo>
                        <a:pt x="264" y="748"/>
                      </a:lnTo>
                      <a:lnTo>
                        <a:pt x="268" y="748"/>
                      </a:lnTo>
                      <a:lnTo>
                        <a:pt x="271" y="750"/>
                      </a:lnTo>
                      <a:lnTo>
                        <a:pt x="274" y="750"/>
                      </a:lnTo>
                      <a:lnTo>
                        <a:pt x="277" y="750"/>
                      </a:lnTo>
                      <a:lnTo>
                        <a:pt x="279" y="750"/>
                      </a:lnTo>
                      <a:lnTo>
                        <a:pt x="282" y="751"/>
                      </a:lnTo>
                      <a:lnTo>
                        <a:pt x="282" y="752"/>
                      </a:lnTo>
                      <a:lnTo>
                        <a:pt x="282" y="754"/>
                      </a:lnTo>
                      <a:lnTo>
                        <a:pt x="278" y="758"/>
                      </a:lnTo>
                      <a:lnTo>
                        <a:pt x="275" y="761"/>
                      </a:lnTo>
                      <a:lnTo>
                        <a:pt x="275" y="762"/>
                      </a:lnTo>
                      <a:lnTo>
                        <a:pt x="277" y="762"/>
                      </a:lnTo>
                      <a:lnTo>
                        <a:pt x="279" y="762"/>
                      </a:lnTo>
                      <a:lnTo>
                        <a:pt x="281" y="761"/>
                      </a:lnTo>
                      <a:lnTo>
                        <a:pt x="282" y="759"/>
                      </a:lnTo>
                      <a:lnTo>
                        <a:pt x="285" y="759"/>
                      </a:lnTo>
                      <a:lnTo>
                        <a:pt x="288" y="761"/>
                      </a:lnTo>
                      <a:lnTo>
                        <a:pt x="292" y="761"/>
                      </a:lnTo>
                      <a:lnTo>
                        <a:pt x="301" y="762"/>
                      </a:lnTo>
                      <a:lnTo>
                        <a:pt x="306" y="763"/>
                      </a:lnTo>
                      <a:lnTo>
                        <a:pt x="307" y="763"/>
                      </a:lnTo>
                      <a:lnTo>
                        <a:pt x="307" y="762"/>
                      </a:lnTo>
                      <a:lnTo>
                        <a:pt x="310" y="761"/>
                      </a:lnTo>
                      <a:lnTo>
                        <a:pt x="313" y="759"/>
                      </a:lnTo>
                      <a:lnTo>
                        <a:pt x="318" y="759"/>
                      </a:lnTo>
                      <a:lnTo>
                        <a:pt x="322" y="761"/>
                      </a:lnTo>
                      <a:lnTo>
                        <a:pt x="325" y="763"/>
                      </a:lnTo>
                      <a:lnTo>
                        <a:pt x="329" y="763"/>
                      </a:lnTo>
                      <a:lnTo>
                        <a:pt x="332" y="762"/>
                      </a:lnTo>
                      <a:lnTo>
                        <a:pt x="339" y="762"/>
                      </a:lnTo>
                      <a:lnTo>
                        <a:pt x="340" y="762"/>
                      </a:lnTo>
                      <a:lnTo>
                        <a:pt x="340" y="761"/>
                      </a:lnTo>
                      <a:lnTo>
                        <a:pt x="342" y="757"/>
                      </a:lnTo>
                      <a:lnTo>
                        <a:pt x="344" y="754"/>
                      </a:lnTo>
                      <a:lnTo>
                        <a:pt x="346" y="752"/>
                      </a:lnTo>
                      <a:lnTo>
                        <a:pt x="347" y="751"/>
                      </a:lnTo>
                      <a:lnTo>
                        <a:pt x="350" y="751"/>
                      </a:lnTo>
                      <a:lnTo>
                        <a:pt x="354" y="751"/>
                      </a:lnTo>
                      <a:lnTo>
                        <a:pt x="361" y="750"/>
                      </a:lnTo>
                      <a:lnTo>
                        <a:pt x="364" y="750"/>
                      </a:lnTo>
                      <a:lnTo>
                        <a:pt x="366" y="751"/>
                      </a:lnTo>
                      <a:lnTo>
                        <a:pt x="368" y="751"/>
                      </a:lnTo>
                      <a:lnTo>
                        <a:pt x="369" y="752"/>
                      </a:lnTo>
                      <a:lnTo>
                        <a:pt x="371" y="751"/>
                      </a:lnTo>
                      <a:lnTo>
                        <a:pt x="371" y="750"/>
                      </a:lnTo>
                      <a:lnTo>
                        <a:pt x="371" y="747"/>
                      </a:lnTo>
                      <a:lnTo>
                        <a:pt x="373" y="743"/>
                      </a:lnTo>
                      <a:lnTo>
                        <a:pt x="375" y="741"/>
                      </a:lnTo>
                      <a:lnTo>
                        <a:pt x="376" y="741"/>
                      </a:lnTo>
                      <a:lnTo>
                        <a:pt x="378" y="744"/>
                      </a:lnTo>
                      <a:lnTo>
                        <a:pt x="380" y="746"/>
                      </a:lnTo>
                      <a:lnTo>
                        <a:pt x="383" y="746"/>
                      </a:lnTo>
                      <a:lnTo>
                        <a:pt x="386" y="744"/>
                      </a:lnTo>
                      <a:lnTo>
                        <a:pt x="387" y="744"/>
                      </a:lnTo>
                      <a:lnTo>
                        <a:pt x="389" y="744"/>
                      </a:lnTo>
                      <a:lnTo>
                        <a:pt x="389" y="746"/>
                      </a:lnTo>
                      <a:lnTo>
                        <a:pt x="390" y="747"/>
                      </a:lnTo>
                      <a:lnTo>
                        <a:pt x="389" y="748"/>
                      </a:lnTo>
                      <a:lnTo>
                        <a:pt x="389" y="750"/>
                      </a:lnTo>
                      <a:lnTo>
                        <a:pt x="390" y="751"/>
                      </a:lnTo>
                      <a:lnTo>
                        <a:pt x="393" y="751"/>
                      </a:lnTo>
                      <a:lnTo>
                        <a:pt x="398" y="750"/>
                      </a:lnTo>
                      <a:lnTo>
                        <a:pt x="404" y="750"/>
                      </a:lnTo>
                      <a:lnTo>
                        <a:pt x="404" y="751"/>
                      </a:lnTo>
                      <a:lnTo>
                        <a:pt x="405" y="751"/>
                      </a:lnTo>
                      <a:lnTo>
                        <a:pt x="408" y="751"/>
                      </a:lnTo>
                      <a:lnTo>
                        <a:pt x="408" y="752"/>
                      </a:lnTo>
                      <a:lnTo>
                        <a:pt x="408" y="755"/>
                      </a:lnTo>
                      <a:lnTo>
                        <a:pt x="408" y="757"/>
                      </a:lnTo>
                      <a:lnTo>
                        <a:pt x="409" y="759"/>
                      </a:lnTo>
                      <a:lnTo>
                        <a:pt x="411" y="761"/>
                      </a:lnTo>
                      <a:lnTo>
                        <a:pt x="412" y="763"/>
                      </a:lnTo>
                      <a:lnTo>
                        <a:pt x="412" y="766"/>
                      </a:lnTo>
                      <a:lnTo>
                        <a:pt x="413" y="769"/>
                      </a:lnTo>
                      <a:lnTo>
                        <a:pt x="415" y="773"/>
                      </a:lnTo>
                      <a:lnTo>
                        <a:pt x="418" y="775"/>
                      </a:lnTo>
                      <a:lnTo>
                        <a:pt x="419" y="775"/>
                      </a:lnTo>
                      <a:lnTo>
                        <a:pt x="419" y="773"/>
                      </a:lnTo>
                      <a:lnTo>
                        <a:pt x="420" y="772"/>
                      </a:lnTo>
                      <a:lnTo>
                        <a:pt x="422" y="769"/>
                      </a:lnTo>
                      <a:lnTo>
                        <a:pt x="423" y="766"/>
                      </a:lnTo>
                      <a:lnTo>
                        <a:pt x="423" y="763"/>
                      </a:lnTo>
                      <a:lnTo>
                        <a:pt x="423" y="761"/>
                      </a:lnTo>
                      <a:lnTo>
                        <a:pt x="425" y="758"/>
                      </a:lnTo>
                      <a:lnTo>
                        <a:pt x="426" y="755"/>
                      </a:lnTo>
                      <a:lnTo>
                        <a:pt x="426" y="754"/>
                      </a:lnTo>
                      <a:lnTo>
                        <a:pt x="426" y="752"/>
                      </a:lnTo>
                      <a:lnTo>
                        <a:pt x="425" y="751"/>
                      </a:lnTo>
                      <a:lnTo>
                        <a:pt x="423" y="750"/>
                      </a:lnTo>
                      <a:lnTo>
                        <a:pt x="420" y="747"/>
                      </a:lnTo>
                      <a:lnTo>
                        <a:pt x="420" y="744"/>
                      </a:lnTo>
                      <a:lnTo>
                        <a:pt x="422" y="741"/>
                      </a:lnTo>
                      <a:lnTo>
                        <a:pt x="422" y="739"/>
                      </a:lnTo>
                      <a:lnTo>
                        <a:pt x="422" y="737"/>
                      </a:lnTo>
                      <a:lnTo>
                        <a:pt x="420" y="734"/>
                      </a:lnTo>
                      <a:lnTo>
                        <a:pt x="419" y="730"/>
                      </a:lnTo>
                      <a:lnTo>
                        <a:pt x="418" y="723"/>
                      </a:lnTo>
                      <a:lnTo>
                        <a:pt x="416" y="719"/>
                      </a:lnTo>
                      <a:lnTo>
                        <a:pt x="413" y="716"/>
                      </a:lnTo>
                      <a:lnTo>
                        <a:pt x="411" y="715"/>
                      </a:lnTo>
                      <a:lnTo>
                        <a:pt x="409" y="714"/>
                      </a:lnTo>
                      <a:lnTo>
                        <a:pt x="409" y="712"/>
                      </a:lnTo>
                      <a:lnTo>
                        <a:pt x="411" y="711"/>
                      </a:lnTo>
                      <a:lnTo>
                        <a:pt x="409" y="710"/>
                      </a:lnTo>
                      <a:lnTo>
                        <a:pt x="409" y="708"/>
                      </a:lnTo>
                      <a:lnTo>
                        <a:pt x="411" y="707"/>
                      </a:lnTo>
                      <a:lnTo>
                        <a:pt x="412" y="705"/>
                      </a:lnTo>
                      <a:lnTo>
                        <a:pt x="418" y="701"/>
                      </a:lnTo>
                      <a:lnTo>
                        <a:pt x="422" y="698"/>
                      </a:lnTo>
                      <a:lnTo>
                        <a:pt x="430" y="693"/>
                      </a:lnTo>
                      <a:lnTo>
                        <a:pt x="431" y="692"/>
                      </a:lnTo>
                      <a:lnTo>
                        <a:pt x="433" y="690"/>
                      </a:lnTo>
                      <a:lnTo>
                        <a:pt x="436" y="689"/>
                      </a:lnTo>
                      <a:lnTo>
                        <a:pt x="438" y="687"/>
                      </a:lnTo>
                      <a:lnTo>
                        <a:pt x="440" y="687"/>
                      </a:lnTo>
                      <a:lnTo>
                        <a:pt x="441" y="686"/>
                      </a:lnTo>
                      <a:lnTo>
                        <a:pt x="443" y="683"/>
                      </a:lnTo>
                      <a:lnTo>
                        <a:pt x="444" y="681"/>
                      </a:lnTo>
                      <a:lnTo>
                        <a:pt x="443" y="674"/>
                      </a:lnTo>
                      <a:lnTo>
                        <a:pt x="443" y="669"/>
                      </a:lnTo>
                      <a:lnTo>
                        <a:pt x="443" y="668"/>
                      </a:lnTo>
                      <a:lnTo>
                        <a:pt x="448" y="671"/>
                      </a:lnTo>
                      <a:lnTo>
                        <a:pt x="452" y="672"/>
                      </a:lnTo>
                      <a:lnTo>
                        <a:pt x="458" y="674"/>
                      </a:lnTo>
                      <a:lnTo>
                        <a:pt x="459" y="674"/>
                      </a:lnTo>
                      <a:lnTo>
                        <a:pt x="461" y="672"/>
                      </a:lnTo>
                      <a:lnTo>
                        <a:pt x="463" y="671"/>
                      </a:lnTo>
                      <a:lnTo>
                        <a:pt x="465" y="669"/>
                      </a:lnTo>
                      <a:lnTo>
                        <a:pt x="467" y="668"/>
                      </a:lnTo>
                      <a:lnTo>
                        <a:pt x="469" y="667"/>
                      </a:lnTo>
                      <a:lnTo>
                        <a:pt x="470" y="665"/>
                      </a:lnTo>
                      <a:lnTo>
                        <a:pt x="470" y="664"/>
                      </a:lnTo>
                      <a:lnTo>
                        <a:pt x="469" y="663"/>
                      </a:lnTo>
                      <a:lnTo>
                        <a:pt x="469" y="660"/>
                      </a:lnTo>
                      <a:lnTo>
                        <a:pt x="467" y="657"/>
                      </a:lnTo>
                      <a:lnTo>
                        <a:pt x="469" y="654"/>
                      </a:lnTo>
                      <a:lnTo>
                        <a:pt x="470" y="651"/>
                      </a:lnTo>
                      <a:lnTo>
                        <a:pt x="474" y="645"/>
                      </a:lnTo>
                      <a:lnTo>
                        <a:pt x="477" y="642"/>
                      </a:lnTo>
                      <a:lnTo>
                        <a:pt x="480" y="640"/>
                      </a:lnTo>
                      <a:lnTo>
                        <a:pt x="483" y="639"/>
                      </a:lnTo>
                      <a:lnTo>
                        <a:pt x="484" y="636"/>
                      </a:lnTo>
                      <a:lnTo>
                        <a:pt x="481" y="636"/>
                      </a:lnTo>
                      <a:lnTo>
                        <a:pt x="480" y="636"/>
                      </a:lnTo>
                      <a:lnTo>
                        <a:pt x="479" y="635"/>
                      </a:lnTo>
                      <a:lnTo>
                        <a:pt x="473" y="632"/>
                      </a:lnTo>
                      <a:lnTo>
                        <a:pt x="469" y="628"/>
                      </a:lnTo>
                      <a:lnTo>
                        <a:pt x="463" y="625"/>
                      </a:lnTo>
                      <a:lnTo>
                        <a:pt x="459" y="621"/>
                      </a:lnTo>
                      <a:lnTo>
                        <a:pt x="455" y="618"/>
                      </a:lnTo>
                      <a:lnTo>
                        <a:pt x="452" y="618"/>
                      </a:lnTo>
                      <a:lnTo>
                        <a:pt x="449" y="618"/>
                      </a:lnTo>
                      <a:lnTo>
                        <a:pt x="448" y="617"/>
                      </a:lnTo>
                      <a:lnTo>
                        <a:pt x="447" y="614"/>
                      </a:lnTo>
                      <a:lnTo>
                        <a:pt x="447" y="611"/>
                      </a:lnTo>
                      <a:lnTo>
                        <a:pt x="447" y="610"/>
                      </a:lnTo>
                      <a:lnTo>
                        <a:pt x="445" y="609"/>
                      </a:lnTo>
                      <a:lnTo>
                        <a:pt x="443" y="607"/>
                      </a:lnTo>
                      <a:lnTo>
                        <a:pt x="440" y="606"/>
                      </a:lnTo>
                      <a:lnTo>
                        <a:pt x="438" y="604"/>
                      </a:lnTo>
                      <a:lnTo>
                        <a:pt x="438" y="600"/>
                      </a:lnTo>
                      <a:lnTo>
                        <a:pt x="437" y="598"/>
                      </a:lnTo>
                      <a:lnTo>
                        <a:pt x="434" y="596"/>
                      </a:lnTo>
                      <a:lnTo>
                        <a:pt x="433" y="595"/>
                      </a:lnTo>
                      <a:lnTo>
                        <a:pt x="431" y="593"/>
                      </a:lnTo>
                      <a:lnTo>
                        <a:pt x="430" y="589"/>
                      </a:lnTo>
                      <a:lnTo>
                        <a:pt x="430" y="588"/>
                      </a:lnTo>
                      <a:lnTo>
                        <a:pt x="429" y="585"/>
                      </a:lnTo>
                      <a:lnTo>
                        <a:pt x="427" y="584"/>
                      </a:lnTo>
                      <a:lnTo>
                        <a:pt x="426" y="582"/>
                      </a:lnTo>
                      <a:lnTo>
                        <a:pt x="423" y="581"/>
                      </a:lnTo>
                      <a:lnTo>
                        <a:pt x="420" y="578"/>
                      </a:lnTo>
                      <a:lnTo>
                        <a:pt x="419" y="578"/>
                      </a:lnTo>
                      <a:lnTo>
                        <a:pt x="416" y="578"/>
                      </a:lnTo>
                      <a:lnTo>
                        <a:pt x="413" y="577"/>
                      </a:lnTo>
                      <a:lnTo>
                        <a:pt x="411" y="575"/>
                      </a:lnTo>
                      <a:lnTo>
                        <a:pt x="409" y="573"/>
                      </a:lnTo>
                      <a:lnTo>
                        <a:pt x="408" y="570"/>
                      </a:lnTo>
                      <a:lnTo>
                        <a:pt x="407" y="567"/>
                      </a:lnTo>
                      <a:lnTo>
                        <a:pt x="405" y="566"/>
                      </a:lnTo>
                      <a:lnTo>
                        <a:pt x="404" y="564"/>
                      </a:lnTo>
                      <a:lnTo>
                        <a:pt x="402" y="563"/>
                      </a:lnTo>
                      <a:lnTo>
                        <a:pt x="404" y="562"/>
                      </a:lnTo>
                      <a:lnTo>
                        <a:pt x="404" y="559"/>
                      </a:lnTo>
                      <a:lnTo>
                        <a:pt x="402" y="553"/>
                      </a:lnTo>
                      <a:lnTo>
                        <a:pt x="401" y="549"/>
                      </a:lnTo>
                      <a:lnTo>
                        <a:pt x="400" y="548"/>
                      </a:lnTo>
                      <a:lnTo>
                        <a:pt x="398" y="546"/>
                      </a:lnTo>
                      <a:lnTo>
                        <a:pt x="397" y="545"/>
                      </a:lnTo>
                      <a:lnTo>
                        <a:pt x="397" y="544"/>
                      </a:lnTo>
                      <a:lnTo>
                        <a:pt x="396" y="541"/>
                      </a:lnTo>
                      <a:lnTo>
                        <a:pt x="394" y="538"/>
                      </a:lnTo>
                      <a:lnTo>
                        <a:pt x="394" y="534"/>
                      </a:lnTo>
                      <a:lnTo>
                        <a:pt x="394" y="531"/>
                      </a:lnTo>
                      <a:lnTo>
                        <a:pt x="394" y="528"/>
                      </a:lnTo>
                      <a:lnTo>
                        <a:pt x="397" y="527"/>
                      </a:lnTo>
                      <a:lnTo>
                        <a:pt x="400" y="527"/>
                      </a:lnTo>
                      <a:lnTo>
                        <a:pt x="401" y="526"/>
                      </a:lnTo>
                      <a:lnTo>
                        <a:pt x="402" y="524"/>
                      </a:lnTo>
                      <a:lnTo>
                        <a:pt x="402" y="521"/>
                      </a:lnTo>
                      <a:lnTo>
                        <a:pt x="401" y="519"/>
                      </a:lnTo>
                      <a:lnTo>
                        <a:pt x="400" y="516"/>
                      </a:lnTo>
                      <a:lnTo>
                        <a:pt x="396" y="512"/>
                      </a:lnTo>
                      <a:lnTo>
                        <a:pt x="391" y="509"/>
                      </a:lnTo>
                      <a:lnTo>
                        <a:pt x="389" y="508"/>
                      </a:lnTo>
                      <a:lnTo>
                        <a:pt x="387" y="506"/>
                      </a:lnTo>
                      <a:lnTo>
                        <a:pt x="386" y="505"/>
                      </a:lnTo>
                      <a:lnTo>
                        <a:pt x="383" y="501"/>
                      </a:lnTo>
                      <a:lnTo>
                        <a:pt x="382" y="498"/>
                      </a:lnTo>
                      <a:lnTo>
                        <a:pt x="382" y="495"/>
                      </a:lnTo>
                      <a:lnTo>
                        <a:pt x="383" y="492"/>
                      </a:lnTo>
                      <a:lnTo>
                        <a:pt x="382" y="490"/>
                      </a:lnTo>
                      <a:lnTo>
                        <a:pt x="382" y="488"/>
                      </a:lnTo>
                      <a:lnTo>
                        <a:pt x="380" y="487"/>
                      </a:lnTo>
                      <a:lnTo>
                        <a:pt x="379" y="486"/>
                      </a:lnTo>
                      <a:lnTo>
                        <a:pt x="379" y="484"/>
                      </a:lnTo>
                      <a:lnTo>
                        <a:pt x="380" y="484"/>
                      </a:lnTo>
                      <a:lnTo>
                        <a:pt x="382" y="483"/>
                      </a:lnTo>
                      <a:lnTo>
                        <a:pt x="382" y="481"/>
                      </a:lnTo>
                      <a:lnTo>
                        <a:pt x="382" y="480"/>
                      </a:lnTo>
                      <a:lnTo>
                        <a:pt x="383" y="479"/>
                      </a:lnTo>
                      <a:lnTo>
                        <a:pt x="384" y="479"/>
                      </a:lnTo>
                      <a:lnTo>
                        <a:pt x="386" y="479"/>
                      </a:lnTo>
                      <a:lnTo>
                        <a:pt x="390" y="481"/>
                      </a:lnTo>
                      <a:lnTo>
                        <a:pt x="391" y="483"/>
                      </a:lnTo>
                      <a:lnTo>
                        <a:pt x="391" y="486"/>
                      </a:lnTo>
                      <a:lnTo>
                        <a:pt x="394" y="488"/>
                      </a:lnTo>
                      <a:lnTo>
                        <a:pt x="394" y="491"/>
                      </a:lnTo>
                      <a:lnTo>
                        <a:pt x="396" y="492"/>
                      </a:lnTo>
                      <a:lnTo>
                        <a:pt x="397" y="492"/>
                      </a:lnTo>
                      <a:lnTo>
                        <a:pt x="400" y="487"/>
                      </a:lnTo>
                      <a:lnTo>
                        <a:pt x="402" y="484"/>
                      </a:lnTo>
                      <a:lnTo>
                        <a:pt x="405" y="481"/>
                      </a:lnTo>
                      <a:lnTo>
                        <a:pt x="409" y="479"/>
                      </a:lnTo>
                      <a:lnTo>
                        <a:pt x="413" y="477"/>
                      </a:lnTo>
                      <a:lnTo>
                        <a:pt x="419" y="477"/>
                      </a:lnTo>
                      <a:lnTo>
                        <a:pt x="425" y="476"/>
                      </a:lnTo>
                      <a:lnTo>
                        <a:pt x="429" y="476"/>
                      </a:lnTo>
                      <a:lnTo>
                        <a:pt x="434" y="474"/>
                      </a:lnTo>
                      <a:lnTo>
                        <a:pt x="437" y="474"/>
                      </a:lnTo>
                      <a:lnTo>
                        <a:pt x="438" y="473"/>
                      </a:lnTo>
                      <a:lnTo>
                        <a:pt x="441" y="472"/>
                      </a:lnTo>
                      <a:lnTo>
                        <a:pt x="443" y="469"/>
                      </a:lnTo>
                      <a:lnTo>
                        <a:pt x="445" y="466"/>
                      </a:lnTo>
                      <a:lnTo>
                        <a:pt x="447" y="465"/>
                      </a:lnTo>
                      <a:lnTo>
                        <a:pt x="448" y="465"/>
                      </a:lnTo>
                      <a:lnTo>
                        <a:pt x="449" y="463"/>
                      </a:lnTo>
                      <a:lnTo>
                        <a:pt x="451" y="463"/>
                      </a:lnTo>
                      <a:lnTo>
                        <a:pt x="455" y="463"/>
                      </a:lnTo>
                      <a:lnTo>
                        <a:pt x="456" y="462"/>
                      </a:lnTo>
                      <a:lnTo>
                        <a:pt x="459" y="461"/>
                      </a:lnTo>
                      <a:lnTo>
                        <a:pt x="459" y="459"/>
                      </a:lnTo>
                      <a:lnTo>
                        <a:pt x="462" y="459"/>
                      </a:lnTo>
                      <a:lnTo>
                        <a:pt x="463" y="461"/>
                      </a:lnTo>
                      <a:lnTo>
                        <a:pt x="465" y="462"/>
                      </a:lnTo>
                      <a:lnTo>
                        <a:pt x="466" y="462"/>
                      </a:lnTo>
                      <a:lnTo>
                        <a:pt x="467" y="462"/>
                      </a:lnTo>
                      <a:lnTo>
                        <a:pt x="469" y="461"/>
                      </a:lnTo>
                      <a:lnTo>
                        <a:pt x="474" y="456"/>
                      </a:lnTo>
                      <a:lnTo>
                        <a:pt x="479" y="454"/>
                      </a:lnTo>
                      <a:lnTo>
                        <a:pt x="483" y="451"/>
                      </a:lnTo>
                      <a:lnTo>
                        <a:pt x="487" y="450"/>
                      </a:lnTo>
                      <a:lnTo>
                        <a:pt x="490" y="448"/>
                      </a:lnTo>
                      <a:lnTo>
                        <a:pt x="494" y="448"/>
                      </a:lnTo>
                      <a:lnTo>
                        <a:pt x="501" y="448"/>
                      </a:lnTo>
                      <a:lnTo>
                        <a:pt x="508" y="448"/>
                      </a:lnTo>
                      <a:lnTo>
                        <a:pt x="514" y="447"/>
                      </a:lnTo>
                      <a:lnTo>
                        <a:pt x="521" y="444"/>
                      </a:lnTo>
                      <a:lnTo>
                        <a:pt x="526" y="444"/>
                      </a:lnTo>
                      <a:lnTo>
                        <a:pt x="531" y="445"/>
                      </a:lnTo>
                      <a:lnTo>
                        <a:pt x="535" y="444"/>
                      </a:lnTo>
                      <a:lnTo>
                        <a:pt x="535" y="443"/>
                      </a:lnTo>
                      <a:lnTo>
                        <a:pt x="537" y="441"/>
                      </a:lnTo>
                      <a:lnTo>
                        <a:pt x="537" y="440"/>
                      </a:lnTo>
                      <a:lnTo>
                        <a:pt x="535" y="437"/>
                      </a:lnTo>
                      <a:lnTo>
                        <a:pt x="534" y="436"/>
                      </a:lnTo>
                      <a:lnTo>
                        <a:pt x="534" y="434"/>
                      </a:lnTo>
                      <a:lnTo>
                        <a:pt x="534" y="432"/>
                      </a:lnTo>
                      <a:lnTo>
                        <a:pt x="534" y="430"/>
                      </a:lnTo>
                      <a:lnTo>
                        <a:pt x="535" y="429"/>
                      </a:lnTo>
                      <a:lnTo>
                        <a:pt x="537" y="429"/>
                      </a:lnTo>
                      <a:lnTo>
                        <a:pt x="538" y="430"/>
                      </a:lnTo>
                      <a:lnTo>
                        <a:pt x="539" y="430"/>
                      </a:lnTo>
                      <a:lnTo>
                        <a:pt x="542" y="432"/>
                      </a:lnTo>
                      <a:lnTo>
                        <a:pt x="544" y="432"/>
                      </a:lnTo>
                      <a:lnTo>
                        <a:pt x="545" y="430"/>
                      </a:lnTo>
                      <a:lnTo>
                        <a:pt x="549" y="430"/>
                      </a:lnTo>
                      <a:lnTo>
                        <a:pt x="550" y="430"/>
                      </a:lnTo>
                      <a:lnTo>
                        <a:pt x="553" y="430"/>
                      </a:lnTo>
                      <a:lnTo>
                        <a:pt x="553" y="432"/>
                      </a:lnTo>
                      <a:lnTo>
                        <a:pt x="555" y="433"/>
                      </a:lnTo>
                      <a:lnTo>
                        <a:pt x="556" y="437"/>
                      </a:lnTo>
                      <a:lnTo>
                        <a:pt x="559" y="438"/>
                      </a:lnTo>
                      <a:lnTo>
                        <a:pt x="560" y="440"/>
                      </a:lnTo>
                      <a:lnTo>
                        <a:pt x="559" y="441"/>
                      </a:lnTo>
                      <a:lnTo>
                        <a:pt x="559" y="443"/>
                      </a:lnTo>
                      <a:lnTo>
                        <a:pt x="562" y="444"/>
                      </a:lnTo>
                      <a:lnTo>
                        <a:pt x="563" y="444"/>
                      </a:lnTo>
                      <a:lnTo>
                        <a:pt x="564" y="445"/>
                      </a:lnTo>
                      <a:lnTo>
                        <a:pt x="566" y="447"/>
                      </a:lnTo>
                      <a:lnTo>
                        <a:pt x="567" y="447"/>
                      </a:lnTo>
                      <a:lnTo>
                        <a:pt x="570" y="448"/>
                      </a:lnTo>
                      <a:lnTo>
                        <a:pt x="574" y="440"/>
                      </a:lnTo>
                      <a:lnTo>
                        <a:pt x="577" y="433"/>
                      </a:lnTo>
                      <a:lnTo>
                        <a:pt x="578" y="427"/>
                      </a:lnTo>
                      <a:lnTo>
                        <a:pt x="581" y="425"/>
                      </a:lnTo>
                      <a:lnTo>
                        <a:pt x="584" y="422"/>
                      </a:lnTo>
                      <a:lnTo>
                        <a:pt x="585" y="418"/>
                      </a:lnTo>
                      <a:lnTo>
                        <a:pt x="585" y="414"/>
                      </a:lnTo>
                      <a:lnTo>
                        <a:pt x="588" y="405"/>
                      </a:lnTo>
                      <a:lnTo>
                        <a:pt x="589" y="403"/>
                      </a:lnTo>
                      <a:lnTo>
                        <a:pt x="589" y="398"/>
                      </a:lnTo>
                      <a:close/>
                      <a:moveTo>
                        <a:pt x="263" y="130"/>
                      </a:moveTo>
                      <a:lnTo>
                        <a:pt x="264" y="123"/>
                      </a:lnTo>
                      <a:lnTo>
                        <a:pt x="264" y="122"/>
                      </a:lnTo>
                      <a:lnTo>
                        <a:pt x="265" y="120"/>
                      </a:lnTo>
                      <a:lnTo>
                        <a:pt x="265" y="122"/>
                      </a:lnTo>
                      <a:lnTo>
                        <a:pt x="268" y="129"/>
                      </a:lnTo>
                      <a:lnTo>
                        <a:pt x="268" y="134"/>
                      </a:lnTo>
                      <a:lnTo>
                        <a:pt x="268" y="137"/>
                      </a:lnTo>
                      <a:lnTo>
                        <a:pt x="268" y="140"/>
                      </a:lnTo>
                      <a:lnTo>
                        <a:pt x="267" y="140"/>
                      </a:lnTo>
                      <a:lnTo>
                        <a:pt x="265" y="138"/>
                      </a:lnTo>
                      <a:lnTo>
                        <a:pt x="264" y="134"/>
                      </a:lnTo>
                      <a:lnTo>
                        <a:pt x="263" y="130"/>
                      </a:lnTo>
                      <a:close/>
                      <a:moveTo>
                        <a:pt x="308" y="165"/>
                      </a:moveTo>
                      <a:lnTo>
                        <a:pt x="304" y="163"/>
                      </a:lnTo>
                      <a:lnTo>
                        <a:pt x="299" y="162"/>
                      </a:lnTo>
                      <a:lnTo>
                        <a:pt x="289" y="156"/>
                      </a:lnTo>
                      <a:lnTo>
                        <a:pt x="279" y="149"/>
                      </a:lnTo>
                      <a:lnTo>
                        <a:pt x="271" y="145"/>
                      </a:lnTo>
                      <a:lnTo>
                        <a:pt x="271" y="144"/>
                      </a:lnTo>
                      <a:lnTo>
                        <a:pt x="271" y="141"/>
                      </a:lnTo>
                      <a:lnTo>
                        <a:pt x="271" y="140"/>
                      </a:lnTo>
                      <a:lnTo>
                        <a:pt x="274" y="140"/>
                      </a:lnTo>
                      <a:lnTo>
                        <a:pt x="278" y="143"/>
                      </a:lnTo>
                      <a:lnTo>
                        <a:pt x="285" y="145"/>
                      </a:lnTo>
                      <a:lnTo>
                        <a:pt x="295" y="151"/>
                      </a:lnTo>
                      <a:lnTo>
                        <a:pt x="301" y="155"/>
                      </a:lnTo>
                      <a:lnTo>
                        <a:pt x="308" y="159"/>
                      </a:lnTo>
                      <a:lnTo>
                        <a:pt x="311" y="162"/>
                      </a:lnTo>
                      <a:lnTo>
                        <a:pt x="310" y="163"/>
                      </a:lnTo>
                      <a:lnTo>
                        <a:pt x="310" y="165"/>
                      </a:lnTo>
                      <a:lnTo>
                        <a:pt x="308" y="165"/>
                      </a:lnTo>
                      <a:close/>
                      <a:moveTo>
                        <a:pt x="523" y="127"/>
                      </a:moveTo>
                      <a:lnTo>
                        <a:pt x="523" y="122"/>
                      </a:lnTo>
                      <a:lnTo>
                        <a:pt x="531" y="122"/>
                      </a:lnTo>
                      <a:lnTo>
                        <a:pt x="537" y="127"/>
                      </a:lnTo>
                      <a:lnTo>
                        <a:pt x="532" y="131"/>
                      </a:lnTo>
                      <a:lnTo>
                        <a:pt x="523" y="127"/>
                      </a:lnTo>
                      <a:close/>
                    </a:path>
                  </a:pathLst>
                </a:custGeom>
                <a:solidFill>
                  <a:schemeClr val="accent2"/>
                </a:solidFill>
                <a:ln w="9525">
                  <a:solidFill>
                    <a:schemeClr val="bg1"/>
                  </a:solidFill>
                  <a:round/>
                  <a:headEnd/>
                  <a:tailEnd/>
                </a:ln>
              </p:spPr>
              <p:txBody>
                <a:bodyPr/>
                <a:lstStyle/>
                <a:p>
                  <a:endParaRPr lang="fi-FI"/>
                </a:p>
              </p:txBody>
            </p:sp>
            <p:sp>
              <p:nvSpPr>
                <p:cNvPr id="2102" name="Freeform 111" descr="Diagonalrand från höger bred"/>
                <p:cNvSpPr>
                  <a:spLocks noEditPoints="1"/>
                </p:cNvSpPr>
                <p:nvPr/>
              </p:nvSpPr>
              <p:spPr bwMode="auto">
                <a:xfrm>
                  <a:off x="3458" y="2644"/>
                  <a:ext cx="893" cy="1093"/>
                </a:xfrm>
                <a:custGeom>
                  <a:avLst/>
                  <a:gdLst>
                    <a:gd name="T0" fmla="*/ 4656 w 850"/>
                    <a:gd name="T1" fmla="*/ 3383 h 1041"/>
                    <a:gd name="T2" fmla="*/ 4815 w 850"/>
                    <a:gd name="T3" fmla="*/ 3075 h 1041"/>
                    <a:gd name="T4" fmla="*/ 5194 w 850"/>
                    <a:gd name="T5" fmla="*/ 2868 h 1041"/>
                    <a:gd name="T6" fmla="*/ 5299 w 850"/>
                    <a:gd name="T7" fmla="*/ 2799 h 1041"/>
                    <a:gd name="T8" fmla="*/ 5417 w 850"/>
                    <a:gd name="T9" fmla="*/ 2639 h 1041"/>
                    <a:gd name="T10" fmla="*/ 5641 w 850"/>
                    <a:gd name="T11" fmla="*/ 2083 h 1041"/>
                    <a:gd name="T12" fmla="*/ 5524 w 850"/>
                    <a:gd name="T13" fmla="*/ 1787 h 1041"/>
                    <a:gd name="T14" fmla="*/ 5347 w 850"/>
                    <a:gd name="T15" fmla="*/ 1621 h 1041"/>
                    <a:gd name="T16" fmla="*/ 5148 w 850"/>
                    <a:gd name="T17" fmla="*/ 1539 h 1041"/>
                    <a:gd name="T18" fmla="*/ 4893 w 850"/>
                    <a:gd name="T19" fmla="*/ 1430 h 1041"/>
                    <a:gd name="T20" fmla="*/ 4612 w 850"/>
                    <a:gd name="T21" fmla="*/ 1121 h 1041"/>
                    <a:gd name="T22" fmla="*/ 4456 w 850"/>
                    <a:gd name="T23" fmla="*/ 922 h 1041"/>
                    <a:gd name="T24" fmla="*/ 4196 w 850"/>
                    <a:gd name="T25" fmla="*/ 922 h 1041"/>
                    <a:gd name="T26" fmla="*/ 3990 w 850"/>
                    <a:gd name="T27" fmla="*/ 539 h 1041"/>
                    <a:gd name="T28" fmla="*/ 3753 w 850"/>
                    <a:gd name="T29" fmla="*/ 403 h 1041"/>
                    <a:gd name="T30" fmla="*/ 3604 w 850"/>
                    <a:gd name="T31" fmla="*/ 92 h 1041"/>
                    <a:gd name="T32" fmla="*/ 3205 w 850"/>
                    <a:gd name="T33" fmla="*/ 214 h 1041"/>
                    <a:gd name="T34" fmla="*/ 2443 w 850"/>
                    <a:gd name="T35" fmla="*/ 628 h 1041"/>
                    <a:gd name="T36" fmla="*/ 2325 w 850"/>
                    <a:gd name="T37" fmla="*/ 969 h 1041"/>
                    <a:gd name="T38" fmla="*/ 2152 w 850"/>
                    <a:gd name="T39" fmla="*/ 819 h 1041"/>
                    <a:gd name="T40" fmla="*/ 1806 w 850"/>
                    <a:gd name="T41" fmla="*/ 628 h 1041"/>
                    <a:gd name="T42" fmla="*/ 1532 w 850"/>
                    <a:gd name="T43" fmla="*/ 332 h 1041"/>
                    <a:gd name="T44" fmla="*/ 1509 w 850"/>
                    <a:gd name="T45" fmla="*/ 758 h 1041"/>
                    <a:gd name="T46" fmla="*/ 1565 w 850"/>
                    <a:gd name="T47" fmla="*/ 1161 h 1041"/>
                    <a:gd name="T48" fmla="*/ 1121 w 850"/>
                    <a:gd name="T49" fmla="*/ 967 h 1041"/>
                    <a:gd name="T50" fmla="*/ 587 w 850"/>
                    <a:gd name="T51" fmla="*/ 763 h 1041"/>
                    <a:gd name="T52" fmla="*/ 183 w 850"/>
                    <a:gd name="T53" fmla="*/ 995 h 1041"/>
                    <a:gd name="T54" fmla="*/ 101 w 850"/>
                    <a:gd name="T55" fmla="*/ 1234 h 1041"/>
                    <a:gd name="T56" fmla="*/ 379 w 850"/>
                    <a:gd name="T57" fmla="*/ 1395 h 1041"/>
                    <a:gd name="T58" fmla="*/ 626 w 850"/>
                    <a:gd name="T59" fmla="*/ 1701 h 1041"/>
                    <a:gd name="T60" fmla="*/ 815 w 850"/>
                    <a:gd name="T61" fmla="*/ 1748 h 1041"/>
                    <a:gd name="T62" fmla="*/ 926 w 850"/>
                    <a:gd name="T63" fmla="*/ 2012 h 1041"/>
                    <a:gd name="T64" fmla="*/ 1022 w 850"/>
                    <a:gd name="T65" fmla="*/ 2526 h 1041"/>
                    <a:gd name="T66" fmla="*/ 1095 w 850"/>
                    <a:gd name="T67" fmla="*/ 3051 h 1041"/>
                    <a:gd name="T68" fmla="*/ 1067 w 850"/>
                    <a:gd name="T69" fmla="*/ 3319 h 1041"/>
                    <a:gd name="T70" fmla="*/ 681 w 850"/>
                    <a:gd name="T71" fmla="*/ 4232 h 1041"/>
                    <a:gd name="T72" fmla="*/ 508 w 850"/>
                    <a:gd name="T73" fmla="*/ 4694 h 1041"/>
                    <a:gd name="T74" fmla="*/ 751 w 850"/>
                    <a:gd name="T75" fmla="*/ 4940 h 1041"/>
                    <a:gd name="T76" fmla="*/ 1296 w 850"/>
                    <a:gd name="T77" fmla="*/ 5359 h 1041"/>
                    <a:gd name="T78" fmla="*/ 1567 w 850"/>
                    <a:gd name="T79" fmla="*/ 5432 h 1041"/>
                    <a:gd name="T80" fmla="*/ 1831 w 850"/>
                    <a:gd name="T81" fmla="*/ 5668 h 1041"/>
                    <a:gd name="T82" fmla="*/ 2223 w 850"/>
                    <a:gd name="T83" fmla="*/ 5743 h 1041"/>
                    <a:gd name="T84" fmla="*/ 2621 w 850"/>
                    <a:gd name="T85" fmla="*/ 5334 h 1041"/>
                    <a:gd name="T86" fmla="*/ 3120 w 850"/>
                    <a:gd name="T87" fmla="*/ 5105 h 1041"/>
                    <a:gd name="T88" fmla="*/ 3465 w 850"/>
                    <a:gd name="T89" fmla="*/ 5204 h 1041"/>
                    <a:gd name="T90" fmla="*/ 3786 w 850"/>
                    <a:gd name="T91" fmla="*/ 5329 h 1041"/>
                    <a:gd name="T92" fmla="*/ 4016 w 850"/>
                    <a:gd name="T93" fmla="*/ 5548 h 1041"/>
                    <a:gd name="T94" fmla="*/ 4629 w 850"/>
                    <a:gd name="T95" fmla="*/ 5398 h 1041"/>
                    <a:gd name="T96" fmla="*/ 4979 w 850"/>
                    <a:gd name="T97" fmla="*/ 5174 h 1041"/>
                    <a:gd name="T98" fmla="*/ 4912 w 850"/>
                    <a:gd name="T99" fmla="*/ 4860 h 1041"/>
                    <a:gd name="T100" fmla="*/ 4863 w 850"/>
                    <a:gd name="T101" fmla="*/ 4419 h 1041"/>
                    <a:gd name="T102" fmla="*/ 4640 w 850"/>
                    <a:gd name="T103" fmla="*/ 4200 h 1041"/>
                    <a:gd name="T104" fmla="*/ 4875 w 850"/>
                    <a:gd name="T105" fmla="*/ 3985 h 1041"/>
                    <a:gd name="T106" fmla="*/ 4912 w 850"/>
                    <a:gd name="T107" fmla="*/ 3618 h 1041"/>
                    <a:gd name="T108" fmla="*/ 4739 w 850"/>
                    <a:gd name="T109" fmla="*/ 3390 h 1041"/>
                    <a:gd name="T110" fmla="*/ 5399 w 850"/>
                    <a:gd name="T111" fmla="*/ 6163 h 1041"/>
                    <a:gd name="T112" fmla="*/ 5303 w 850"/>
                    <a:gd name="T113" fmla="*/ 6428 h 1041"/>
                    <a:gd name="T114" fmla="*/ 5338 w 850"/>
                    <a:gd name="T115" fmla="*/ 6818 h 1041"/>
                    <a:gd name="T116" fmla="*/ 5717 w 850"/>
                    <a:gd name="T117" fmla="*/ 6562 h 1041"/>
                    <a:gd name="T118" fmla="*/ 819 w 850"/>
                    <a:gd name="T119" fmla="*/ 2061 h 1041"/>
                    <a:gd name="T120" fmla="*/ 223 w 850"/>
                    <a:gd name="T121" fmla="*/ 826 h 1041"/>
                    <a:gd name="T122" fmla="*/ 559 w 850"/>
                    <a:gd name="T123" fmla="*/ 1738 h 10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50"/>
                    <a:gd name="T187" fmla="*/ 0 h 1041"/>
                    <a:gd name="T188" fmla="*/ 850 w 850"/>
                    <a:gd name="T189" fmla="*/ 1041 h 10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50" h="1041">
                      <a:moveTo>
                        <a:pt x="691" y="507"/>
                      </a:moveTo>
                      <a:lnTo>
                        <a:pt x="689" y="513"/>
                      </a:lnTo>
                      <a:lnTo>
                        <a:pt x="687" y="517"/>
                      </a:lnTo>
                      <a:lnTo>
                        <a:pt x="686" y="518"/>
                      </a:lnTo>
                      <a:lnTo>
                        <a:pt x="684" y="520"/>
                      </a:lnTo>
                      <a:lnTo>
                        <a:pt x="683" y="521"/>
                      </a:lnTo>
                      <a:lnTo>
                        <a:pt x="680" y="521"/>
                      </a:lnTo>
                      <a:lnTo>
                        <a:pt x="676" y="523"/>
                      </a:lnTo>
                      <a:lnTo>
                        <a:pt x="675" y="524"/>
                      </a:lnTo>
                      <a:lnTo>
                        <a:pt x="673" y="524"/>
                      </a:lnTo>
                      <a:lnTo>
                        <a:pt x="672" y="524"/>
                      </a:lnTo>
                      <a:lnTo>
                        <a:pt x="671" y="523"/>
                      </a:lnTo>
                      <a:lnTo>
                        <a:pt x="671" y="521"/>
                      </a:lnTo>
                      <a:lnTo>
                        <a:pt x="671" y="520"/>
                      </a:lnTo>
                      <a:lnTo>
                        <a:pt x="672" y="518"/>
                      </a:lnTo>
                      <a:lnTo>
                        <a:pt x="675" y="514"/>
                      </a:lnTo>
                      <a:lnTo>
                        <a:pt x="676" y="513"/>
                      </a:lnTo>
                      <a:lnTo>
                        <a:pt x="678" y="512"/>
                      </a:lnTo>
                      <a:lnTo>
                        <a:pt x="678" y="507"/>
                      </a:lnTo>
                      <a:lnTo>
                        <a:pt x="679" y="506"/>
                      </a:lnTo>
                      <a:lnTo>
                        <a:pt x="680" y="505"/>
                      </a:lnTo>
                      <a:lnTo>
                        <a:pt x="679" y="502"/>
                      </a:lnTo>
                      <a:lnTo>
                        <a:pt x="678" y="501"/>
                      </a:lnTo>
                      <a:lnTo>
                        <a:pt x="678" y="499"/>
                      </a:lnTo>
                      <a:lnTo>
                        <a:pt x="678" y="496"/>
                      </a:lnTo>
                      <a:lnTo>
                        <a:pt x="680" y="489"/>
                      </a:lnTo>
                      <a:lnTo>
                        <a:pt x="686" y="483"/>
                      </a:lnTo>
                      <a:lnTo>
                        <a:pt x="689" y="480"/>
                      </a:lnTo>
                      <a:lnTo>
                        <a:pt x="689" y="478"/>
                      </a:lnTo>
                      <a:lnTo>
                        <a:pt x="689" y="477"/>
                      </a:lnTo>
                      <a:lnTo>
                        <a:pt x="687" y="477"/>
                      </a:lnTo>
                      <a:lnTo>
                        <a:pt x="689" y="476"/>
                      </a:lnTo>
                      <a:lnTo>
                        <a:pt x="691" y="473"/>
                      </a:lnTo>
                      <a:lnTo>
                        <a:pt x="694" y="470"/>
                      </a:lnTo>
                      <a:lnTo>
                        <a:pt x="696" y="469"/>
                      </a:lnTo>
                      <a:lnTo>
                        <a:pt x="697" y="469"/>
                      </a:lnTo>
                      <a:lnTo>
                        <a:pt x="698" y="469"/>
                      </a:lnTo>
                      <a:lnTo>
                        <a:pt x="700" y="465"/>
                      </a:lnTo>
                      <a:lnTo>
                        <a:pt x="702" y="462"/>
                      </a:lnTo>
                      <a:lnTo>
                        <a:pt x="704" y="460"/>
                      </a:lnTo>
                      <a:lnTo>
                        <a:pt x="704" y="459"/>
                      </a:lnTo>
                      <a:lnTo>
                        <a:pt x="705" y="456"/>
                      </a:lnTo>
                      <a:lnTo>
                        <a:pt x="707" y="455"/>
                      </a:lnTo>
                      <a:lnTo>
                        <a:pt x="709" y="453"/>
                      </a:lnTo>
                      <a:lnTo>
                        <a:pt x="712" y="452"/>
                      </a:lnTo>
                      <a:lnTo>
                        <a:pt x="715" y="452"/>
                      </a:lnTo>
                      <a:lnTo>
                        <a:pt x="726" y="447"/>
                      </a:lnTo>
                      <a:lnTo>
                        <a:pt x="729" y="445"/>
                      </a:lnTo>
                      <a:lnTo>
                        <a:pt x="730" y="444"/>
                      </a:lnTo>
                      <a:lnTo>
                        <a:pt x="731" y="442"/>
                      </a:lnTo>
                      <a:lnTo>
                        <a:pt x="734" y="440"/>
                      </a:lnTo>
                      <a:lnTo>
                        <a:pt x="737" y="438"/>
                      </a:lnTo>
                      <a:lnTo>
                        <a:pt x="741" y="436"/>
                      </a:lnTo>
                      <a:lnTo>
                        <a:pt x="747" y="436"/>
                      </a:lnTo>
                      <a:lnTo>
                        <a:pt x="748" y="434"/>
                      </a:lnTo>
                      <a:lnTo>
                        <a:pt x="749" y="433"/>
                      </a:lnTo>
                      <a:lnTo>
                        <a:pt x="752" y="431"/>
                      </a:lnTo>
                      <a:lnTo>
                        <a:pt x="755" y="430"/>
                      </a:lnTo>
                      <a:lnTo>
                        <a:pt x="756" y="430"/>
                      </a:lnTo>
                      <a:lnTo>
                        <a:pt x="759" y="429"/>
                      </a:lnTo>
                      <a:lnTo>
                        <a:pt x="761" y="429"/>
                      </a:lnTo>
                      <a:lnTo>
                        <a:pt x="762" y="427"/>
                      </a:lnTo>
                      <a:lnTo>
                        <a:pt x="763" y="426"/>
                      </a:lnTo>
                      <a:lnTo>
                        <a:pt x="763" y="424"/>
                      </a:lnTo>
                      <a:lnTo>
                        <a:pt x="762" y="423"/>
                      </a:lnTo>
                      <a:lnTo>
                        <a:pt x="759" y="423"/>
                      </a:lnTo>
                      <a:lnTo>
                        <a:pt x="755" y="422"/>
                      </a:lnTo>
                      <a:lnTo>
                        <a:pt x="754" y="422"/>
                      </a:lnTo>
                      <a:lnTo>
                        <a:pt x="758" y="416"/>
                      </a:lnTo>
                      <a:lnTo>
                        <a:pt x="759" y="413"/>
                      </a:lnTo>
                      <a:lnTo>
                        <a:pt x="761" y="412"/>
                      </a:lnTo>
                      <a:lnTo>
                        <a:pt x="762" y="411"/>
                      </a:lnTo>
                      <a:lnTo>
                        <a:pt x="763" y="411"/>
                      </a:lnTo>
                      <a:lnTo>
                        <a:pt x="765" y="411"/>
                      </a:lnTo>
                      <a:lnTo>
                        <a:pt x="767" y="412"/>
                      </a:lnTo>
                      <a:lnTo>
                        <a:pt x="773" y="412"/>
                      </a:lnTo>
                      <a:lnTo>
                        <a:pt x="774" y="412"/>
                      </a:lnTo>
                      <a:lnTo>
                        <a:pt x="774" y="413"/>
                      </a:lnTo>
                      <a:lnTo>
                        <a:pt x="773" y="416"/>
                      </a:lnTo>
                      <a:lnTo>
                        <a:pt x="774" y="419"/>
                      </a:lnTo>
                      <a:lnTo>
                        <a:pt x="776" y="420"/>
                      </a:lnTo>
                      <a:lnTo>
                        <a:pt x="777" y="422"/>
                      </a:lnTo>
                      <a:lnTo>
                        <a:pt x="781" y="420"/>
                      </a:lnTo>
                      <a:lnTo>
                        <a:pt x="783" y="420"/>
                      </a:lnTo>
                      <a:lnTo>
                        <a:pt x="784" y="420"/>
                      </a:lnTo>
                      <a:lnTo>
                        <a:pt x="787" y="422"/>
                      </a:lnTo>
                      <a:lnTo>
                        <a:pt x="788" y="420"/>
                      </a:lnTo>
                      <a:lnTo>
                        <a:pt x="790" y="420"/>
                      </a:lnTo>
                      <a:lnTo>
                        <a:pt x="794" y="418"/>
                      </a:lnTo>
                      <a:lnTo>
                        <a:pt x="798" y="415"/>
                      </a:lnTo>
                      <a:lnTo>
                        <a:pt x="799" y="413"/>
                      </a:lnTo>
                      <a:lnTo>
                        <a:pt x="799" y="412"/>
                      </a:lnTo>
                      <a:lnTo>
                        <a:pt x="801" y="408"/>
                      </a:lnTo>
                      <a:lnTo>
                        <a:pt x="802" y="405"/>
                      </a:lnTo>
                      <a:lnTo>
                        <a:pt x="801" y="404"/>
                      </a:lnTo>
                      <a:lnTo>
                        <a:pt x="799" y="404"/>
                      </a:lnTo>
                      <a:lnTo>
                        <a:pt x="798" y="404"/>
                      </a:lnTo>
                      <a:lnTo>
                        <a:pt x="795" y="401"/>
                      </a:lnTo>
                      <a:lnTo>
                        <a:pt x="792" y="397"/>
                      </a:lnTo>
                      <a:lnTo>
                        <a:pt x="791" y="394"/>
                      </a:lnTo>
                      <a:lnTo>
                        <a:pt x="790" y="391"/>
                      </a:lnTo>
                      <a:lnTo>
                        <a:pt x="790" y="390"/>
                      </a:lnTo>
                      <a:lnTo>
                        <a:pt x="792" y="383"/>
                      </a:lnTo>
                      <a:lnTo>
                        <a:pt x="795" y="376"/>
                      </a:lnTo>
                      <a:lnTo>
                        <a:pt x="797" y="371"/>
                      </a:lnTo>
                      <a:lnTo>
                        <a:pt x="798" y="365"/>
                      </a:lnTo>
                      <a:lnTo>
                        <a:pt x="802" y="355"/>
                      </a:lnTo>
                      <a:lnTo>
                        <a:pt x="803" y="348"/>
                      </a:lnTo>
                      <a:lnTo>
                        <a:pt x="805" y="347"/>
                      </a:lnTo>
                      <a:lnTo>
                        <a:pt x="805" y="344"/>
                      </a:lnTo>
                      <a:lnTo>
                        <a:pt x="806" y="343"/>
                      </a:lnTo>
                      <a:lnTo>
                        <a:pt x="806" y="340"/>
                      </a:lnTo>
                      <a:lnTo>
                        <a:pt x="809" y="337"/>
                      </a:lnTo>
                      <a:lnTo>
                        <a:pt x="810" y="336"/>
                      </a:lnTo>
                      <a:lnTo>
                        <a:pt x="813" y="332"/>
                      </a:lnTo>
                      <a:lnTo>
                        <a:pt x="814" y="328"/>
                      </a:lnTo>
                      <a:lnTo>
                        <a:pt x="817" y="322"/>
                      </a:lnTo>
                      <a:lnTo>
                        <a:pt x="819" y="318"/>
                      </a:lnTo>
                      <a:lnTo>
                        <a:pt x="821" y="315"/>
                      </a:lnTo>
                      <a:lnTo>
                        <a:pt x="824" y="311"/>
                      </a:lnTo>
                      <a:lnTo>
                        <a:pt x="827" y="308"/>
                      </a:lnTo>
                      <a:lnTo>
                        <a:pt x="830" y="306"/>
                      </a:lnTo>
                      <a:lnTo>
                        <a:pt x="832" y="301"/>
                      </a:lnTo>
                      <a:lnTo>
                        <a:pt x="835" y="299"/>
                      </a:lnTo>
                      <a:lnTo>
                        <a:pt x="839" y="296"/>
                      </a:lnTo>
                      <a:lnTo>
                        <a:pt x="842" y="293"/>
                      </a:lnTo>
                      <a:lnTo>
                        <a:pt x="839" y="292"/>
                      </a:lnTo>
                      <a:lnTo>
                        <a:pt x="830" y="285"/>
                      </a:lnTo>
                      <a:lnTo>
                        <a:pt x="826" y="282"/>
                      </a:lnTo>
                      <a:lnTo>
                        <a:pt x="823" y="281"/>
                      </a:lnTo>
                      <a:lnTo>
                        <a:pt x="821" y="279"/>
                      </a:lnTo>
                      <a:lnTo>
                        <a:pt x="820" y="276"/>
                      </a:lnTo>
                      <a:lnTo>
                        <a:pt x="817" y="276"/>
                      </a:lnTo>
                      <a:lnTo>
                        <a:pt x="816" y="276"/>
                      </a:lnTo>
                      <a:lnTo>
                        <a:pt x="814" y="274"/>
                      </a:lnTo>
                      <a:lnTo>
                        <a:pt x="813" y="270"/>
                      </a:lnTo>
                      <a:lnTo>
                        <a:pt x="812" y="268"/>
                      </a:lnTo>
                      <a:lnTo>
                        <a:pt x="809" y="267"/>
                      </a:lnTo>
                      <a:lnTo>
                        <a:pt x="806" y="267"/>
                      </a:lnTo>
                      <a:lnTo>
                        <a:pt x="805" y="267"/>
                      </a:lnTo>
                      <a:lnTo>
                        <a:pt x="803" y="265"/>
                      </a:lnTo>
                      <a:lnTo>
                        <a:pt x="802" y="265"/>
                      </a:lnTo>
                      <a:lnTo>
                        <a:pt x="802" y="264"/>
                      </a:lnTo>
                      <a:lnTo>
                        <a:pt x="803" y="261"/>
                      </a:lnTo>
                      <a:lnTo>
                        <a:pt x="803" y="260"/>
                      </a:lnTo>
                      <a:lnTo>
                        <a:pt x="803" y="257"/>
                      </a:lnTo>
                      <a:lnTo>
                        <a:pt x="802" y="256"/>
                      </a:lnTo>
                      <a:lnTo>
                        <a:pt x="799" y="254"/>
                      </a:lnTo>
                      <a:lnTo>
                        <a:pt x="798" y="254"/>
                      </a:lnTo>
                      <a:lnTo>
                        <a:pt x="795" y="256"/>
                      </a:lnTo>
                      <a:lnTo>
                        <a:pt x="791" y="256"/>
                      </a:lnTo>
                      <a:lnTo>
                        <a:pt x="790" y="254"/>
                      </a:lnTo>
                      <a:lnTo>
                        <a:pt x="787" y="253"/>
                      </a:lnTo>
                      <a:lnTo>
                        <a:pt x="785" y="252"/>
                      </a:lnTo>
                      <a:lnTo>
                        <a:pt x="783" y="250"/>
                      </a:lnTo>
                      <a:lnTo>
                        <a:pt x="781" y="250"/>
                      </a:lnTo>
                      <a:lnTo>
                        <a:pt x="780" y="250"/>
                      </a:lnTo>
                      <a:lnTo>
                        <a:pt x="780" y="249"/>
                      </a:lnTo>
                      <a:lnTo>
                        <a:pt x="780" y="245"/>
                      </a:lnTo>
                      <a:lnTo>
                        <a:pt x="780" y="242"/>
                      </a:lnTo>
                      <a:lnTo>
                        <a:pt x="779" y="241"/>
                      </a:lnTo>
                      <a:lnTo>
                        <a:pt x="777" y="239"/>
                      </a:lnTo>
                      <a:lnTo>
                        <a:pt x="774" y="239"/>
                      </a:lnTo>
                      <a:lnTo>
                        <a:pt x="772" y="239"/>
                      </a:lnTo>
                      <a:lnTo>
                        <a:pt x="770" y="239"/>
                      </a:lnTo>
                      <a:lnTo>
                        <a:pt x="769" y="241"/>
                      </a:lnTo>
                      <a:lnTo>
                        <a:pt x="767" y="242"/>
                      </a:lnTo>
                      <a:lnTo>
                        <a:pt x="765" y="243"/>
                      </a:lnTo>
                      <a:lnTo>
                        <a:pt x="763" y="245"/>
                      </a:lnTo>
                      <a:lnTo>
                        <a:pt x="762" y="243"/>
                      </a:lnTo>
                      <a:lnTo>
                        <a:pt x="759" y="242"/>
                      </a:lnTo>
                      <a:lnTo>
                        <a:pt x="758" y="242"/>
                      </a:lnTo>
                      <a:lnTo>
                        <a:pt x="756" y="241"/>
                      </a:lnTo>
                      <a:lnTo>
                        <a:pt x="756" y="239"/>
                      </a:lnTo>
                      <a:lnTo>
                        <a:pt x="756" y="238"/>
                      </a:lnTo>
                      <a:lnTo>
                        <a:pt x="755" y="236"/>
                      </a:lnTo>
                      <a:lnTo>
                        <a:pt x="755" y="234"/>
                      </a:lnTo>
                      <a:lnTo>
                        <a:pt x="754" y="232"/>
                      </a:lnTo>
                      <a:lnTo>
                        <a:pt x="752" y="231"/>
                      </a:lnTo>
                      <a:lnTo>
                        <a:pt x="752" y="229"/>
                      </a:lnTo>
                      <a:lnTo>
                        <a:pt x="752" y="228"/>
                      </a:lnTo>
                      <a:lnTo>
                        <a:pt x="754" y="227"/>
                      </a:lnTo>
                      <a:lnTo>
                        <a:pt x="752" y="224"/>
                      </a:lnTo>
                      <a:lnTo>
                        <a:pt x="751" y="223"/>
                      </a:lnTo>
                      <a:lnTo>
                        <a:pt x="749" y="223"/>
                      </a:lnTo>
                      <a:lnTo>
                        <a:pt x="748" y="221"/>
                      </a:lnTo>
                      <a:lnTo>
                        <a:pt x="747" y="218"/>
                      </a:lnTo>
                      <a:lnTo>
                        <a:pt x="747" y="216"/>
                      </a:lnTo>
                      <a:lnTo>
                        <a:pt x="744" y="214"/>
                      </a:lnTo>
                      <a:lnTo>
                        <a:pt x="743" y="213"/>
                      </a:lnTo>
                      <a:lnTo>
                        <a:pt x="740" y="213"/>
                      </a:lnTo>
                      <a:lnTo>
                        <a:pt x="737" y="211"/>
                      </a:lnTo>
                      <a:lnTo>
                        <a:pt x="731" y="209"/>
                      </a:lnTo>
                      <a:lnTo>
                        <a:pt x="727" y="209"/>
                      </a:lnTo>
                      <a:lnTo>
                        <a:pt x="725" y="209"/>
                      </a:lnTo>
                      <a:lnTo>
                        <a:pt x="720" y="210"/>
                      </a:lnTo>
                      <a:lnTo>
                        <a:pt x="719" y="211"/>
                      </a:lnTo>
                      <a:lnTo>
                        <a:pt x="716" y="213"/>
                      </a:lnTo>
                      <a:lnTo>
                        <a:pt x="715" y="214"/>
                      </a:lnTo>
                      <a:lnTo>
                        <a:pt x="714" y="214"/>
                      </a:lnTo>
                      <a:lnTo>
                        <a:pt x="709" y="213"/>
                      </a:lnTo>
                      <a:lnTo>
                        <a:pt x="707" y="209"/>
                      </a:lnTo>
                      <a:lnTo>
                        <a:pt x="704" y="205"/>
                      </a:lnTo>
                      <a:lnTo>
                        <a:pt x="701" y="206"/>
                      </a:lnTo>
                      <a:lnTo>
                        <a:pt x="700" y="207"/>
                      </a:lnTo>
                      <a:lnTo>
                        <a:pt x="697" y="209"/>
                      </a:lnTo>
                      <a:lnTo>
                        <a:pt x="694" y="210"/>
                      </a:lnTo>
                      <a:lnTo>
                        <a:pt x="686" y="211"/>
                      </a:lnTo>
                      <a:lnTo>
                        <a:pt x="683" y="210"/>
                      </a:lnTo>
                      <a:lnTo>
                        <a:pt x="682" y="210"/>
                      </a:lnTo>
                      <a:lnTo>
                        <a:pt x="682" y="209"/>
                      </a:lnTo>
                      <a:lnTo>
                        <a:pt x="682" y="198"/>
                      </a:lnTo>
                      <a:lnTo>
                        <a:pt x="680" y="193"/>
                      </a:lnTo>
                      <a:lnTo>
                        <a:pt x="679" y="188"/>
                      </a:lnTo>
                      <a:lnTo>
                        <a:pt x="678" y="184"/>
                      </a:lnTo>
                      <a:lnTo>
                        <a:pt x="676" y="180"/>
                      </a:lnTo>
                      <a:lnTo>
                        <a:pt x="675" y="176"/>
                      </a:lnTo>
                      <a:lnTo>
                        <a:pt x="675" y="173"/>
                      </a:lnTo>
                      <a:lnTo>
                        <a:pt x="673" y="170"/>
                      </a:lnTo>
                      <a:lnTo>
                        <a:pt x="672" y="169"/>
                      </a:lnTo>
                      <a:lnTo>
                        <a:pt x="671" y="167"/>
                      </a:lnTo>
                      <a:lnTo>
                        <a:pt x="668" y="167"/>
                      </a:lnTo>
                      <a:lnTo>
                        <a:pt x="666" y="167"/>
                      </a:lnTo>
                      <a:lnTo>
                        <a:pt x="665" y="167"/>
                      </a:lnTo>
                      <a:lnTo>
                        <a:pt x="662" y="167"/>
                      </a:lnTo>
                      <a:lnTo>
                        <a:pt x="661" y="164"/>
                      </a:lnTo>
                      <a:lnTo>
                        <a:pt x="661" y="163"/>
                      </a:lnTo>
                      <a:lnTo>
                        <a:pt x="661" y="160"/>
                      </a:lnTo>
                      <a:lnTo>
                        <a:pt x="661" y="159"/>
                      </a:lnTo>
                      <a:lnTo>
                        <a:pt x="660" y="158"/>
                      </a:lnTo>
                      <a:lnTo>
                        <a:pt x="658" y="156"/>
                      </a:lnTo>
                      <a:lnTo>
                        <a:pt x="654" y="156"/>
                      </a:lnTo>
                      <a:lnTo>
                        <a:pt x="653" y="156"/>
                      </a:lnTo>
                      <a:lnTo>
                        <a:pt x="653" y="155"/>
                      </a:lnTo>
                      <a:lnTo>
                        <a:pt x="651" y="153"/>
                      </a:lnTo>
                      <a:lnTo>
                        <a:pt x="653" y="151"/>
                      </a:lnTo>
                      <a:lnTo>
                        <a:pt x="657" y="144"/>
                      </a:lnTo>
                      <a:lnTo>
                        <a:pt x="657" y="142"/>
                      </a:lnTo>
                      <a:lnTo>
                        <a:pt x="655" y="141"/>
                      </a:lnTo>
                      <a:lnTo>
                        <a:pt x="651" y="138"/>
                      </a:lnTo>
                      <a:lnTo>
                        <a:pt x="648" y="137"/>
                      </a:lnTo>
                      <a:lnTo>
                        <a:pt x="648" y="134"/>
                      </a:lnTo>
                      <a:lnTo>
                        <a:pt x="650" y="126"/>
                      </a:lnTo>
                      <a:lnTo>
                        <a:pt x="650" y="120"/>
                      </a:lnTo>
                      <a:lnTo>
                        <a:pt x="650" y="117"/>
                      </a:lnTo>
                      <a:lnTo>
                        <a:pt x="648" y="117"/>
                      </a:lnTo>
                      <a:lnTo>
                        <a:pt x="647" y="116"/>
                      </a:lnTo>
                      <a:lnTo>
                        <a:pt x="644" y="117"/>
                      </a:lnTo>
                      <a:lnTo>
                        <a:pt x="643" y="119"/>
                      </a:lnTo>
                      <a:lnTo>
                        <a:pt x="640" y="123"/>
                      </a:lnTo>
                      <a:lnTo>
                        <a:pt x="637" y="128"/>
                      </a:lnTo>
                      <a:lnTo>
                        <a:pt x="636" y="130"/>
                      </a:lnTo>
                      <a:lnTo>
                        <a:pt x="635" y="131"/>
                      </a:lnTo>
                      <a:lnTo>
                        <a:pt x="632" y="131"/>
                      </a:lnTo>
                      <a:lnTo>
                        <a:pt x="629" y="133"/>
                      </a:lnTo>
                      <a:lnTo>
                        <a:pt x="625" y="137"/>
                      </a:lnTo>
                      <a:lnTo>
                        <a:pt x="622" y="138"/>
                      </a:lnTo>
                      <a:lnTo>
                        <a:pt x="619" y="140"/>
                      </a:lnTo>
                      <a:lnTo>
                        <a:pt x="617" y="140"/>
                      </a:lnTo>
                      <a:lnTo>
                        <a:pt x="613" y="138"/>
                      </a:lnTo>
                      <a:lnTo>
                        <a:pt x="608" y="137"/>
                      </a:lnTo>
                      <a:lnTo>
                        <a:pt x="604" y="134"/>
                      </a:lnTo>
                      <a:lnTo>
                        <a:pt x="601" y="131"/>
                      </a:lnTo>
                      <a:lnTo>
                        <a:pt x="599" y="128"/>
                      </a:lnTo>
                      <a:lnTo>
                        <a:pt x="596" y="123"/>
                      </a:lnTo>
                      <a:lnTo>
                        <a:pt x="596" y="122"/>
                      </a:lnTo>
                      <a:lnTo>
                        <a:pt x="596" y="119"/>
                      </a:lnTo>
                      <a:lnTo>
                        <a:pt x="599" y="115"/>
                      </a:lnTo>
                      <a:lnTo>
                        <a:pt x="599" y="109"/>
                      </a:lnTo>
                      <a:lnTo>
                        <a:pt x="597" y="106"/>
                      </a:lnTo>
                      <a:lnTo>
                        <a:pt x="596" y="104"/>
                      </a:lnTo>
                      <a:lnTo>
                        <a:pt x="595" y="102"/>
                      </a:lnTo>
                      <a:lnTo>
                        <a:pt x="592" y="101"/>
                      </a:lnTo>
                      <a:lnTo>
                        <a:pt x="588" y="98"/>
                      </a:lnTo>
                      <a:lnTo>
                        <a:pt x="586" y="97"/>
                      </a:lnTo>
                      <a:lnTo>
                        <a:pt x="586" y="95"/>
                      </a:lnTo>
                      <a:lnTo>
                        <a:pt x="585" y="90"/>
                      </a:lnTo>
                      <a:lnTo>
                        <a:pt x="585" y="84"/>
                      </a:lnTo>
                      <a:lnTo>
                        <a:pt x="583" y="83"/>
                      </a:lnTo>
                      <a:lnTo>
                        <a:pt x="582" y="81"/>
                      </a:lnTo>
                      <a:lnTo>
                        <a:pt x="579" y="81"/>
                      </a:lnTo>
                      <a:lnTo>
                        <a:pt x="577" y="81"/>
                      </a:lnTo>
                      <a:lnTo>
                        <a:pt x="574" y="81"/>
                      </a:lnTo>
                      <a:lnTo>
                        <a:pt x="572" y="80"/>
                      </a:lnTo>
                      <a:lnTo>
                        <a:pt x="572" y="77"/>
                      </a:lnTo>
                      <a:lnTo>
                        <a:pt x="571" y="72"/>
                      </a:lnTo>
                      <a:lnTo>
                        <a:pt x="570" y="70"/>
                      </a:lnTo>
                      <a:lnTo>
                        <a:pt x="570" y="69"/>
                      </a:lnTo>
                      <a:lnTo>
                        <a:pt x="568" y="66"/>
                      </a:lnTo>
                      <a:lnTo>
                        <a:pt x="567" y="65"/>
                      </a:lnTo>
                      <a:lnTo>
                        <a:pt x="565" y="63"/>
                      </a:lnTo>
                      <a:lnTo>
                        <a:pt x="564" y="59"/>
                      </a:lnTo>
                      <a:lnTo>
                        <a:pt x="563" y="57"/>
                      </a:lnTo>
                      <a:lnTo>
                        <a:pt x="561" y="55"/>
                      </a:lnTo>
                      <a:lnTo>
                        <a:pt x="559" y="55"/>
                      </a:lnTo>
                      <a:lnTo>
                        <a:pt x="553" y="54"/>
                      </a:lnTo>
                      <a:lnTo>
                        <a:pt x="550" y="55"/>
                      </a:lnTo>
                      <a:lnTo>
                        <a:pt x="549" y="57"/>
                      </a:lnTo>
                      <a:lnTo>
                        <a:pt x="548" y="58"/>
                      </a:lnTo>
                      <a:lnTo>
                        <a:pt x="548" y="61"/>
                      </a:lnTo>
                      <a:lnTo>
                        <a:pt x="546" y="61"/>
                      </a:lnTo>
                      <a:lnTo>
                        <a:pt x="545" y="61"/>
                      </a:lnTo>
                      <a:lnTo>
                        <a:pt x="543" y="59"/>
                      </a:lnTo>
                      <a:lnTo>
                        <a:pt x="542" y="58"/>
                      </a:lnTo>
                      <a:lnTo>
                        <a:pt x="541" y="51"/>
                      </a:lnTo>
                      <a:lnTo>
                        <a:pt x="539" y="46"/>
                      </a:lnTo>
                      <a:lnTo>
                        <a:pt x="538" y="46"/>
                      </a:lnTo>
                      <a:lnTo>
                        <a:pt x="535" y="47"/>
                      </a:lnTo>
                      <a:lnTo>
                        <a:pt x="534" y="47"/>
                      </a:lnTo>
                      <a:lnTo>
                        <a:pt x="532" y="47"/>
                      </a:lnTo>
                      <a:lnTo>
                        <a:pt x="532" y="44"/>
                      </a:lnTo>
                      <a:lnTo>
                        <a:pt x="531" y="41"/>
                      </a:lnTo>
                      <a:lnTo>
                        <a:pt x="531" y="33"/>
                      </a:lnTo>
                      <a:lnTo>
                        <a:pt x="530" y="29"/>
                      </a:lnTo>
                      <a:lnTo>
                        <a:pt x="528" y="26"/>
                      </a:lnTo>
                      <a:lnTo>
                        <a:pt x="527" y="25"/>
                      </a:lnTo>
                      <a:lnTo>
                        <a:pt x="525" y="22"/>
                      </a:lnTo>
                      <a:lnTo>
                        <a:pt x="525" y="21"/>
                      </a:lnTo>
                      <a:lnTo>
                        <a:pt x="525" y="18"/>
                      </a:lnTo>
                      <a:lnTo>
                        <a:pt x="525" y="14"/>
                      </a:lnTo>
                      <a:lnTo>
                        <a:pt x="525" y="12"/>
                      </a:lnTo>
                      <a:lnTo>
                        <a:pt x="512" y="12"/>
                      </a:lnTo>
                      <a:lnTo>
                        <a:pt x="499" y="11"/>
                      </a:lnTo>
                      <a:lnTo>
                        <a:pt x="496" y="0"/>
                      </a:lnTo>
                      <a:lnTo>
                        <a:pt x="494" y="0"/>
                      </a:lnTo>
                      <a:lnTo>
                        <a:pt x="492" y="0"/>
                      </a:lnTo>
                      <a:lnTo>
                        <a:pt x="487" y="0"/>
                      </a:lnTo>
                      <a:lnTo>
                        <a:pt x="482" y="1"/>
                      </a:lnTo>
                      <a:lnTo>
                        <a:pt x="478" y="3"/>
                      </a:lnTo>
                      <a:lnTo>
                        <a:pt x="477" y="5"/>
                      </a:lnTo>
                      <a:lnTo>
                        <a:pt x="476" y="7"/>
                      </a:lnTo>
                      <a:lnTo>
                        <a:pt x="473" y="8"/>
                      </a:lnTo>
                      <a:lnTo>
                        <a:pt x="473" y="12"/>
                      </a:lnTo>
                      <a:lnTo>
                        <a:pt x="474" y="14"/>
                      </a:lnTo>
                      <a:lnTo>
                        <a:pt x="476" y="16"/>
                      </a:lnTo>
                      <a:lnTo>
                        <a:pt x="476" y="22"/>
                      </a:lnTo>
                      <a:lnTo>
                        <a:pt x="474" y="23"/>
                      </a:lnTo>
                      <a:lnTo>
                        <a:pt x="471" y="26"/>
                      </a:lnTo>
                      <a:lnTo>
                        <a:pt x="469" y="30"/>
                      </a:lnTo>
                      <a:lnTo>
                        <a:pt x="467" y="32"/>
                      </a:lnTo>
                      <a:lnTo>
                        <a:pt x="463" y="44"/>
                      </a:lnTo>
                      <a:lnTo>
                        <a:pt x="462" y="52"/>
                      </a:lnTo>
                      <a:lnTo>
                        <a:pt x="462" y="61"/>
                      </a:lnTo>
                      <a:lnTo>
                        <a:pt x="462" y="72"/>
                      </a:lnTo>
                      <a:lnTo>
                        <a:pt x="459" y="72"/>
                      </a:lnTo>
                      <a:lnTo>
                        <a:pt x="456" y="72"/>
                      </a:lnTo>
                      <a:lnTo>
                        <a:pt x="452" y="72"/>
                      </a:lnTo>
                      <a:lnTo>
                        <a:pt x="449" y="72"/>
                      </a:lnTo>
                      <a:lnTo>
                        <a:pt x="447" y="73"/>
                      </a:lnTo>
                      <a:lnTo>
                        <a:pt x="442" y="75"/>
                      </a:lnTo>
                      <a:lnTo>
                        <a:pt x="437" y="80"/>
                      </a:lnTo>
                      <a:lnTo>
                        <a:pt x="430" y="84"/>
                      </a:lnTo>
                      <a:lnTo>
                        <a:pt x="426" y="87"/>
                      </a:lnTo>
                      <a:lnTo>
                        <a:pt x="423" y="88"/>
                      </a:lnTo>
                      <a:lnTo>
                        <a:pt x="413" y="88"/>
                      </a:lnTo>
                      <a:lnTo>
                        <a:pt x="405" y="90"/>
                      </a:lnTo>
                      <a:lnTo>
                        <a:pt x="387" y="90"/>
                      </a:lnTo>
                      <a:lnTo>
                        <a:pt x="370" y="91"/>
                      </a:lnTo>
                      <a:lnTo>
                        <a:pt x="364" y="93"/>
                      </a:lnTo>
                      <a:lnTo>
                        <a:pt x="357" y="95"/>
                      </a:lnTo>
                      <a:lnTo>
                        <a:pt x="351" y="99"/>
                      </a:lnTo>
                      <a:lnTo>
                        <a:pt x="350" y="102"/>
                      </a:lnTo>
                      <a:lnTo>
                        <a:pt x="350" y="105"/>
                      </a:lnTo>
                      <a:lnTo>
                        <a:pt x="350" y="109"/>
                      </a:lnTo>
                      <a:lnTo>
                        <a:pt x="350" y="112"/>
                      </a:lnTo>
                      <a:lnTo>
                        <a:pt x="351" y="115"/>
                      </a:lnTo>
                      <a:lnTo>
                        <a:pt x="354" y="117"/>
                      </a:lnTo>
                      <a:lnTo>
                        <a:pt x="364" y="117"/>
                      </a:lnTo>
                      <a:lnTo>
                        <a:pt x="366" y="127"/>
                      </a:lnTo>
                      <a:lnTo>
                        <a:pt x="359" y="127"/>
                      </a:lnTo>
                      <a:lnTo>
                        <a:pt x="351" y="124"/>
                      </a:lnTo>
                      <a:lnTo>
                        <a:pt x="348" y="130"/>
                      </a:lnTo>
                      <a:lnTo>
                        <a:pt x="343" y="133"/>
                      </a:lnTo>
                      <a:lnTo>
                        <a:pt x="341" y="135"/>
                      </a:lnTo>
                      <a:lnTo>
                        <a:pt x="340" y="137"/>
                      </a:lnTo>
                      <a:lnTo>
                        <a:pt x="340" y="138"/>
                      </a:lnTo>
                      <a:lnTo>
                        <a:pt x="341" y="141"/>
                      </a:lnTo>
                      <a:lnTo>
                        <a:pt x="343" y="142"/>
                      </a:lnTo>
                      <a:lnTo>
                        <a:pt x="341" y="144"/>
                      </a:lnTo>
                      <a:lnTo>
                        <a:pt x="340" y="146"/>
                      </a:lnTo>
                      <a:lnTo>
                        <a:pt x="339" y="144"/>
                      </a:lnTo>
                      <a:lnTo>
                        <a:pt x="339" y="140"/>
                      </a:lnTo>
                      <a:lnTo>
                        <a:pt x="339" y="137"/>
                      </a:lnTo>
                      <a:lnTo>
                        <a:pt x="337" y="133"/>
                      </a:lnTo>
                      <a:lnTo>
                        <a:pt x="334" y="131"/>
                      </a:lnTo>
                      <a:lnTo>
                        <a:pt x="332" y="130"/>
                      </a:lnTo>
                      <a:lnTo>
                        <a:pt x="328" y="128"/>
                      </a:lnTo>
                      <a:lnTo>
                        <a:pt x="325" y="128"/>
                      </a:lnTo>
                      <a:lnTo>
                        <a:pt x="325" y="127"/>
                      </a:lnTo>
                      <a:lnTo>
                        <a:pt x="325" y="130"/>
                      </a:lnTo>
                      <a:lnTo>
                        <a:pt x="325" y="131"/>
                      </a:lnTo>
                      <a:lnTo>
                        <a:pt x="325" y="133"/>
                      </a:lnTo>
                      <a:lnTo>
                        <a:pt x="323" y="133"/>
                      </a:lnTo>
                      <a:lnTo>
                        <a:pt x="323" y="134"/>
                      </a:lnTo>
                      <a:lnTo>
                        <a:pt x="322" y="133"/>
                      </a:lnTo>
                      <a:lnTo>
                        <a:pt x="321" y="133"/>
                      </a:lnTo>
                      <a:lnTo>
                        <a:pt x="319" y="131"/>
                      </a:lnTo>
                      <a:lnTo>
                        <a:pt x="318" y="128"/>
                      </a:lnTo>
                      <a:lnTo>
                        <a:pt x="315" y="124"/>
                      </a:lnTo>
                      <a:lnTo>
                        <a:pt x="314" y="123"/>
                      </a:lnTo>
                      <a:lnTo>
                        <a:pt x="308" y="120"/>
                      </a:lnTo>
                      <a:lnTo>
                        <a:pt x="303" y="119"/>
                      </a:lnTo>
                      <a:lnTo>
                        <a:pt x="296" y="119"/>
                      </a:lnTo>
                      <a:lnTo>
                        <a:pt x="293" y="119"/>
                      </a:lnTo>
                      <a:lnTo>
                        <a:pt x="290" y="117"/>
                      </a:lnTo>
                      <a:lnTo>
                        <a:pt x="287" y="115"/>
                      </a:lnTo>
                      <a:lnTo>
                        <a:pt x="286" y="112"/>
                      </a:lnTo>
                      <a:lnTo>
                        <a:pt x="283" y="108"/>
                      </a:lnTo>
                      <a:lnTo>
                        <a:pt x="282" y="106"/>
                      </a:lnTo>
                      <a:lnTo>
                        <a:pt x="279" y="106"/>
                      </a:lnTo>
                      <a:lnTo>
                        <a:pt x="278" y="106"/>
                      </a:lnTo>
                      <a:lnTo>
                        <a:pt x="275" y="106"/>
                      </a:lnTo>
                      <a:lnTo>
                        <a:pt x="274" y="106"/>
                      </a:lnTo>
                      <a:lnTo>
                        <a:pt x="274" y="101"/>
                      </a:lnTo>
                      <a:lnTo>
                        <a:pt x="271" y="104"/>
                      </a:lnTo>
                      <a:lnTo>
                        <a:pt x="269" y="106"/>
                      </a:lnTo>
                      <a:lnTo>
                        <a:pt x="268" y="106"/>
                      </a:lnTo>
                      <a:lnTo>
                        <a:pt x="267" y="101"/>
                      </a:lnTo>
                      <a:lnTo>
                        <a:pt x="265" y="98"/>
                      </a:lnTo>
                      <a:lnTo>
                        <a:pt x="263" y="95"/>
                      </a:lnTo>
                      <a:lnTo>
                        <a:pt x="258" y="99"/>
                      </a:lnTo>
                      <a:lnTo>
                        <a:pt x="256" y="102"/>
                      </a:lnTo>
                      <a:lnTo>
                        <a:pt x="253" y="104"/>
                      </a:lnTo>
                      <a:lnTo>
                        <a:pt x="253" y="86"/>
                      </a:lnTo>
                      <a:lnTo>
                        <a:pt x="251" y="87"/>
                      </a:lnTo>
                      <a:lnTo>
                        <a:pt x="250" y="88"/>
                      </a:lnTo>
                      <a:lnTo>
                        <a:pt x="247" y="88"/>
                      </a:lnTo>
                      <a:lnTo>
                        <a:pt x="253" y="81"/>
                      </a:lnTo>
                      <a:lnTo>
                        <a:pt x="258" y="75"/>
                      </a:lnTo>
                      <a:lnTo>
                        <a:pt x="260" y="66"/>
                      </a:lnTo>
                      <a:lnTo>
                        <a:pt x="257" y="65"/>
                      </a:lnTo>
                      <a:lnTo>
                        <a:pt x="256" y="63"/>
                      </a:lnTo>
                      <a:lnTo>
                        <a:pt x="256" y="61"/>
                      </a:lnTo>
                      <a:lnTo>
                        <a:pt x="245" y="62"/>
                      </a:lnTo>
                      <a:lnTo>
                        <a:pt x="240" y="61"/>
                      </a:lnTo>
                      <a:lnTo>
                        <a:pt x="238" y="61"/>
                      </a:lnTo>
                      <a:lnTo>
                        <a:pt x="231" y="58"/>
                      </a:lnTo>
                      <a:lnTo>
                        <a:pt x="224" y="54"/>
                      </a:lnTo>
                      <a:lnTo>
                        <a:pt x="224" y="51"/>
                      </a:lnTo>
                      <a:lnTo>
                        <a:pt x="224" y="50"/>
                      </a:lnTo>
                      <a:lnTo>
                        <a:pt x="220" y="54"/>
                      </a:lnTo>
                      <a:lnTo>
                        <a:pt x="218" y="57"/>
                      </a:lnTo>
                      <a:lnTo>
                        <a:pt x="218" y="59"/>
                      </a:lnTo>
                      <a:lnTo>
                        <a:pt x="221" y="58"/>
                      </a:lnTo>
                      <a:lnTo>
                        <a:pt x="217" y="63"/>
                      </a:lnTo>
                      <a:lnTo>
                        <a:pt x="217" y="66"/>
                      </a:lnTo>
                      <a:lnTo>
                        <a:pt x="217" y="68"/>
                      </a:lnTo>
                      <a:lnTo>
                        <a:pt x="218" y="66"/>
                      </a:lnTo>
                      <a:lnTo>
                        <a:pt x="218" y="72"/>
                      </a:lnTo>
                      <a:lnTo>
                        <a:pt x="220" y="91"/>
                      </a:lnTo>
                      <a:lnTo>
                        <a:pt x="221" y="112"/>
                      </a:lnTo>
                      <a:lnTo>
                        <a:pt x="220" y="111"/>
                      </a:lnTo>
                      <a:lnTo>
                        <a:pt x="217" y="108"/>
                      </a:lnTo>
                      <a:lnTo>
                        <a:pt x="216" y="104"/>
                      </a:lnTo>
                      <a:lnTo>
                        <a:pt x="213" y="105"/>
                      </a:lnTo>
                      <a:lnTo>
                        <a:pt x="211" y="106"/>
                      </a:lnTo>
                      <a:lnTo>
                        <a:pt x="213" y="109"/>
                      </a:lnTo>
                      <a:lnTo>
                        <a:pt x="214" y="111"/>
                      </a:lnTo>
                      <a:lnTo>
                        <a:pt x="218" y="112"/>
                      </a:lnTo>
                      <a:lnTo>
                        <a:pt x="221" y="113"/>
                      </a:lnTo>
                      <a:lnTo>
                        <a:pt x="224" y="115"/>
                      </a:lnTo>
                      <a:lnTo>
                        <a:pt x="225" y="117"/>
                      </a:lnTo>
                      <a:lnTo>
                        <a:pt x="225" y="122"/>
                      </a:lnTo>
                      <a:lnTo>
                        <a:pt x="227" y="128"/>
                      </a:lnTo>
                      <a:lnTo>
                        <a:pt x="227" y="133"/>
                      </a:lnTo>
                      <a:lnTo>
                        <a:pt x="227" y="135"/>
                      </a:lnTo>
                      <a:lnTo>
                        <a:pt x="228" y="138"/>
                      </a:lnTo>
                      <a:lnTo>
                        <a:pt x="229" y="140"/>
                      </a:lnTo>
                      <a:lnTo>
                        <a:pt x="231" y="141"/>
                      </a:lnTo>
                      <a:lnTo>
                        <a:pt x="232" y="142"/>
                      </a:lnTo>
                      <a:lnTo>
                        <a:pt x="231" y="144"/>
                      </a:lnTo>
                      <a:lnTo>
                        <a:pt x="228" y="144"/>
                      </a:lnTo>
                      <a:lnTo>
                        <a:pt x="227" y="151"/>
                      </a:lnTo>
                      <a:lnTo>
                        <a:pt x="227" y="156"/>
                      </a:lnTo>
                      <a:lnTo>
                        <a:pt x="227" y="162"/>
                      </a:lnTo>
                      <a:lnTo>
                        <a:pt x="227" y="167"/>
                      </a:lnTo>
                      <a:lnTo>
                        <a:pt x="231" y="167"/>
                      </a:lnTo>
                      <a:lnTo>
                        <a:pt x="231" y="169"/>
                      </a:lnTo>
                      <a:lnTo>
                        <a:pt x="229" y="170"/>
                      </a:lnTo>
                      <a:lnTo>
                        <a:pt x="228" y="173"/>
                      </a:lnTo>
                      <a:lnTo>
                        <a:pt x="228" y="174"/>
                      </a:lnTo>
                      <a:lnTo>
                        <a:pt x="228" y="176"/>
                      </a:lnTo>
                      <a:lnTo>
                        <a:pt x="222" y="171"/>
                      </a:lnTo>
                      <a:lnTo>
                        <a:pt x="220" y="169"/>
                      </a:lnTo>
                      <a:lnTo>
                        <a:pt x="218" y="167"/>
                      </a:lnTo>
                      <a:lnTo>
                        <a:pt x="216" y="167"/>
                      </a:lnTo>
                      <a:lnTo>
                        <a:pt x="213" y="167"/>
                      </a:lnTo>
                      <a:lnTo>
                        <a:pt x="210" y="169"/>
                      </a:lnTo>
                      <a:lnTo>
                        <a:pt x="207" y="167"/>
                      </a:lnTo>
                      <a:lnTo>
                        <a:pt x="193" y="152"/>
                      </a:lnTo>
                      <a:lnTo>
                        <a:pt x="191" y="151"/>
                      </a:lnTo>
                      <a:lnTo>
                        <a:pt x="186" y="151"/>
                      </a:lnTo>
                      <a:lnTo>
                        <a:pt x="180" y="152"/>
                      </a:lnTo>
                      <a:lnTo>
                        <a:pt x="171" y="153"/>
                      </a:lnTo>
                      <a:lnTo>
                        <a:pt x="164" y="152"/>
                      </a:lnTo>
                      <a:lnTo>
                        <a:pt x="164" y="151"/>
                      </a:lnTo>
                      <a:lnTo>
                        <a:pt x="163" y="149"/>
                      </a:lnTo>
                      <a:lnTo>
                        <a:pt x="164" y="146"/>
                      </a:lnTo>
                      <a:lnTo>
                        <a:pt x="164" y="145"/>
                      </a:lnTo>
                      <a:lnTo>
                        <a:pt x="164" y="144"/>
                      </a:lnTo>
                      <a:lnTo>
                        <a:pt x="163" y="144"/>
                      </a:lnTo>
                      <a:lnTo>
                        <a:pt x="160" y="144"/>
                      </a:lnTo>
                      <a:lnTo>
                        <a:pt x="160" y="149"/>
                      </a:lnTo>
                      <a:lnTo>
                        <a:pt x="155" y="151"/>
                      </a:lnTo>
                      <a:lnTo>
                        <a:pt x="152" y="152"/>
                      </a:lnTo>
                      <a:lnTo>
                        <a:pt x="152" y="155"/>
                      </a:lnTo>
                      <a:lnTo>
                        <a:pt x="149" y="155"/>
                      </a:lnTo>
                      <a:lnTo>
                        <a:pt x="146" y="155"/>
                      </a:lnTo>
                      <a:lnTo>
                        <a:pt x="144" y="153"/>
                      </a:lnTo>
                      <a:lnTo>
                        <a:pt x="141" y="155"/>
                      </a:lnTo>
                      <a:lnTo>
                        <a:pt x="133" y="134"/>
                      </a:lnTo>
                      <a:lnTo>
                        <a:pt x="128" y="124"/>
                      </a:lnTo>
                      <a:lnTo>
                        <a:pt x="126" y="112"/>
                      </a:lnTo>
                      <a:lnTo>
                        <a:pt x="116" y="111"/>
                      </a:lnTo>
                      <a:lnTo>
                        <a:pt x="105" y="108"/>
                      </a:lnTo>
                      <a:lnTo>
                        <a:pt x="97" y="106"/>
                      </a:lnTo>
                      <a:lnTo>
                        <a:pt x="91" y="106"/>
                      </a:lnTo>
                      <a:lnTo>
                        <a:pt x="91" y="112"/>
                      </a:lnTo>
                      <a:lnTo>
                        <a:pt x="87" y="113"/>
                      </a:lnTo>
                      <a:lnTo>
                        <a:pt x="85" y="115"/>
                      </a:lnTo>
                      <a:lnTo>
                        <a:pt x="83" y="116"/>
                      </a:lnTo>
                      <a:lnTo>
                        <a:pt x="77" y="117"/>
                      </a:lnTo>
                      <a:lnTo>
                        <a:pt x="61" y="112"/>
                      </a:lnTo>
                      <a:lnTo>
                        <a:pt x="61" y="104"/>
                      </a:lnTo>
                      <a:lnTo>
                        <a:pt x="55" y="102"/>
                      </a:lnTo>
                      <a:lnTo>
                        <a:pt x="48" y="101"/>
                      </a:lnTo>
                      <a:lnTo>
                        <a:pt x="40" y="102"/>
                      </a:lnTo>
                      <a:lnTo>
                        <a:pt x="33" y="102"/>
                      </a:lnTo>
                      <a:lnTo>
                        <a:pt x="19" y="106"/>
                      </a:lnTo>
                      <a:lnTo>
                        <a:pt x="8" y="109"/>
                      </a:lnTo>
                      <a:lnTo>
                        <a:pt x="5" y="127"/>
                      </a:lnTo>
                      <a:lnTo>
                        <a:pt x="20" y="133"/>
                      </a:lnTo>
                      <a:lnTo>
                        <a:pt x="23" y="134"/>
                      </a:lnTo>
                      <a:lnTo>
                        <a:pt x="25" y="135"/>
                      </a:lnTo>
                      <a:lnTo>
                        <a:pt x="20" y="135"/>
                      </a:lnTo>
                      <a:lnTo>
                        <a:pt x="11" y="135"/>
                      </a:lnTo>
                      <a:lnTo>
                        <a:pt x="14" y="144"/>
                      </a:lnTo>
                      <a:lnTo>
                        <a:pt x="16" y="145"/>
                      </a:lnTo>
                      <a:lnTo>
                        <a:pt x="20" y="146"/>
                      </a:lnTo>
                      <a:lnTo>
                        <a:pt x="27" y="149"/>
                      </a:lnTo>
                      <a:lnTo>
                        <a:pt x="26" y="153"/>
                      </a:lnTo>
                      <a:lnTo>
                        <a:pt x="27" y="158"/>
                      </a:lnTo>
                      <a:lnTo>
                        <a:pt x="19" y="156"/>
                      </a:lnTo>
                      <a:lnTo>
                        <a:pt x="15" y="156"/>
                      </a:lnTo>
                      <a:lnTo>
                        <a:pt x="11" y="158"/>
                      </a:lnTo>
                      <a:lnTo>
                        <a:pt x="12" y="156"/>
                      </a:lnTo>
                      <a:lnTo>
                        <a:pt x="9" y="155"/>
                      </a:lnTo>
                      <a:lnTo>
                        <a:pt x="8" y="155"/>
                      </a:lnTo>
                      <a:lnTo>
                        <a:pt x="5" y="155"/>
                      </a:lnTo>
                      <a:lnTo>
                        <a:pt x="0" y="159"/>
                      </a:lnTo>
                      <a:lnTo>
                        <a:pt x="4" y="162"/>
                      </a:lnTo>
                      <a:lnTo>
                        <a:pt x="9" y="164"/>
                      </a:lnTo>
                      <a:lnTo>
                        <a:pt x="14" y="167"/>
                      </a:lnTo>
                      <a:lnTo>
                        <a:pt x="15" y="169"/>
                      </a:lnTo>
                      <a:lnTo>
                        <a:pt x="16" y="170"/>
                      </a:lnTo>
                      <a:lnTo>
                        <a:pt x="18" y="174"/>
                      </a:lnTo>
                      <a:lnTo>
                        <a:pt x="18" y="177"/>
                      </a:lnTo>
                      <a:lnTo>
                        <a:pt x="15" y="181"/>
                      </a:lnTo>
                      <a:lnTo>
                        <a:pt x="15" y="182"/>
                      </a:lnTo>
                      <a:lnTo>
                        <a:pt x="15" y="184"/>
                      </a:lnTo>
                      <a:lnTo>
                        <a:pt x="16" y="187"/>
                      </a:lnTo>
                      <a:lnTo>
                        <a:pt x="19" y="189"/>
                      </a:lnTo>
                      <a:lnTo>
                        <a:pt x="25" y="191"/>
                      </a:lnTo>
                      <a:lnTo>
                        <a:pt x="27" y="187"/>
                      </a:lnTo>
                      <a:lnTo>
                        <a:pt x="33" y="184"/>
                      </a:lnTo>
                      <a:lnTo>
                        <a:pt x="40" y="181"/>
                      </a:lnTo>
                      <a:lnTo>
                        <a:pt x="40" y="182"/>
                      </a:lnTo>
                      <a:lnTo>
                        <a:pt x="38" y="184"/>
                      </a:lnTo>
                      <a:lnTo>
                        <a:pt x="37" y="185"/>
                      </a:lnTo>
                      <a:lnTo>
                        <a:pt x="37" y="189"/>
                      </a:lnTo>
                      <a:lnTo>
                        <a:pt x="41" y="193"/>
                      </a:lnTo>
                      <a:lnTo>
                        <a:pt x="50" y="200"/>
                      </a:lnTo>
                      <a:lnTo>
                        <a:pt x="52" y="203"/>
                      </a:lnTo>
                      <a:lnTo>
                        <a:pt x="54" y="206"/>
                      </a:lnTo>
                      <a:lnTo>
                        <a:pt x="52" y="206"/>
                      </a:lnTo>
                      <a:lnTo>
                        <a:pt x="48" y="205"/>
                      </a:lnTo>
                      <a:lnTo>
                        <a:pt x="48" y="210"/>
                      </a:lnTo>
                      <a:lnTo>
                        <a:pt x="50" y="210"/>
                      </a:lnTo>
                      <a:lnTo>
                        <a:pt x="52" y="209"/>
                      </a:lnTo>
                      <a:lnTo>
                        <a:pt x="55" y="207"/>
                      </a:lnTo>
                      <a:lnTo>
                        <a:pt x="59" y="207"/>
                      </a:lnTo>
                      <a:lnTo>
                        <a:pt x="61" y="210"/>
                      </a:lnTo>
                      <a:lnTo>
                        <a:pt x="59" y="218"/>
                      </a:lnTo>
                      <a:lnTo>
                        <a:pt x="62" y="218"/>
                      </a:lnTo>
                      <a:lnTo>
                        <a:pt x="66" y="218"/>
                      </a:lnTo>
                      <a:lnTo>
                        <a:pt x="66" y="225"/>
                      </a:lnTo>
                      <a:lnTo>
                        <a:pt x="69" y="227"/>
                      </a:lnTo>
                      <a:lnTo>
                        <a:pt x="72" y="225"/>
                      </a:lnTo>
                      <a:lnTo>
                        <a:pt x="74" y="225"/>
                      </a:lnTo>
                      <a:lnTo>
                        <a:pt x="76" y="225"/>
                      </a:lnTo>
                      <a:lnTo>
                        <a:pt x="77" y="225"/>
                      </a:lnTo>
                      <a:lnTo>
                        <a:pt x="79" y="228"/>
                      </a:lnTo>
                      <a:lnTo>
                        <a:pt x="80" y="231"/>
                      </a:lnTo>
                      <a:lnTo>
                        <a:pt x="81" y="234"/>
                      </a:lnTo>
                      <a:lnTo>
                        <a:pt x="83" y="236"/>
                      </a:lnTo>
                      <a:lnTo>
                        <a:pt x="80" y="239"/>
                      </a:lnTo>
                      <a:lnTo>
                        <a:pt x="80" y="242"/>
                      </a:lnTo>
                      <a:lnTo>
                        <a:pt x="80" y="243"/>
                      </a:lnTo>
                      <a:lnTo>
                        <a:pt x="80" y="245"/>
                      </a:lnTo>
                      <a:lnTo>
                        <a:pt x="91" y="253"/>
                      </a:lnTo>
                      <a:lnTo>
                        <a:pt x="91" y="250"/>
                      </a:lnTo>
                      <a:lnTo>
                        <a:pt x="91" y="247"/>
                      </a:lnTo>
                      <a:lnTo>
                        <a:pt x="90" y="241"/>
                      </a:lnTo>
                      <a:lnTo>
                        <a:pt x="90" y="238"/>
                      </a:lnTo>
                      <a:lnTo>
                        <a:pt x="91" y="236"/>
                      </a:lnTo>
                      <a:lnTo>
                        <a:pt x="97" y="236"/>
                      </a:lnTo>
                      <a:lnTo>
                        <a:pt x="103" y="236"/>
                      </a:lnTo>
                      <a:lnTo>
                        <a:pt x="105" y="236"/>
                      </a:lnTo>
                      <a:lnTo>
                        <a:pt x="106" y="238"/>
                      </a:lnTo>
                      <a:lnTo>
                        <a:pt x="106" y="241"/>
                      </a:lnTo>
                      <a:lnTo>
                        <a:pt x="109" y="247"/>
                      </a:lnTo>
                      <a:lnTo>
                        <a:pt x="98" y="245"/>
                      </a:lnTo>
                      <a:lnTo>
                        <a:pt x="98" y="250"/>
                      </a:lnTo>
                      <a:lnTo>
                        <a:pt x="105" y="252"/>
                      </a:lnTo>
                      <a:lnTo>
                        <a:pt x="110" y="253"/>
                      </a:lnTo>
                      <a:lnTo>
                        <a:pt x="116" y="254"/>
                      </a:lnTo>
                      <a:lnTo>
                        <a:pt x="123" y="256"/>
                      </a:lnTo>
                      <a:lnTo>
                        <a:pt x="120" y="260"/>
                      </a:lnTo>
                      <a:lnTo>
                        <a:pt x="119" y="261"/>
                      </a:lnTo>
                      <a:lnTo>
                        <a:pt x="119" y="263"/>
                      </a:lnTo>
                      <a:lnTo>
                        <a:pt x="119" y="264"/>
                      </a:lnTo>
                      <a:lnTo>
                        <a:pt x="120" y="265"/>
                      </a:lnTo>
                      <a:lnTo>
                        <a:pt x="130" y="263"/>
                      </a:lnTo>
                      <a:lnTo>
                        <a:pt x="130" y="268"/>
                      </a:lnTo>
                      <a:lnTo>
                        <a:pt x="127" y="270"/>
                      </a:lnTo>
                      <a:lnTo>
                        <a:pt x="126" y="270"/>
                      </a:lnTo>
                      <a:lnTo>
                        <a:pt x="123" y="271"/>
                      </a:lnTo>
                      <a:lnTo>
                        <a:pt x="120" y="271"/>
                      </a:lnTo>
                      <a:lnTo>
                        <a:pt x="120" y="279"/>
                      </a:lnTo>
                      <a:lnTo>
                        <a:pt x="121" y="281"/>
                      </a:lnTo>
                      <a:lnTo>
                        <a:pt x="123" y="282"/>
                      </a:lnTo>
                      <a:lnTo>
                        <a:pt x="126" y="285"/>
                      </a:lnTo>
                      <a:lnTo>
                        <a:pt x="137" y="285"/>
                      </a:lnTo>
                      <a:lnTo>
                        <a:pt x="146" y="285"/>
                      </a:lnTo>
                      <a:lnTo>
                        <a:pt x="148" y="285"/>
                      </a:lnTo>
                      <a:lnTo>
                        <a:pt x="144" y="285"/>
                      </a:lnTo>
                      <a:lnTo>
                        <a:pt x="133" y="288"/>
                      </a:lnTo>
                      <a:lnTo>
                        <a:pt x="131" y="293"/>
                      </a:lnTo>
                      <a:lnTo>
                        <a:pt x="130" y="297"/>
                      </a:lnTo>
                      <a:lnTo>
                        <a:pt x="135" y="301"/>
                      </a:lnTo>
                      <a:lnTo>
                        <a:pt x="138" y="308"/>
                      </a:lnTo>
                      <a:lnTo>
                        <a:pt x="145" y="308"/>
                      </a:lnTo>
                      <a:lnTo>
                        <a:pt x="149" y="308"/>
                      </a:lnTo>
                      <a:lnTo>
                        <a:pt x="152" y="308"/>
                      </a:lnTo>
                      <a:lnTo>
                        <a:pt x="150" y="310"/>
                      </a:lnTo>
                      <a:lnTo>
                        <a:pt x="152" y="312"/>
                      </a:lnTo>
                      <a:lnTo>
                        <a:pt x="152" y="314"/>
                      </a:lnTo>
                      <a:lnTo>
                        <a:pt x="152" y="317"/>
                      </a:lnTo>
                      <a:lnTo>
                        <a:pt x="150" y="318"/>
                      </a:lnTo>
                      <a:lnTo>
                        <a:pt x="149" y="319"/>
                      </a:lnTo>
                      <a:lnTo>
                        <a:pt x="144" y="322"/>
                      </a:lnTo>
                      <a:lnTo>
                        <a:pt x="138" y="326"/>
                      </a:lnTo>
                      <a:lnTo>
                        <a:pt x="137" y="328"/>
                      </a:lnTo>
                      <a:lnTo>
                        <a:pt x="135" y="329"/>
                      </a:lnTo>
                      <a:lnTo>
                        <a:pt x="135" y="333"/>
                      </a:lnTo>
                      <a:lnTo>
                        <a:pt x="135" y="339"/>
                      </a:lnTo>
                      <a:lnTo>
                        <a:pt x="139" y="353"/>
                      </a:lnTo>
                      <a:lnTo>
                        <a:pt x="144" y="366"/>
                      </a:lnTo>
                      <a:lnTo>
                        <a:pt x="146" y="375"/>
                      </a:lnTo>
                      <a:lnTo>
                        <a:pt x="149" y="377"/>
                      </a:lnTo>
                      <a:lnTo>
                        <a:pt x="156" y="382"/>
                      </a:lnTo>
                      <a:lnTo>
                        <a:pt x="164" y="388"/>
                      </a:lnTo>
                      <a:lnTo>
                        <a:pt x="164" y="390"/>
                      </a:lnTo>
                      <a:lnTo>
                        <a:pt x="164" y="393"/>
                      </a:lnTo>
                      <a:lnTo>
                        <a:pt x="164" y="394"/>
                      </a:lnTo>
                      <a:lnTo>
                        <a:pt x="164" y="395"/>
                      </a:lnTo>
                      <a:lnTo>
                        <a:pt x="168" y="398"/>
                      </a:lnTo>
                      <a:lnTo>
                        <a:pt x="175" y="400"/>
                      </a:lnTo>
                      <a:lnTo>
                        <a:pt x="186" y="404"/>
                      </a:lnTo>
                      <a:lnTo>
                        <a:pt x="186" y="409"/>
                      </a:lnTo>
                      <a:lnTo>
                        <a:pt x="182" y="409"/>
                      </a:lnTo>
                      <a:lnTo>
                        <a:pt x="178" y="409"/>
                      </a:lnTo>
                      <a:lnTo>
                        <a:pt x="178" y="418"/>
                      </a:lnTo>
                      <a:lnTo>
                        <a:pt x="177" y="427"/>
                      </a:lnTo>
                      <a:lnTo>
                        <a:pt x="175" y="447"/>
                      </a:lnTo>
                      <a:lnTo>
                        <a:pt x="168" y="448"/>
                      </a:lnTo>
                      <a:lnTo>
                        <a:pt x="166" y="449"/>
                      </a:lnTo>
                      <a:lnTo>
                        <a:pt x="162" y="452"/>
                      </a:lnTo>
                      <a:lnTo>
                        <a:pt x="162" y="453"/>
                      </a:lnTo>
                      <a:lnTo>
                        <a:pt x="160" y="456"/>
                      </a:lnTo>
                      <a:lnTo>
                        <a:pt x="160" y="459"/>
                      </a:lnTo>
                      <a:lnTo>
                        <a:pt x="168" y="474"/>
                      </a:lnTo>
                      <a:lnTo>
                        <a:pt x="177" y="487"/>
                      </a:lnTo>
                      <a:lnTo>
                        <a:pt x="180" y="494"/>
                      </a:lnTo>
                      <a:lnTo>
                        <a:pt x="182" y="502"/>
                      </a:lnTo>
                      <a:lnTo>
                        <a:pt x="185" y="512"/>
                      </a:lnTo>
                      <a:lnTo>
                        <a:pt x="186" y="523"/>
                      </a:lnTo>
                      <a:lnTo>
                        <a:pt x="182" y="514"/>
                      </a:lnTo>
                      <a:lnTo>
                        <a:pt x="180" y="507"/>
                      </a:lnTo>
                      <a:lnTo>
                        <a:pt x="178" y="505"/>
                      </a:lnTo>
                      <a:lnTo>
                        <a:pt x="174" y="503"/>
                      </a:lnTo>
                      <a:lnTo>
                        <a:pt x="170" y="502"/>
                      </a:lnTo>
                      <a:lnTo>
                        <a:pt x="168" y="498"/>
                      </a:lnTo>
                      <a:lnTo>
                        <a:pt x="167" y="492"/>
                      </a:lnTo>
                      <a:lnTo>
                        <a:pt x="166" y="488"/>
                      </a:lnTo>
                      <a:lnTo>
                        <a:pt x="164" y="484"/>
                      </a:lnTo>
                      <a:lnTo>
                        <a:pt x="163" y="485"/>
                      </a:lnTo>
                      <a:lnTo>
                        <a:pt x="160" y="487"/>
                      </a:lnTo>
                      <a:lnTo>
                        <a:pt x="157" y="491"/>
                      </a:lnTo>
                      <a:lnTo>
                        <a:pt x="156" y="496"/>
                      </a:lnTo>
                      <a:lnTo>
                        <a:pt x="156" y="499"/>
                      </a:lnTo>
                      <a:lnTo>
                        <a:pt x="156" y="503"/>
                      </a:lnTo>
                      <a:lnTo>
                        <a:pt x="155" y="507"/>
                      </a:lnTo>
                      <a:lnTo>
                        <a:pt x="152" y="509"/>
                      </a:lnTo>
                      <a:lnTo>
                        <a:pt x="149" y="510"/>
                      </a:lnTo>
                      <a:lnTo>
                        <a:pt x="144" y="520"/>
                      </a:lnTo>
                      <a:lnTo>
                        <a:pt x="139" y="530"/>
                      </a:lnTo>
                      <a:lnTo>
                        <a:pt x="137" y="541"/>
                      </a:lnTo>
                      <a:lnTo>
                        <a:pt x="133" y="553"/>
                      </a:lnTo>
                      <a:lnTo>
                        <a:pt x="137" y="554"/>
                      </a:lnTo>
                      <a:lnTo>
                        <a:pt x="139" y="556"/>
                      </a:lnTo>
                      <a:lnTo>
                        <a:pt x="146" y="557"/>
                      </a:lnTo>
                      <a:lnTo>
                        <a:pt x="146" y="561"/>
                      </a:lnTo>
                      <a:lnTo>
                        <a:pt x="146" y="566"/>
                      </a:lnTo>
                      <a:lnTo>
                        <a:pt x="144" y="566"/>
                      </a:lnTo>
                      <a:lnTo>
                        <a:pt x="139" y="566"/>
                      </a:lnTo>
                      <a:lnTo>
                        <a:pt x="133" y="563"/>
                      </a:lnTo>
                      <a:lnTo>
                        <a:pt x="115" y="603"/>
                      </a:lnTo>
                      <a:lnTo>
                        <a:pt x="105" y="622"/>
                      </a:lnTo>
                      <a:lnTo>
                        <a:pt x="99" y="632"/>
                      </a:lnTo>
                      <a:lnTo>
                        <a:pt x="97" y="636"/>
                      </a:lnTo>
                      <a:lnTo>
                        <a:pt x="94" y="640"/>
                      </a:lnTo>
                      <a:lnTo>
                        <a:pt x="79" y="654"/>
                      </a:lnTo>
                      <a:lnTo>
                        <a:pt x="63" y="666"/>
                      </a:lnTo>
                      <a:lnTo>
                        <a:pt x="61" y="668"/>
                      </a:lnTo>
                      <a:lnTo>
                        <a:pt x="56" y="669"/>
                      </a:lnTo>
                      <a:lnTo>
                        <a:pt x="61" y="678"/>
                      </a:lnTo>
                      <a:lnTo>
                        <a:pt x="65" y="684"/>
                      </a:lnTo>
                      <a:lnTo>
                        <a:pt x="67" y="687"/>
                      </a:lnTo>
                      <a:lnTo>
                        <a:pt x="69" y="689"/>
                      </a:lnTo>
                      <a:lnTo>
                        <a:pt x="72" y="689"/>
                      </a:lnTo>
                      <a:lnTo>
                        <a:pt x="73" y="687"/>
                      </a:lnTo>
                      <a:lnTo>
                        <a:pt x="74" y="687"/>
                      </a:lnTo>
                      <a:lnTo>
                        <a:pt x="76" y="687"/>
                      </a:lnTo>
                      <a:lnTo>
                        <a:pt x="79" y="691"/>
                      </a:lnTo>
                      <a:lnTo>
                        <a:pt x="79" y="693"/>
                      </a:lnTo>
                      <a:lnTo>
                        <a:pt x="79" y="694"/>
                      </a:lnTo>
                      <a:lnTo>
                        <a:pt x="77" y="696"/>
                      </a:lnTo>
                      <a:lnTo>
                        <a:pt x="76" y="698"/>
                      </a:lnTo>
                      <a:lnTo>
                        <a:pt x="74" y="701"/>
                      </a:lnTo>
                      <a:lnTo>
                        <a:pt x="73" y="705"/>
                      </a:lnTo>
                      <a:lnTo>
                        <a:pt x="73" y="707"/>
                      </a:lnTo>
                      <a:lnTo>
                        <a:pt x="74" y="708"/>
                      </a:lnTo>
                      <a:lnTo>
                        <a:pt x="74" y="709"/>
                      </a:lnTo>
                      <a:lnTo>
                        <a:pt x="76" y="711"/>
                      </a:lnTo>
                      <a:lnTo>
                        <a:pt x="79" y="711"/>
                      </a:lnTo>
                      <a:lnTo>
                        <a:pt x="80" y="712"/>
                      </a:lnTo>
                      <a:lnTo>
                        <a:pt x="83" y="713"/>
                      </a:lnTo>
                      <a:lnTo>
                        <a:pt x="84" y="716"/>
                      </a:lnTo>
                      <a:lnTo>
                        <a:pt x="84" y="718"/>
                      </a:lnTo>
                      <a:lnTo>
                        <a:pt x="85" y="720"/>
                      </a:lnTo>
                      <a:lnTo>
                        <a:pt x="87" y="723"/>
                      </a:lnTo>
                      <a:lnTo>
                        <a:pt x="88" y="725"/>
                      </a:lnTo>
                      <a:lnTo>
                        <a:pt x="91" y="726"/>
                      </a:lnTo>
                      <a:lnTo>
                        <a:pt x="95" y="729"/>
                      </a:lnTo>
                      <a:lnTo>
                        <a:pt x="101" y="730"/>
                      </a:lnTo>
                      <a:lnTo>
                        <a:pt x="103" y="731"/>
                      </a:lnTo>
                      <a:lnTo>
                        <a:pt x="106" y="734"/>
                      </a:lnTo>
                      <a:lnTo>
                        <a:pt x="108" y="736"/>
                      </a:lnTo>
                      <a:lnTo>
                        <a:pt x="109" y="738"/>
                      </a:lnTo>
                      <a:lnTo>
                        <a:pt x="110" y="744"/>
                      </a:lnTo>
                      <a:lnTo>
                        <a:pt x="110" y="747"/>
                      </a:lnTo>
                      <a:lnTo>
                        <a:pt x="112" y="749"/>
                      </a:lnTo>
                      <a:lnTo>
                        <a:pt x="113" y="751"/>
                      </a:lnTo>
                      <a:lnTo>
                        <a:pt x="115" y="754"/>
                      </a:lnTo>
                      <a:lnTo>
                        <a:pt x="119" y="755"/>
                      </a:lnTo>
                      <a:lnTo>
                        <a:pt x="121" y="755"/>
                      </a:lnTo>
                      <a:lnTo>
                        <a:pt x="126" y="756"/>
                      </a:lnTo>
                      <a:lnTo>
                        <a:pt x="130" y="756"/>
                      </a:lnTo>
                      <a:lnTo>
                        <a:pt x="135" y="761"/>
                      </a:lnTo>
                      <a:lnTo>
                        <a:pt x="138" y="766"/>
                      </a:lnTo>
                      <a:lnTo>
                        <a:pt x="142" y="770"/>
                      </a:lnTo>
                      <a:lnTo>
                        <a:pt x="146" y="776"/>
                      </a:lnTo>
                      <a:lnTo>
                        <a:pt x="155" y="781"/>
                      </a:lnTo>
                      <a:lnTo>
                        <a:pt x="163" y="787"/>
                      </a:lnTo>
                      <a:lnTo>
                        <a:pt x="167" y="791"/>
                      </a:lnTo>
                      <a:lnTo>
                        <a:pt x="173" y="796"/>
                      </a:lnTo>
                      <a:lnTo>
                        <a:pt x="177" y="798"/>
                      </a:lnTo>
                      <a:lnTo>
                        <a:pt x="181" y="799"/>
                      </a:lnTo>
                      <a:lnTo>
                        <a:pt x="189" y="802"/>
                      </a:lnTo>
                      <a:lnTo>
                        <a:pt x="193" y="805"/>
                      </a:lnTo>
                      <a:lnTo>
                        <a:pt x="196" y="809"/>
                      </a:lnTo>
                      <a:lnTo>
                        <a:pt x="198" y="810"/>
                      </a:lnTo>
                      <a:lnTo>
                        <a:pt x="199" y="810"/>
                      </a:lnTo>
                      <a:lnTo>
                        <a:pt x="200" y="812"/>
                      </a:lnTo>
                      <a:lnTo>
                        <a:pt x="203" y="810"/>
                      </a:lnTo>
                      <a:lnTo>
                        <a:pt x="204" y="809"/>
                      </a:lnTo>
                      <a:lnTo>
                        <a:pt x="204" y="808"/>
                      </a:lnTo>
                      <a:lnTo>
                        <a:pt x="204" y="803"/>
                      </a:lnTo>
                      <a:lnTo>
                        <a:pt x="203" y="801"/>
                      </a:lnTo>
                      <a:lnTo>
                        <a:pt x="203" y="799"/>
                      </a:lnTo>
                      <a:lnTo>
                        <a:pt x="204" y="796"/>
                      </a:lnTo>
                      <a:lnTo>
                        <a:pt x="206" y="795"/>
                      </a:lnTo>
                      <a:lnTo>
                        <a:pt x="207" y="795"/>
                      </a:lnTo>
                      <a:lnTo>
                        <a:pt x="210" y="795"/>
                      </a:lnTo>
                      <a:lnTo>
                        <a:pt x="213" y="796"/>
                      </a:lnTo>
                      <a:lnTo>
                        <a:pt x="220" y="801"/>
                      </a:lnTo>
                      <a:lnTo>
                        <a:pt x="224" y="805"/>
                      </a:lnTo>
                      <a:lnTo>
                        <a:pt x="227" y="808"/>
                      </a:lnTo>
                      <a:lnTo>
                        <a:pt x="229" y="812"/>
                      </a:lnTo>
                      <a:lnTo>
                        <a:pt x="231" y="813"/>
                      </a:lnTo>
                      <a:lnTo>
                        <a:pt x="232" y="813"/>
                      </a:lnTo>
                      <a:lnTo>
                        <a:pt x="233" y="814"/>
                      </a:lnTo>
                      <a:lnTo>
                        <a:pt x="233" y="816"/>
                      </a:lnTo>
                      <a:lnTo>
                        <a:pt x="233" y="819"/>
                      </a:lnTo>
                      <a:lnTo>
                        <a:pt x="233" y="826"/>
                      </a:lnTo>
                      <a:lnTo>
                        <a:pt x="238" y="823"/>
                      </a:lnTo>
                      <a:lnTo>
                        <a:pt x="240" y="820"/>
                      </a:lnTo>
                      <a:lnTo>
                        <a:pt x="245" y="820"/>
                      </a:lnTo>
                      <a:lnTo>
                        <a:pt x="249" y="820"/>
                      </a:lnTo>
                      <a:lnTo>
                        <a:pt x="253" y="820"/>
                      </a:lnTo>
                      <a:lnTo>
                        <a:pt x="257" y="821"/>
                      </a:lnTo>
                      <a:lnTo>
                        <a:pt x="258" y="823"/>
                      </a:lnTo>
                      <a:lnTo>
                        <a:pt x="260" y="826"/>
                      </a:lnTo>
                      <a:lnTo>
                        <a:pt x="260" y="828"/>
                      </a:lnTo>
                      <a:lnTo>
                        <a:pt x="260" y="832"/>
                      </a:lnTo>
                      <a:lnTo>
                        <a:pt x="258" y="842"/>
                      </a:lnTo>
                      <a:lnTo>
                        <a:pt x="263" y="845"/>
                      </a:lnTo>
                      <a:lnTo>
                        <a:pt x="265" y="845"/>
                      </a:lnTo>
                      <a:lnTo>
                        <a:pt x="268" y="846"/>
                      </a:lnTo>
                      <a:lnTo>
                        <a:pt x="271" y="845"/>
                      </a:lnTo>
                      <a:lnTo>
                        <a:pt x="272" y="843"/>
                      </a:lnTo>
                      <a:lnTo>
                        <a:pt x="274" y="843"/>
                      </a:lnTo>
                      <a:lnTo>
                        <a:pt x="275" y="845"/>
                      </a:lnTo>
                      <a:lnTo>
                        <a:pt x="276" y="848"/>
                      </a:lnTo>
                      <a:lnTo>
                        <a:pt x="279" y="852"/>
                      </a:lnTo>
                      <a:lnTo>
                        <a:pt x="281" y="855"/>
                      </a:lnTo>
                      <a:lnTo>
                        <a:pt x="282" y="856"/>
                      </a:lnTo>
                      <a:lnTo>
                        <a:pt x="283" y="856"/>
                      </a:lnTo>
                      <a:lnTo>
                        <a:pt x="287" y="856"/>
                      </a:lnTo>
                      <a:lnTo>
                        <a:pt x="292" y="855"/>
                      </a:lnTo>
                      <a:lnTo>
                        <a:pt x="296" y="855"/>
                      </a:lnTo>
                      <a:lnTo>
                        <a:pt x="297" y="856"/>
                      </a:lnTo>
                      <a:lnTo>
                        <a:pt x="299" y="857"/>
                      </a:lnTo>
                      <a:lnTo>
                        <a:pt x="300" y="860"/>
                      </a:lnTo>
                      <a:lnTo>
                        <a:pt x="303" y="861"/>
                      </a:lnTo>
                      <a:lnTo>
                        <a:pt x="308" y="861"/>
                      </a:lnTo>
                      <a:lnTo>
                        <a:pt x="314" y="860"/>
                      </a:lnTo>
                      <a:lnTo>
                        <a:pt x="319" y="860"/>
                      </a:lnTo>
                      <a:lnTo>
                        <a:pt x="325" y="859"/>
                      </a:lnTo>
                      <a:lnTo>
                        <a:pt x="329" y="859"/>
                      </a:lnTo>
                      <a:lnTo>
                        <a:pt x="337" y="856"/>
                      </a:lnTo>
                      <a:lnTo>
                        <a:pt x="343" y="853"/>
                      </a:lnTo>
                      <a:lnTo>
                        <a:pt x="347" y="852"/>
                      </a:lnTo>
                      <a:lnTo>
                        <a:pt x="351" y="849"/>
                      </a:lnTo>
                      <a:lnTo>
                        <a:pt x="355" y="848"/>
                      </a:lnTo>
                      <a:lnTo>
                        <a:pt x="361" y="848"/>
                      </a:lnTo>
                      <a:lnTo>
                        <a:pt x="368" y="848"/>
                      </a:lnTo>
                      <a:lnTo>
                        <a:pt x="375" y="849"/>
                      </a:lnTo>
                      <a:lnTo>
                        <a:pt x="375" y="838"/>
                      </a:lnTo>
                      <a:lnTo>
                        <a:pt x="376" y="827"/>
                      </a:lnTo>
                      <a:lnTo>
                        <a:pt x="376" y="817"/>
                      </a:lnTo>
                      <a:lnTo>
                        <a:pt x="376" y="813"/>
                      </a:lnTo>
                      <a:lnTo>
                        <a:pt x="375" y="810"/>
                      </a:lnTo>
                      <a:lnTo>
                        <a:pt x="372" y="808"/>
                      </a:lnTo>
                      <a:lnTo>
                        <a:pt x="370" y="806"/>
                      </a:lnTo>
                      <a:lnTo>
                        <a:pt x="369" y="805"/>
                      </a:lnTo>
                      <a:lnTo>
                        <a:pt x="372" y="802"/>
                      </a:lnTo>
                      <a:lnTo>
                        <a:pt x="375" y="796"/>
                      </a:lnTo>
                      <a:lnTo>
                        <a:pt x="383" y="796"/>
                      </a:lnTo>
                      <a:lnTo>
                        <a:pt x="384" y="794"/>
                      </a:lnTo>
                      <a:lnTo>
                        <a:pt x="387" y="791"/>
                      </a:lnTo>
                      <a:lnTo>
                        <a:pt x="390" y="784"/>
                      </a:lnTo>
                      <a:lnTo>
                        <a:pt x="394" y="777"/>
                      </a:lnTo>
                      <a:lnTo>
                        <a:pt x="395" y="776"/>
                      </a:lnTo>
                      <a:lnTo>
                        <a:pt x="398" y="773"/>
                      </a:lnTo>
                      <a:lnTo>
                        <a:pt x="402" y="772"/>
                      </a:lnTo>
                      <a:lnTo>
                        <a:pt x="405" y="770"/>
                      </a:lnTo>
                      <a:lnTo>
                        <a:pt x="411" y="770"/>
                      </a:lnTo>
                      <a:lnTo>
                        <a:pt x="417" y="769"/>
                      </a:lnTo>
                      <a:lnTo>
                        <a:pt x="422" y="769"/>
                      </a:lnTo>
                      <a:lnTo>
                        <a:pt x="424" y="767"/>
                      </a:lnTo>
                      <a:lnTo>
                        <a:pt x="427" y="762"/>
                      </a:lnTo>
                      <a:lnTo>
                        <a:pt x="433" y="762"/>
                      </a:lnTo>
                      <a:lnTo>
                        <a:pt x="435" y="776"/>
                      </a:lnTo>
                      <a:lnTo>
                        <a:pt x="444" y="770"/>
                      </a:lnTo>
                      <a:lnTo>
                        <a:pt x="448" y="766"/>
                      </a:lnTo>
                      <a:lnTo>
                        <a:pt x="452" y="765"/>
                      </a:lnTo>
                      <a:lnTo>
                        <a:pt x="453" y="765"/>
                      </a:lnTo>
                      <a:lnTo>
                        <a:pt x="456" y="765"/>
                      </a:lnTo>
                      <a:lnTo>
                        <a:pt x="458" y="766"/>
                      </a:lnTo>
                      <a:lnTo>
                        <a:pt x="459" y="765"/>
                      </a:lnTo>
                      <a:lnTo>
                        <a:pt x="460" y="763"/>
                      </a:lnTo>
                      <a:lnTo>
                        <a:pt x="462" y="761"/>
                      </a:lnTo>
                      <a:lnTo>
                        <a:pt x="462" y="756"/>
                      </a:lnTo>
                      <a:lnTo>
                        <a:pt x="462" y="755"/>
                      </a:lnTo>
                      <a:lnTo>
                        <a:pt x="463" y="754"/>
                      </a:lnTo>
                      <a:lnTo>
                        <a:pt x="465" y="754"/>
                      </a:lnTo>
                      <a:lnTo>
                        <a:pt x="469" y="754"/>
                      </a:lnTo>
                      <a:lnTo>
                        <a:pt x="476" y="756"/>
                      </a:lnTo>
                      <a:lnTo>
                        <a:pt x="473" y="765"/>
                      </a:lnTo>
                      <a:lnTo>
                        <a:pt x="478" y="767"/>
                      </a:lnTo>
                      <a:lnTo>
                        <a:pt x="484" y="770"/>
                      </a:lnTo>
                      <a:lnTo>
                        <a:pt x="489" y="773"/>
                      </a:lnTo>
                      <a:lnTo>
                        <a:pt x="494" y="776"/>
                      </a:lnTo>
                      <a:lnTo>
                        <a:pt x="496" y="776"/>
                      </a:lnTo>
                      <a:lnTo>
                        <a:pt x="499" y="776"/>
                      </a:lnTo>
                      <a:lnTo>
                        <a:pt x="502" y="776"/>
                      </a:lnTo>
                      <a:lnTo>
                        <a:pt x="503" y="776"/>
                      </a:lnTo>
                      <a:lnTo>
                        <a:pt x="505" y="776"/>
                      </a:lnTo>
                      <a:lnTo>
                        <a:pt x="502" y="784"/>
                      </a:lnTo>
                      <a:lnTo>
                        <a:pt x="507" y="785"/>
                      </a:lnTo>
                      <a:lnTo>
                        <a:pt x="513" y="790"/>
                      </a:lnTo>
                      <a:lnTo>
                        <a:pt x="514" y="788"/>
                      </a:lnTo>
                      <a:lnTo>
                        <a:pt x="517" y="788"/>
                      </a:lnTo>
                      <a:lnTo>
                        <a:pt x="518" y="790"/>
                      </a:lnTo>
                      <a:lnTo>
                        <a:pt x="521" y="790"/>
                      </a:lnTo>
                      <a:lnTo>
                        <a:pt x="523" y="788"/>
                      </a:lnTo>
                      <a:lnTo>
                        <a:pt x="524" y="785"/>
                      </a:lnTo>
                      <a:lnTo>
                        <a:pt x="527" y="783"/>
                      </a:lnTo>
                      <a:lnTo>
                        <a:pt x="528" y="783"/>
                      </a:lnTo>
                      <a:lnTo>
                        <a:pt x="530" y="783"/>
                      </a:lnTo>
                      <a:lnTo>
                        <a:pt x="534" y="787"/>
                      </a:lnTo>
                      <a:lnTo>
                        <a:pt x="535" y="788"/>
                      </a:lnTo>
                      <a:lnTo>
                        <a:pt x="536" y="791"/>
                      </a:lnTo>
                      <a:lnTo>
                        <a:pt x="538" y="792"/>
                      </a:lnTo>
                      <a:lnTo>
                        <a:pt x="539" y="794"/>
                      </a:lnTo>
                      <a:lnTo>
                        <a:pt x="543" y="795"/>
                      </a:lnTo>
                      <a:lnTo>
                        <a:pt x="548" y="795"/>
                      </a:lnTo>
                      <a:lnTo>
                        <a:pt x="552" y="795"/>
                      </a:lnTo>
                      <a:lnTo>
                        <a:pt x="556" y="796"/>
                      </a:lnTo>
                      <a:lnTo>
                        <a:pt x="556" y="798"/>
                      </a:lnTo>
                      <a:lnTo>
                        <a:pt x="556" y="799"/>
                      </a:lnTo>
                      <a:lnTo>
                        <a:pt x="554" y="801"/>
                      </a:lnTo>
                      <a:lnTo>
                        <a:pt x="553" y="805"/>
                      </a:lnTo>
                      <a:lnTo>
                        <a:pt x="559" y="808"/>
                      </a:lnTo>
                      <a:lnTo>
                        <a:pt x="561" y="809"/>
                      </a:lnTo>
                      <a:lnTo>
                        <a:pt x="565" y="810"/>
                      </a:lnTo>
                      <a:lnTo>
                        <a:pt x="565" y="816"/>
                      </a:lnTo>
                      <a:lnTo>
                        <a:pt x="568" y="816"/>
                      </a:lnTo>
                      <a:lnTo>
                        <a:pt x="571" y="816"/>
                      </a:lnTo>
                      <a:lnTo>
                        <a:pt x="574" y="814"/>
                      </a:lnTo>
                      <a:lnTo>
                        <a:pt x="575" y="814"/>
                      </a:lnTo>
                      <a:lnTo>
                        <a:pt x="577" y="816"/>
                      </a:lnTo>
                      <a:lnTo>
                        <a:pt x="578" y="817"/>
                      </a:lnTo>
                      <a:lnTo>
                        <a:pt x="581" y="820"/>
                      </a:lnTo>
                      <a:lnTo>
                        <a:pt x="581" y="823"/>
                      </a:lnTo>
                      <a:lnTo>
                        <a:pt x="582" y="826"/>
                      </a:lnTo>
                      <a:lnTo>
                        <a:pt x="582" y="828"/>
                      </a:lnTo>
                      <a:lnTo>
                        <a:pt x="585" y="830"/>
                      </a:lnTo>
                      <a:lnTo>
                        <a:pt x="592" y="831"/>
                      </a:lnTo>
                      <a:lnTo>
                        <a:pt x="607" y="832"/>
                      </a:lnTo>
                      <a:lnTo>
                        <a:pt x="629" y="834"/>
                      </a:lnTo>
                      <a:lnTo>
                        <a:pt x="631" y="832"/>
                      </a:lnTo>
                      <a:lnTo>
                        <a:pt x="632" y="831"/>
                      </a:lnTo>
                      <a:lnTo>
                        <a:pt x="633" y="830"/>
                      </a:lnTo>
                      <a:lnTo>
                        <a:pt x="635" y="828"/>
                      </a:lnTo>
                      <a:lnTo>
                        <a:pt x="642" y="831"/>
                      </a:lnTo>
                      <a:lnTo>
                        <a:pt x="646" y="832"/>
                      </a:lnTo>
                      <a:lnTo>
                        <a:pt x="651" y="831"/>
                      </a:lnTo>
                      <a:lnTo>
                        <a:pt x="657" y="821"/>
                      </a:lnTo>
                      <a:lnTo>
                        <a:pt x="653" y="819"/>
                      </a:lnTo>
                      <a:lnTo>
                        <a:pt x="651" y="817"/>
                      </a:lnTo>
                      <a:lnTo>
                        <a:pt x="651" y="816"/>
                      </a:lnTo>
                      <a:lnTo>
                        <a:pt x="653" y="813"/>
                      </a:lnTo>
                      <a:lnTo>
                        <a:pt x="654" y="812"/>
                      </a:lnTo>
                      <a:lnTo>
                        <a:pt x="657" y="810"/>
                      </a:lnTo>
                      <a:lnTo>
                        <a:pt x="661" y="809"/>
                      </a:lnTo>
                      <a:lnTo>
                        <a:pt x="666" y="808"/>
                      </a:lnTo>
                      <a:lnTo>
                        <a:pt x="675" y="806"/>
                      </a:lnTo>
                      <a:lnTo>
                        <a:pt x="679" y="806"/>
                      </a:lnTo>
                      <a:lnTo>
                        <a:pt x="683" y="805"/>
                      </a:lnTo>
                      <a:lnTo>
                        <a:pt x="684" y="803"/>
                      </a:lnTo>
                      <a:lnTo>
                        <a:pt x="686" y="801"/>
                      </a:lnTo>
                      <a:lnTo>
                        <a:pt x="686" y="798"/>
                      </a:lnTo>
                      <a:lnTo>
                        <a:pt x="689" y="796"/>
                      </a:lnTo>
                      <a:lnTo>
                        <a:pt x="691" y="795"/>
                      </a:lnTo>
                      <a:lnTo>
                        <a:pt x="696" y="794"/>
                      </a:lnTo>
                      <a:lnTo>
                        <a:pt x="700" y="794"/>
                      </a:lnTo>
                      <a:lnTo>
                        <a:pt x="704" y="792"/>
                      </a:lnTo>
                      <a:lnTo>
                        <a:pt x="702" y="780"/>
                      </a:lnTo>
                      <a:lnTo>
                        <a:pt x="711" y="778"/>
                      </a:lnTo>
                      <a:lnTo>
                        <a:pt x="712" y="783"/>
                      </a:lnTo>
                      <a:lnTo>
                        <a:pt x="714" y="785"/>
                      </a:lnTo>
                      <a:lnTo>
                        <a:pt x="715" y="785"/>
                      </a:lnTo>
                      <a:lnTo>
                        <a:pt x="723" y="785"/>
                      </a:lnTo>
                      <a:lnTo>
                        <a:pt x="723" y="781"/>
                      </a:lnTo>
                      <a:lnTo>
                        <a:pt x="723" y="777"/>
                      </a:lnTo>
                      <a:lnTo>
                        <a:pt x="725" y="774"/>
                      </a:lnTo>
                      <a:lnTo>
                        <a:pt x="726" y="773"/>
                      </a:lnTo>
                      <a:lnTo>
                        <a:pt x="730" y="770"/>
                      </a:lnTo>
                      <a:lnTo>
                        <a:pt x="734" y="766"/>
                      </a:lnTo>
                      <a:lnTo>
                        <a:pt x="738" y="763"/>
                      </a:lnTo>
                      <a:lnTo>
                        <a:pt x="743" y="755"/>
                      </a:lnTo>
                      <a:lnTo>
                        <a:pt x="745" y="752"/>
                      </a:lnTo>
                      <a:lnTo>
                        <a:pt x="747" y="751"/>
                      </a:lnTo>
                      <a:lnTo>
                        <a:pt x="747" y="748"/>
                      </a:lnTo>
                      <a:lnTo>
                        <a:pt x="747" y="747"/>
                      </a:lnTo>
                      <a:lnTo>
                        <a:pt x="745" y="745"/>
                      </a:lnTo>
                      <a:lnTo>
                        <a:pt x="743" y="743"/>
                      </a:lnTo>
                      <a:lnTo>
                        <a:pt x="743" y="740"/>
                      </a:lnTo>
                      <a:lnTo>
                        <a:pt x="741" y="737"/>
                      </a:lnTo>
                      <a:lnTo>
                        <a:pt x="740" y="736"/>
                      </a:lnTo>
                      <a:lnTo>
                        <a:pt x="738" y="736"/>
                      </a:lnTo>
                      <a:lnTo>
                        <a:pt x="736" y="736"/>
                      </a:lnTo>
                      <a:lnTo>
                        <a:pt x="733" y="736"/>
                      </a:lnTo>
                      <a:lnTo>
                        <a:pt x="730" y="736"/>
                      </a:lnTo>
                      <a:lnTo>
                        <a:pt x="727" y="734"/>
                      </a:lnTo>
                      <a:lnTo>
                        <a:pt x="725" y="731"/>
                      </a:lnTo>
                      <a:lnTo>
                        <a:pt x="718" y="727"/>
                      </a:lnTo>
                      <a:lnTo>
                        <a:pt x="707" y="718"/>
                      </a:lnTo>
                      <a:lnTo>
                        <a:pt x="701" y="712"/>
                      </a:lnTo>
                      <a:lnTo>
                        <a:pt x="698" y="709"/>
                      </a:lnTo>
                      <a:lnTo>
                        <a:pt x="696" y="705"/>
                      </a:lnTo>
                      <a:lnTo>
                        <a:pt x="690" y="697"/>
                      </a:lnTo>
                      <a:lnTo>
                        <a:pt x="689" y="696"/>
                      </a:lnTo>
                      <a:lnTo>
                        <a:pt x="689" y="694"/>
                      </a:lnTo>
                      <a:lnTo>
                        <a:pt x="689" y="691"/>
                      </a:lnTo>
                      <a:lnTo>
                        <a:pt x="691" y="691"/>
                      </a:lnTo>
                      <a:lnTo>
                        <a:pt x="694" y="689"/>
                      </a:lnTo>
                      <a:lnTo>
                        <a:pt x="697" y="687"/>
                      </a:lnTo>
                      <a:lnTo>
                        <a:pt x="700" y="682"/>
                      </a:lnTo>
                      <a:lnTo>
                        <a:pt x="701" y="679"/>
                      </a:lnTo>
                      <a:lnTo>
                        <a:pt x="701" y="678"/>
                      </a:lnTo>
                      <a:lnTo>
                        <a:pt x="702" y="673"/>
                      </a:lnTo>
                      <a:lnTo>
                        <a:pt x="704" y="669"/>
                      </a:lnTo>
                      <a:lnTo>
                        <a:pt x="705" y="666"/>
                      </a:lnTo>
                      <a:lnTo>
                        <a:pt x="708" y="665"/>
                      </a:lnTo>
                      <a:lnTo>
                        <a:pt x="709" y="664"/>
                      </a:lnTo>
                      <a:lnTo>
                        <a:pt x="709" y="662"/>
                      </a:lnTo>
                      <a:lnTo>
                        <a:pt x="709" y="660"/>
                      </a:lnTo>
                      <a:lnTo>
                        <a:pt x="709" y="658"/>
                      </a:lnTo>
                      <a:lnTo>
                        <a:pt x="708" y="654"/>
                      </a:lnTo>
                      <a:lnTo>
                        <a:pt x="707" y="648"/>
                      </a:lnTo>
                      <a:lnTo>
                        <a:pt x="705" y="647"/>
                      </a:lnTo>
                      <a:lnTo>
                        <a:pt x="704" y="647"/>
                      </a:lnTo>
                      <a:lnTo>
                        <a:pt x="700" y="647"/>
                      </a:lnTo>
                      <a:lnTo>
                        <a:pt x="698" y="648"/>
                      </a:lnTo>
                      <a:lnTo>
                        <a:pt x="696" y="650"/>
                      </a:lnTo>
                      <a:lnTo>
                        <a:pt x="693" y="650"/>
                      </a:lnTo>
                      <a:lnTo>
                        <a:pt x="691" y="648"/>
                      </a:lnTo>
                      <a:lnTo>
                        <a:pt x="690" y="647"/>
                      </a:lnTo>
                      <a:lnTo>
                        <a:pt x="690" y="644"/>
                      </a:lnTo>
                      <a:lnTo>
                        <a:pt x="690" y="643"/>
                      </a:lnTo>
                      <a:lnTo>
                        <a:pt x="689" y="640"/>
                      </a:lnTo>
                      <a:lnTo>
                        <a:pt x="684" y="636"/>
                      </a:lnTo>
                      <a:lnTo>
                        <a:pt x="683" y="635"/>
                      </a:lnTo>
                      <a:lnTo>
                        <a:pt x="682" y="632"/>
                      </a:lnTo>
                      <a:lnTo>
                        <a:pt x="680" y="629"/>
                      </a:lnTo>
                      <a:lnTo>
                        <a:pt x="678" y="629"/>
                      </a:lnTo>
                      <a:lnTo>
                        <a:pt x="676" y="628"/>
                      </a:lnTo>
                      <a:lnTo>
                        <a:pt x="676" y="626"/>
                      </a:lnTo>
                      <a:lnTo>
                        <a:pt x="678" y="624"/>
                      </a:lnTo>
                      <a:lnTo>
                        <a:pt x="679" y="622"/>
                      </a:lnTo>
                      <a:lnTo>
                        <a:pt x="680" y="622"/>
                      </a:lnTo>
                      <a:lnTo>
                        <a:pt x="683" y="621"/>
                      </a:lnTo>
                      <a:lnTo>
                        <a:pt x="686" y="619"/>
                      </a:lnTo>
                      <a:lnTo>
                        <a:pt x="689" y="618"/>
                      </a:lnTo>
                      <a:lnTo>
                        <a:pt x="693" y="618"/>
                      </a:lnTo>
                      <a:lnTo>
                        <a:pt x="696" y="617"/>
                      </a:lnTo>
                      <a:lnTo>
                        <a:pt x="701" y="614"/>
                      </a:lnTo>
                      <a:lnTo>
                        <a:pt x="707" y="610"/>
                      </a:lnTo>
                      <a:lnTo>
                        <a:pt x="712" y="607"/>
                      </a:lnTo>
                      <a:lnTo>
                        <a:pt x="714" y="607"/>
                      </a:lnTo>
                      <a:lnTo>
                        <a:pt x="715" y="606"/>
                      </a:lnTo>
                      <a:lnTo>
                        <a:pt x="716" y="604"/>
                      </a:lnTo>
                      <a:lnTo>
                        <a:pt x="718" y="600"/>
                      </a:lnTo>
                      <a:lnTo>
                        <a:pt x="719" y="599"/>
                      </a:lnTo>
                      <a:lnTo>
                        <a:pt x="718" y="597"/>
                      </a:lnTo>
                      <a:lnTo>
                        <a:pt x="712" y="595"/>
                      </a:lnTo>
                      <a:lnTo>
                        <a:pt x="711" y="592"/>
                      </a:lnTo>
                      <a:lnTo>
                        <a:pt x="709" y="589"/>
                      </a:lnTo>
                      <a:lnTo>
                        <a:pt x="709" y="586"/>
                      </a:lnTo>
                      <a:lnTo>
                        <a:pt x="709" y="585"/>
                      </a:lnTo>
                      <a:lnTo>
                        <a:pt x="711" y="582"/>
                      </a:lnTo>
                      <a:lnTo>
                        <a:pt x="712" y="579"/>
                      </a:lnTo>
                      <a:lnTo>
                        <a:pt x="715" y="574"/>
                      </a:lnTo>
                      <a:lnTo>
                        <a:pt x="716" y="570"/>
                      </a:lnTo>
                      <a:lnTo>
                        <a:pt x="716" y="567"/>
                      </a:lnTo>
                      <a:lnTo>
                        <a:pt x="716" y="566"/>
                      </a:lnTo>
                      <a:lnTo>
                        <a:pt x="715" y="564"/>
                      </a:lnTo>
                      <a:lnTo>
                        <a:pt x="714" y="563"/>
                      </a:lnTo>
                      <a:lnTo>
                        <a:pt x="712" y="563"/>
                      </a:lnTo>
                      <a:lnTo>
                        <a:pt x="711" y="561"/>
                      </a:lnTo>
                      <a:lnTo>
                        <a:pt x="712" y="559"/>
                      </a:lnTo>
                      <a:lnTo>
                        <a:pt x="712" y="557"/>
                      </a:lnTo>
                      <a:lnTo>
                        <a:pt x="714" y="556"/>
                      </a:lnTo>
                      <a:lnTo>
                        <a:pt x="715" y="554"/>
                      </a:lnTo>
                      <a:lnTo>
                        <a:pt x="719" y="546"/>
                      </a:lnTo>
                      <a:lnTo>
                        <a:pt x="718" y="541"/>
                      </a:lnTo>
                      <a:lnTo>
                        <a:pt x="715" y="536"/>
                      </a:lnTo>
                      <a:lnTo>
                        <a:pt x="714" y="534"/>
                      </a:lnTo>
                      <a:lnTo>
                        <a:pt x="712" y="532"/>
                      </a:lnTo>
                      <a:lnTo>
                        <a:pt x="711" y="531"/>
                      </a:lnTo>
                      <a:lnTo>
                        <a:pt x="711" y="530"/>
                      </a:lnTo>
                      <a:lnTo>
                        <a:pt x="711" y="528"/>
                      </a:lnTo>
                      <a:lnTo>
                        <a:pt x="712" y="527"/>
                      </a:lnTo>
                      <a:lnTo>
                        <a:pt x="711" y="524"/>
                      </a:lnTo>
                      <a:lnTo>
                        <a:pt x="709" y="524"/>
                      </a:lnTo>
                      <a:lnTo>
                        <a:pt x="707" y="524"/>
                      </a:lnTo>
                      <a:lnTo>
                        <a:pt x="705" y="524"/>
                      </a:lnTo>
                      <a:lnTo>
                        <a:pt x="704" y="524"/>
                      </a:lnTo>
                      <a:lnTo>
                        <a:pt x="704" y="523"/>
                      </a:lnTo>
                      <a:lnTo>
                        <a:pt x="705" y="521"/>
                      </a:lnTo>
                      <a:lnTo>
                        <a:pt x="707" y="520"/>
                      </a:lnTo>
                      <a:lnTo>
                        <a:pt x="708" y="518"/>
                      </a:lnTo>
                      <a:lnTo>
                        <a:pt x="708" y="516"/>
                      </a:lnTo>
                      <a:lnTo>
                        <a:pt x="709" y="513"/>
                      </a:lnTo>
                      <a:lnTo>
                        <a:pt x="708" y="507"/>
                      </a:lnTo>
                      <a:lnTo>
                        <a:pt x="691" y="507"/>
                      </a:lnTo>
                      <a:close/>
                      <a:moveTo>
                        <a:pt x="839" y="879"/>
                      </a:moveTo>
                      <a:lnTo>
                        <a:pt x="838" y="886"/>
                      </a:lnTo>
                      <a:lnTo>
                        <a:pt x="835" y="896"/>
                      </a:lnTo>
                      <a:lnTo>
                        <a:pt x="834" y="908"/>
                      </a:lnTo>
                      <a:lnTo>
                        <a:pt x="832" y="908"/>
                      </a:lnTo>
                      <a:lnTo>
                        <a:pt x="830" y="908"/>
                      </a:lnTo>
                      <a:lnTo>
                        <a:pt x="827" y="907"/>
                      </a:lnTo>
                      <a:lnTo>
                        <a:pt x="823" y="906"/>
                      </a:lnTo>
                      <a:lnTo>
                        <a:pt x="820" y="906"/>
                      </a:lnTo>
                      <a:lnTo>
                        <a:pt x="819" y="906"/>
                      </a:lnTo>
                      <a:lnTo>
                        <a:pt x="816" y="907"/>
                      </a:lnTo>
                      <a:lnTo>
                        <a:pt x="812" y="911"/>
                      </a:lnTo>
                      <a:lnTo>
                        <a:pt x="808" y="914"/>
                      </a:lnTo>
                      <a:lnTo>
                        <a:pt x="805" y="917"/>
                      </a:lnTo>
                      <a:lnTo>
                        <a:pt x="801" y="917"/>
                      </a:lnTo>
                      <a:lnTo>
                        <a:pt x="797" y="915"/>
                      </a:lnTo>
                      <a:lnTo>
                        <a:pt x="792" y="915"/>
                      </a:lnTo>
                      <a:lnTo>
                        <a:pt x="790" y="917"/>
                      </a:lnTo>
                      <a:lnTo>
                        <a:pt x="788" y="917"/>
                      </a:lnTo>
                      <a:lnTo>
                        <a:pt x="787" y="920"/>
                      </a:lnTo>
                      <a:lnTo>
                        <a:pt x="785" y="922"/>
                      </a:lnTo>
                      <a:lnTo>
                        <a:pt x="785" y="926"/>
                      </a:lnTo>
                      <a:lnTo>
                        <a:pt x="784" y="928"/>
                      </a:lnTo>
                      <a:lnTo>
                        <a:pt x="784" y="929"/>
                      </a:lnTo>
                      <a:lnTo>
                        <a:pt x="781" y="931"/>
                      </a:lnTo>
                      <a:lnTo>
                        <a:pt x="777" y="932"/>
                      </a:lnTo>
                      <a:lnTo>
                        <a:pt x="773" y="933"/>
                      </a:lnTo>
                      <a:lnTo>
                        <a:pt x="770" y="935"/>
                      </a:lnTo>
                      <a:lnTo>
                        <a:pt x="776" y="943"/>
                      </a:lnTo>
                      <a:lnTo>
                        <a:pt x="777" y="942"/>
                      </a:lnTo>
                      <a:lnTo>
                        <a:pt x="777" y="943"/>
                      </a:lnTo>
                      <a:lnTo>
                        <a:pt x="779" y="946"/>
                      </a:lnTo>
                      <a:lnTo>
                        <a:pt x="773" y="951"/>
                      </a:lnTo>
                      <a:lnTo>
                        <a:pt x="773" y="953"/>
                      </a:lnTo>
                      <a:lnTo>
                        <a:pt x="774" y="957"/>
                      </a:lnTo>
                      <a:lnTo>
                        <a:pt x="774" y="958"/>
                      </a:lnTo>
                      <a:lnTo>
                        <a:pt x="776" y="960"/>
                      </a:lnTo>
                      <a:lnTo>
                        <a:pt x="776" y="958"/>
                      </a:lnTo>
                      <a:lnTo>
                        <a:pt x="776" y="961"/>
                      </a:lnTo>
                      <a:lnTo>
                        <a:pt x="776" y="962"/>
                      </a:lnTo>
                      <a:lnTo>
                        <a:pt x="776" y="964"/>
                      </a:lnTo>
                      <a:lnTo>
                        <a:pt x="779" y="964"/>
                      </a:lnTo>
                      <a:lnTo>
                        <a:pt x="779" y="972"/>
                      </a:lnTo>
                      <a:lnTo>
                        <a:pt x="776" y="971"/>
                      </a:lnTo>
                      <a:lnTo>
                        <a:pt x="774" y="972"/>
                      </a:lnTo>
                      <a:lnTo>
                        <a:pt x="773" y="972"/>
                      </a:lnTo>
                      <a:lnTo>
                        <a:pt x="773" y="975"/>
                      </a:lnTo>
                      <a:lnTo>
                        <a:pt x="773" y="983"/>
                      </a:lnTo>
                      <a:lnTo>
                        <a:pt x="779" y="982"/>
                      </a:lnTo>
                      <a:lnTo>
                        <a:pt x="784" y="983"/>
                      </a:lnTo>
                      <a:lnTo>
                        <a:pt x="781" y="990"/>
                      </a:lnTo>
                      <a:lnTo>
                        <a:pt x="777" y="994"/>
                      </a:lnTo>
                      <a:lnTo>
                        <a:pt x="777" y="997"/>
                      </a:lnTo>
                      <a:lnTo>
                        <a:pt x="777" y="998"/>
                      </a:lnTo>
                      <a:lnTo>
                        <a:pt x="779" y="998"/>
                      </a:lnTo>
                      <a:lnTo>
                        <a:pt x="784" y="1009"/>
                      </a:lnTo>
                      <a:lnTo>
                        <a:pt x="779" y="1011"/>
                      </a:lnTo>
                      <a:lnTo>
                        <a:pt x="776" y="1012"/>
                      </a:lnTo>
                      <a:lnTo>
                        <a:pt x="776" y="1015"/>
                      </a:lnTo>
                      <a:lnTo>
                        <a:pt x="779" y="1018"/>
                      </a:lnTo>
                      <a:lnTo>
                        <a:pt x="781" y="1021"/>
                      </a:lnTo>
                      <a:lnTo>
                        <a:pt x="784" y="1023"/>
                      </a:lnTo>
                      <a:lnTo>
                        <a:pt x="790" y="1027"/>
                      </a:lnTo>
                      <a:lnTo>
                        <a:pt x="791" y="1030"/>
                      </a:lnTo>
                      <a:lnTo>
                        <a:pt x="794" y="1030"/>
                      </a:lnTo>
                      <a:lnTo>
                        <a:pt x="799" y="1033"/>
                      </a:lnTo>
                      <a:lnTo>
                        <a:pt x="799" y="1041"/>
                      </a:lnTo>
                      <a:lnTo>
                        <a:pt x="801" y="1041"/>
                      </a:lnTo>
                      <a:lnTo>
                        <a:pt x="802" y="1041"/>
                      </a:lnTo>
                      <a:lnTo>
                        <a:pt x="806" y="1041"/>
                      </a:lnTo>
                      <a:lnTo>
                        <a:pt x="810" y="1041"/>
                      </a:lnTo>
                      <a:lnTo>
                        <a:pt x="812" y="1041"/>
                      </a:lnTo>
                      <a:lnTo>
                        <a:pt x="813" y="1041"/>
                      </a:lnTo>
                      <a:lnTo>
                        <a:pt x="831" y="1009"/>
                      </a:lnTo>
                      <a:lnTo>
                        <a:pt x="832" y="1004"/>
                      </a:lnTo>
                      <a:lnTo>
                        <a:pt x="831" y="997"/>
                      </a:lnTo>
                      <a:lnTo>
                        <a:pt x="831" y="991"/>
                      </a:lnTo>
                      <a:lnTo>
                        <a:pt x="831" y="989"/>
                      </a:lnTo>
                      <a:lnTo>
                        <a:pt x="831" y="986"/>
                      </a:lnTo>
                      <a:lnTo>
                        <a:pt x="834" y="980"/>
                      </a:lnTo>
                      <a:lnTo>
                        <a:pt x="839" y="975"/>
                      </a:lnTo>
                      <a:lnTo>
                        <a:pt x="845" y="969"/>
                      </a:lnTo>
                      <a:lnTo>
                        <a:pt x="848" y="964"/>
                      </a:lnTo>
                      <a:lnTo>
                        <a:pt x="849" y="954"/>
                      </a:lnTo>
                      <a:lnTo>
                        <a:pt x="850" y="944"/>
                      </a:lnTo>
                      <a:lnTo>
                        <a:pt x="850" y="922"/>
                      </a:lnTo>
                      <a:lnTo>
                        <a:pt x="850" y="900"/>
                      </a:lnTo>
                      <a:lnTo>
                        <a:pt x="850" y="879"/>
                      </a:lnTo>
                      <a:lnTo>
                        <a:pt x="845" y="879"/>
                      </a:lnTo>
                      <a:lnTo>
                        <a:pt x="839" y="879"/>
                      </a:lnTo>
                      <a:close/>
                      <a:moveTo>
                        <a:pt x="120" y="306"/>
                      </a:moveTo>
                      <a:lnTo>
                        <a:pt x="121" y="311"/>
                      </a:lnTo>
                      <a:lnTo>
                        <a:pt x="123" y="317"/>
                      </a:lnTo>
                      <a:lnTo>
                        <a:pt x="126" y="317"/>
                      </a:lnTo>
                      <a:lnTo>
                        <a:pt x="128" y="317"/>
                      </a:lnTo>
                      <a:lnTo>
                        <a:pt x="128" y="315"/>
                      </a:lnTo>
                      <a:lnTo>
                        <a:pt x="128" y="314"/>
                      </a:lnTo>
                      <a:lnTo>
                        <a:pt x="124" y="310"/>
                      </a:lnTo>
                      <a:lnTo>
                        <a:pt x="121" y="307"/>
                      </a:lnTo>
                      <a:lnTo>
                        <a:pt x="120" y="306"/>
                      </a:lnTo>
                      <a:close/>
                      <a:moveTo>
                        <a:pt x="120" y="285"/>
                      </a:moveTo>
                      <a:lnTo>
                        <a:pt x="117" y="290"/>
                      </a:lnTo>
                      <a:lnTo>
                        <a:pt x="123" y="292"/>
                      </a:lnTo>
                      <a:lnTo>
                        <a:pt x="123" y="289"/>
                      </a:lnTo>
                      <a:lnTo>
                        <a:pt x="123" y="288"/>
                      </a:lnTo>
                      <a:lnTo>
                        <a:pt x="121" y="285"/>
                      </a:lnTo>
                      <a:lnTo>
                        <a:pt x="120" y="285"/>
                      </a:lnTo>
                      <a:close/>
                      <a:moveTo>
                        <a:pt x="27" y="138"/>
                      </a:moveTo>
                      <a:lnTo>
                        <a:pt x="30" y="140"/>
                      </a:lnTo>
                      <a:lnTo>
                        <a:pt x="32" y="141"/>
                      </a:lnTo>
                      <a:lnTo>
                        <a:pt x="38" y="142"/>
                      </a:lnTo>
                      <a:lnTo>
                        <a:pt x="37" y="142"/>
                      </a:lnTo>
                      <a:lnTo>
                        <a:pt x="25" y="141"/>
                      </a:lnTo>
                      <a:lnTo>
                        <a:pt x="25" y="140"/>
                      </a:lnTo>
                      <a:lnTo>
                        <a:pt x="26" y="140"/>
                      </a:lnTo>
                      <a:lnTo>
                        <a:pt x="25" y="138"/>
                      </a:lnTo>
                      <a:lnTo>
                        <a:pt x="23" y="138"/>
                      </a:lnTo>
                      <a:lnTo>
                        <a:pt x="27" y="138"/>
                      </a:lnTo>
                      <a:close/>
                      <a:moveTo>
                        <a:pt x="29" y="124"/>
                      </a:moveTo>
                      <a:lnTo>
                        <a:pt x="32" y="124"/>
                      </a:lnTo>
                      <a:lnTo>
                        <a:pt x="33" y="126"/>
                      </a:lnTo>
                      <a:lnTo>
                        <a:pt x="33" y="128"/>
                      </a:lnTo>
                      <a:lnTo>
                        <a:pt x="32" y="131"/>
                      </a:lnTo>
                      <a:lnTo>
                        <a:pt x="29" y="133"/>
                      </a:lnTo>
                      <a:lnTo>
                        <a:pt x="26" y="134"/>
                      </a:lnTo>
                      <a:lnTo>
                        <a:pt x="23" y="134"/>
                      </a:lnTo>
                      <a:lnTo>
                        <a:pt x="23" y="133"/>
                      </a:lnTo>
                      <a:lnTo>
                        <a:pt x="23" y="131"/>
                      </a:lnTo>
                      <a:lnTo>
                        <a:pt x="26" y="127"/>
                      </a:lnTo>
                      <a:lnTo>
                        <a:pt x="27" y="126"/>
                      </a:lnTo>
                      <a:lnTo>
                        <a:pt x="29" y="124"/>
                      </a:lnTo>
                      <a:close/>
                      <a:moveTo>
                        <a:pt x="69" y="253"/>
                      </a:moveTo>
                      <a:lnTo>
                        <a:pt x="69" y="260"/>
                      </a:lnTo>
                      <a:lnTo>
                        <a:pt x="73" y="261"/>
                      </a:lnTo>
                      <a:lnTo>
                        <a:pt x="74" y="261"/>
                      </a:lnTo>
                      <a:lnTo>
                        <a:pt x="76" y="263"/>
                      </a:lnTo>
                      <a:lnTo>
                        <a:pt x="80" y="263"/>
                      </a:lnTo>
                      <a:lnTo>
                        <a:pt x="83" y="263"/>
                      </a:lnTo>
                      <a:lnTo>
                        <a:pt x="83" y="261"/>
                      </a:lnTo>
                      <a:lnTo>
                        <a:pt x="81" y="260"/>
                      </a:lnTo>
                      <a:lnTo>
                        <a:pt x="79" y="258"/>
                      </a:lnTo>
                      <a:lnTo>
                        <a:pt x="69" y="253"/>
                      </a:lnTo>
                      <a:close/>
                    </a:path>
                  </a:pathLst>
                </a:custGeom>
                <a:pattFill prst="wdUpDiag">
                  <a:fgClr>
                    <a:schemeClr val="accent2"/>
                  </a:fgClr>
                  <a:bgClr>
                    <a:schemeClr val="hlink"/>
                  </a:bgClr>
                </a:pattFill>
                <a:ln w="9525">
                  <a:solidFill>
                    <a:schemeClr val="bg1"/>
                  </a:solidFill>
                  <a:round/>
                  <a:headEnd/>
                  <a:tailEnd/>
                </a:ln>
              </p:spPr>
              <p:txBody>
                <a:bodyPr/>
                <a:lstStyle/>
                <a:p>
                  <a:endParaRPr lang="fi-FI"/>
                </a:p>
              </p:txBody>
            </p:sp>
            <p:sp>
              <p:nvSpPr>
                <p:cNvPr id="2104" name="Freeform 112"/>
                <p:cNvSpPr>
                  <a:spLocks noEditPoints="1"/>
                </p:cNvSpPr>
                <p:nvPr/>
              </p:nvSpPr>
              <p:spPr bwMode="auto">
                <a:xfrm>
                  <a:off x="5112" y="730"/>
                  <a:ext cx="570" cy="1095"/>
                </a:xfrm>
                <a:custGeom>
                  <a:avLst/>
                  <a:gdLst>
                    <a:gd name="T0" fmla="*/ 404 w 541"/>
                    <a:gd name="T1" fmla="*/ 912 h 1043"/>
                    <a:gd name="T2" fmla="*/ 349 w 541"/>
                    <a:gd name="T3" fmla="*/ 989 h 1043"/>
                    <a:gd name="T4" fmla="*/ 289 w 541"/>
                    <a:gd name="T5" fmla="*/ 1092 h 1043"/>
                    <a:gd name="T6" fmla="*/ 245 w 541"/>
                    <a:gd name="T7" fmla="*/ 1155 h 1043"/>
                    <a:gd name="T8" fmla="*/ 169 w 541"/>
                    <a:gd name="T9" fmla="*/ 1258 h 1043"/>
                    <a:gd name="T10" fmla="*/ 123 w 541"/>
                    <a:gd name="T11" fmla="*/ 1341 h 1043"/>
                    <a:gd name="T12" fmla="*/ 135 w 541"/>
                    <a:gd name="T13" fmla="*/ 1487 h 1043"/>
                    <a:gd name="T14" fmla="*/ 152 w 541"/>
                    <a:gd name="T15" fmla="*/ 1675 h 1043"/>
                    <a:gd name="T16" fmla="*/ 177 w 541"/>
                    <a:gd name="T17" fmla="*/ 1730 h 1043"/>
                    <a:gd name="T18" fmla="*/ 201 w 541"/>
                    <a:gd name="T19" fmla="*/ 1753 h 1043"/>
                    <a:gd name="T20" fmla="*/ 265 w 541"/>
                    <a:gd name="T21" fmla="*/ 1831 h 1043"/>
                    <a:gd name="T22" fmla="*/ 317 w 541"/>
                    <a:gd name="T23" fmla="*/ 1836 h 1043"/>
                    <a:gd name="T24" fmla="*/ 358 w 541"/>
                    <a:gd name="T25" fmla="*/ 1844 h 1043"/>
                    <a:gd name="T26" fmla="*/ 455 w 541"/>
                    <a:gd name="T27" fmla="*/ 1819 h 1043"/>
                    <a:gd name="T28" fmla="*/ 534 w 541"/>
                    <a:gd name="T29" fmla="*/ 1747 h 1043"/>
                    <a:gd name="T30" fmla="*/ 618 w 541"/>
                    <a:gd name="T31" fmla="*/ 1718 h 1043"/>
                    <a:gd name="T32" fmla="*/ 732 w 541"/>
                    <a:gd name="T33" fmla="*/ 1687 h 1043"/>
                    <a:gd name="T34" fmla="*/ 794 w 541"/>
                    <a:gd name="T35" fmla="*/ 1554 h 1043"/>
                    <a:gd name="T36" fmla="*/ 870 w 541"/>
                    <a:gd name="T37" fmla="*/ 1443 h 1043"/>
                    <a:gd name="T38" fmla="*/ 956 w 541"/>
                    <a:gd name="T39" fmla="*/ 1236 h 1043"/>
                    <a:gd name="T40" fmla="*/ 944 w 541"/>
                    <a:gd name="T41" fmla="*/ 1150 h 1043"/>
                    <a:gd name="T42" fmla="*/ 837 w 541"/>
                    <a:gd name="T43" fmla="*/ 1075 h 1043"/>
                    <a:gd name="T44" fmla="*/ 839 w 541"/>
                    <a:gd name="T45" fmla="*/ 1008 h 1043"/>
                    <a:gd name="T46" fmla="*/ 811 w 541"/>
                    <a:gd name="T47" fmla="*/ 967 h 1043"/>
                    <a:gd name="T48" fmla="*/ 782 w 541"/>
                    <a:gd name="T49" fmla="*/ 892 h 1043"/>
                    <a:gd name="T50" fmla="*/ 735 w 541"/>
                    <a:gd name="T51" fmla="*/ 869 h 1043"/>
                    <a:gd name="T52" fmla="*/ 732 w 541"/>
                    <a:gd name="T53" fmla="*/ 841 h 1043"/>
                    <a:gd name="T54" fmla="*/ 715 w 541"/>
                    <a:gd name="T55" fmla="*/ 763 h 1043"/>
                    <a:gd name="T56" fmla="*/ 722 w 541"/>
                    <a:gd name="T57" fmla="*/ 714 h 1043"/>
                    <a:gd name="T58" fmla="*/ 588 w 541"/>
                    <a:gd name="T59" fmla="*/ 507 h 1043"/>
                    <a:gd name="T60" fmla="*/ 610 w 541"/>
                    <a:gd name="T61" fmla="*/ 374 h 1043"/>
                    <a:gd name="T62" fmla="*/ 510 w 541"/>
                    <a:gd name="T63" fmla="*/ 272 h 1043"/>
                    <a:gd name="T64" fmla="*/ 504 w 541"/>
                    <a:gd name="T65" fmla="*/ 187 h 1043"/>
                    <a:gd name="T66" fmla="*/ 535 w 541"/>
                    <a:gd name="T67" fmla="*/ 113 h 1043"/>
                    <a:gd name="T68" fmla="*/ 466 w 541"/>
                    <a:gd name="T69" fmla="*/ 60 h 1043"/>
                    <a:gd name="T70" fmla="*/ 413 w 541"/>
                    <a:gd name="T71" fmla="*/ 3 h 1043"/>
                    <a:gd name="T72" fmla="*/ 349 w 541"/>
                    <a:gd name="T73" fmla="*/ 66 h 1043"/>
                    <a:gd name="T74" fmla="*/ 339 w 541"/>
                    <a:gd name="T75" fmla="*/ 204 h 1043"/>
                    <a:gd name="T76" fmla="*/ 315 w 541"/>
                    <a:gd name="T77" fmla="*/ 288 h 1043"/>
                    <a:gd name="T78" fmla="*/ 257 w 541"/>
                    <a:gd name="T79" fmla="*/ 265 h 1043"/>
                    <a:gd name="T80" fmla="*/ 196 w 541"/>
                    <a:gd name="T81" fmla="*/ 302 h 1043"/>
                    <a:gd name="T82" fmla="*/ 119 w 541"/>
                    <a:gd name="T83" fmla="*/ 238 h 1043"/>
                    <a:gd name="T84" fmla="*/ 67 w 541"/>
                    <a:gd name="T85" fmla="*/ 214 h 1043"/>
                    <a:gd name="T86" fmla="*/ 70 w 541"/>
                    <a:gd name="T87" fmla="*/ 286 h 1043"/>
                    <a:gd name="T88" fmla="*/ 177 w 541"/>
                    <a:gd name="T89" fmla="*/ 351 h 1043"/>
                    <a:gd name="T90" fmla="*/ 211 w 541"/>
                    <a:gd name="T91" fmla="*/ 466 h 1043"/>
                    <a:gd name="T92" fmla="*/ 241 w 541"/>
                    <a:gd name="T93" fmla="*/ 528 h 1043"/>
                    <a:gd name="T94" fmla="*/ 237 w 541"/>
                    <a:gd name="T95" fmla="*/ 683 h 1043"/>
                    <a:gd name="T96" fmla="*/ 177 w 541"/>
                    <a:gd name="T97" fmla="*/ 1811 h 1043"/>
                    <a:gd name="T98" fmla="*/ 249 w 541"/>
                    <a:gd name="T99" fmla="*/ 1785 h 1043"/>
                    <a:gd name="T100" fmla="*/ 728 w 541"/>
                    <a:gd name="T101" fmla="*/ 1476 h 1043"/>
                    <a:gd name="T102" fmla="*/ 132 w 541"/>
                    <a:gd name="T103" fmla="*/ 1272 h 1043"/>
                    <a:gd name="T104" fmla="*/ 47 w 541"/>
                    <a:gd name="T105" fmla="*/ 1811 h 1043"/>
                    <a:gd name="T106" fmla="*/ 89 w 541"/>
                    <a:gd name="T107" fmla="*/ 1797 h 1043"/>
                    <a:gd name="T108" fmla="*/ 2 w 541"/>
                    <a:gd name="T109" fmla="*/ 1804 h 1043"/>
                    <a:gd name="T110" fmla="*/ 58 w 541"/>
                    <a:gd name="T111" fmla="*/ 1804 h 1043"/>
                    <a:gd name="T112" fmla="*/ 51 w 541"/>
                    <a:gd name="T113" fmla="*/ 1761 h 1043"/>
                    <a:gd name="T114" fmla="*/ 686 w 541"/>
                    <a:gd name="T115" fmla="*/ 1505 h 1043"/>
                    <a:gd name="T116" fmla="*/ 480 w 541"/>
                    <a:gd name="T117" fmla="*/ 161 h 1043"/>
                    <a:gd name="T118" fmla="*/ 434 w 541"/>
                    <a:gd name="T119" fmla="*/ 182 h 10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41"/>
                    <a:gd name="T181" fmla="*/ 0 h 1043"/>
                    <a:gd name="T182" fmla="*/ 541 w 541"/>
                    <a:gd name="T183" fmla="*/ 1043 h 10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41" h="1043">
                      <a:moveTo>
                        <a:pt x="159" y="437"/>
                      </a:moveTo>
                      <a:lnTo>
                        <a:pt x="170" y="437"/>
                      </a:lnTo>
                      <a:lnTo>
                        <a:pt x="176" y="438"/>
                      </a:lnTo>
                      <a:lnTo>
                        <a:pt x="180" y="440"/>
                      </a:lnTo>
                      <a:lnTo>
                        <a:pt x="200" y="451"/>
                      </a:lnTo>
                      <a:lnTo>
                        <a:pt x="218" y="463"/>
                      </a:lnTo>
                      <a:lnTo>
                        <a:pt x="219" y="468"/>
                      </a:lnTo>
                      <a:lnTo>
                        <a:pt x="220" y="470"/>
                      </a:lnTo>
                      <a:lnTo>
                        <a:pt x="220" y="479"/>
                      </a:lnTo>
                      <a:lnTo>
                        <a:pt x="219" y="487"/>
                      </a:lnTo>
                      <a:lnTo>
                        <a:pt x="220" y="495"/>
                      </a:lnTo>
                      <a:lnTo>
                        <a:pt x="224" y="502"/>
                      </a:lnTo>
                      <a:lnTo>
                        <a:pt x="229" y="509"/>
                      </a:lnTo>
                      <a:lnTo>
                        <a:pt x="226" y="510"/>
                      </a:lnTo>
                      <a:lnTo>
                        <a:pt x="224" y="515"/>
                      </a:lnTo>
                      <a:lnTo>
                        <a:pt x="222" y="517"/>
                      </a:lnTo>
                      <a:lnTo>
                        <a:pt x="220" y="519"/>
                      </a:lnTo>
                      <a:lnTo>
                        <a:pt x="218" y="520"/>
                      </a:lnTo>
                      <a:lnTo>
                        <a:pt x="215" y="521"/>
                      </a:lnTo>
                      <a:lnTo>
                        <a:pt x="211" y="521"/>
                      </a:lnTo>
                      <a:lnTo>
                        <a:pt x="206" y="523"/>
                      </a:lnTo>
                      <a:lnTo>
                        <a:pt x="204" y="523"/>
                      </a:lnTo>
                      <a:lnTo>
                        <a:pt x="202" y="524"/>
                      </a:lnTo>
                      <a:lnTo>
                        <a:pt x="200" y="527"/>
                      </a:lnTo>
                      <a:lnTo>
                        <a:pt x="198" y="531"/>
                      </a:lnTo>
                      <a:lnTo>
                        <a:pt x="197" y="535"/>
                      </a:lnTo>
                      <a:lnTo>
                        <a:pt x="195" y="541"/>
                      </a:lnTo>
                      <a:lnTo>
                        <a:pt x="194" y="551"/>
                      </a:lnTo>
                      <a:lnTo>
                        <a:pt x="191" y="559"/>
                      </a:lnTo>
                      <a:lnTo>
                        <a:pt x="190" y="563"/>
                      </a:lnTo>
                      <a:lnTo>
                        <a:pt x="187" y="566"/>
                      </a:lnTo>
                      <a:lnTo>
                        <a:pt x="180" y="571"/>
                      </a:lnTo>
                      <a:lnTo>
                        <a:pt x="175" y="577"/>
                      </a:lnTo>
                      <a:lnTo>
                        <a:pt x="172" y="580"/>
                      </a:lnTo>
                      <a:lnTo>
                        <a:pt x="170" y="582"/>
                      </a:lnTo>
                      <a:lnTo>
                        <a:pt x="169" y="586"/>
                      </a:lnTo>
                      <a:lnTo>
                        <a:pt x="168" y="589"/>
                      </a:lnTo>
                      <a:lnTo>
                        <a:pt x="168" y="595"/>
                      </a:lnTo>
                      <a:lnTo>
                        <a:pt x="166" y="600"/>
                      </a:lnTo>
                      <a:lnTo>
                        <a:pt x="166" y="604"/>
                      </a:lnTo>
                      <a:lnTo>
                        <a:pt x="165" y="607"/>
                      </a:lnTo>
                      <a:lnTo>
                        <a:pt x="162" y="609"/>
                      </a:lnTo>
                      <a:lnTo>
                        <a:pt x="159" y="610"/>
                      </a:lnTo>
                      <a:lnTo>
                        <a:pt x="157" y="611"/>
                      </a:lnTo>
                      <a:lnTo>
                        <a:pt x="154" y="613"/>
                      </a:lnTo>
                      <a:lnTo>
                        <a:pt x="154" y="614"/>
                      </a:lnTo>
                      <a:lnTo>
                        <a:pt x="154" y="616"/>
                      </a:lnTo>
                      <a:lnTo>
                        <a:pt x="154" y="620"/>
                      </a:lnTo>
                      <a:lnTo>
                        <a:pt x="152" y="624"/>
                      </a:lnTo>
                      <a:lnTo>
                        <a:pt x="150" y="627"/>
                      </a:lnTo>
                      <a:lnTo>
                        <a:pt x="143" y="633"/>
                      </a:lnTo>
                      <a:lnTo>
                        <a:pt x="136" y="631"/>
                      </a:lnTo>
                      <a:lnTo>
                        <a:pt x="133" y="631"/>
                      </a:lnTo>
                      <a:lnTo>
                        <a:pt x="130" y="631"/>
                      </a:lnTo>
                      <a:lnTo>
                        <a:pt x="133" y="639"/>
                      </a:lnTo>
                      <a:lnTo>
                        <a:pt x="136" y="645"/>
                      </a:lnTo>
                      <a:lnTo>
                        <a:pt x="130" y="650"/>
                      </a:lnTo>
                      <a:lnTo>
                        <a:pt x="126" y="657"/>
                      </a:lnTo>
                      <a:lnTo>
                        <a:pt x="123" y="663"/>
                      </a:lnTo>
                      <a:lnTo>
                        <a:pt x="121" y="668"/>
                      </a:lnTo>
                      <a:lnTo>
                        <a:pt x="117" y="681"/>
                      </a:lnTo>
                      <a:lnTo>
                        <a:pt x="111" y="697"/>
                      </a:lnTo>
                      <a:lnTo>
                        <a:pt x="110" y="698"/>
                      </a:lnTo>
                      <a:lnTo>
                        <a:pt x="108" y="700"/>
                      </a:lnTo>
                      <a:lnTo>
                        <a:pt x="107" y="701"/>
                      </a:lnTo>
                      <a:lnTo>
                        <a:pt x="107" y="703"/>
                      </a:lnTo>
                      <a:lnTo>
                        <a:pt x="104" y="703"/>
                      </a:lnTo>
                      <a:lnTo>
                        <a:pt x="101" y="703"/>
                      </a:lnTo>
                      <a:lnTo>
                        <a:pt x="97" y="703"/>
                      </a:lnTo>
                      <a:lnTo>
                        <a:pt x="94" y="701"/>
                      </a:lnTo>
                      <a:lnTo>
                        <a:pt x="90" y="700"/>
                      </a:lnTo>
                      <a:lnTo>
                        <a:pt x="87" y="701"/>
                      </a:lnTo>
                      <a:lnTo>
                        <a:pt x="85" y="704"/>
                      </a:lnTo>
                      <a:lnTo>
                        <a:pt x="82" y="705"/>
                      </a:lnTo>
                      <a:lnTo>
                        <a:pt x="79" y="708"/>
                      </a:lnTo>
                      <a:lnTo>
                        <a:pt x="79" y="711"/>
                      </a:lnTo>
                      <a:lnTo>
                        <a:pt x="79" y="714"/>
                      </a:lnTo>
                      <a:lnTo>
                        <a:pt x="79" y="721"/>
                      </a:lnTo>
                      <a:lnTo>
                        <a:pt x="79" y="729"/>
                      </a:lnTo>
                      <a:lnTo>
                        <a:pt x="78" y="733"/>
                      </a:lnTo>
                      <a:lnTo>
                        <a:pt x="76" y="737"/>
                      </a:lnTo>
                      <a:lnTo>
                        <a:pt x="75" y="740"/>
                      </a:lnTo>
                      <a:lnTo>
                        <a:pt x="71" y="744"/>
                      </a:lnTo>
                      <a:lnTo>
                        <a:pt x="68" y="748"/>
                      </a:lnTo>
                      <a:lnTo>
                        <a:pt x="67" y="751"/>
                      </a:lnTo>
                      <a:lnTo>
                        <a:pt x="67" y="752"/>
                      </a:lnTo>
                      <a:lnTo>
                        <a:pt x="65" y="759"/>
                      </a:lnTo>
                      <a:lnTo>
                        <a:pt x="67" y="765"/>
                      </a:lnTo>
                      <a:lnTo>
                        <a:pt x="67" y="769"/>
                      </a:lnTo>
                      <a:lnTo>
                        <a:pt x="68" y="775"/>
                      </a:lnTo>
                      <a:lnTo>
                        <a:pt x="75" y="795"/>
                      </a:lnTo>
                      <a:lnTo>
                        <a:pt x="79" y="801"/>
                      </a:lnTo>
                      <a:lnTo>
                        <a:pt x="79" y="805"/>
                      </a:lnTo>
                      <a:lnTo>
                        <a:pt x="79" y="809"/>
                      </a:lnTo>
                      <a:lnTo>
                        <a:pt x="76" y="816"/>
                      </a:lnTo>
                      <a:lnTo>
                        <a:pt x="75" y="823"/>
                      </a:lnTo>
                      <a:lnTo>
                        <a:pt x="75" y="827"/>
                      </a:lnTo>
                      <a:lnTo>
                        <a:pt x="75" y="830"/>
                      </a:lnTo>
                      <a:lnTo>
                        <a:pt x="75" y="834"/>
                      </a:lnTo>
                      <a:lnTo>
                        <a:pt x="78" y="837"/>
                      </a:lnTo>
                      <a:lnTo>
                        <a:pt x="82" y="844"/>
                      </a:lnTo>
                      <a:lnTo>
                        <a:pt x="87" y="852"/>
                      </a:lnTo>
                      <a:lnTo>
                        <a:pt x="89" y="855"/>
                      </a:lnTo>
                      <a:lnTo>
                        <a:pt x="90" y="859"/>
                      </a:lnTo>
                      <a:lnTo>
                        <a:pt x="92" y="870"/>
                      </a:lnTo>
                      <a:lnTo>
                        <a:pt x="90" y="880"/>
                      </a:lnTo>
                      <a:lnTo>
                        <a:pt x="89" y="888"/>
                      </a:lnTo>
                      <a:lnTo>
                        <a:pt x="87" y="896"/>
                      </a:lnTo>
                      <a:lnTo>
                        <a:pt x="86" y="905"/>
                      </a:lnTo>
                      <a:lnTo>
                        <a:pt x="85" y="914"/>
                      </a:lnTo>
                      <a:lnTo>
                        <a:pt x="85" y="923"/>
                      </a:lnTo>
                      <a:lnTo>
                        <a:pt x="85" y="934"/>
                      </a:lnTo>
                      <a:lnTo>
                        <a:pt x="82" y="935"/>
                      </a:lnTo>
                      <a:lnTo>
                        <a:pt x="81" y="936"/>
                      </a:lnTo>
                      <a:lnTo>
                        <a:pt x="79" y="939"/>
                      </a:lnTo>
                      <a:lnTo>
                        <a:pt x="83" y="939"/>
                      </a:lnTo>
                      <a:lnTo>
                        <a:pt x="85" y="938"/>
                      </a:lnTo>
                      <a:lnTo>
                        <a:pt x="87" y="936"/>
                      </a:lnTo>
                      <a:lnTo>
                        <a:pt x="90" y="945"/>
                      </a:lnTo>
                      <a:lnTo>
                        <a:pt x="92" y="949"/>
                      </a:lnTo>
                      <a:lnTo>
                        <a:pt x="93" y="952"/>
                      </a:lnTo>
                      <a:lnTo>
                        <a:pt x="93" y="956"/>
                      </a:lnTo>
                      <a:lnTo>
                        <a:pt x="92" y="957"/>
                      </a:lnTo>
                      <a:lnTo>
                        <a:pt x="90" y="958"/>
                      </a:lnTo>
                      <a:lnTo>
                        <a:pt x="90" y="963"/>
                      </a:lnTo>
                      <a:lnTo>
                        <a:pt x="99" y="965"/>
                      </a:lnTo>
                      <a:lnTo>
                        <a:pt x="99" y="970"/>
                      </a:lnTo>
                      <a:lnTo>
                        <a:pt x="97" y="975"/>
                      </a:lnTo>
                      <a:lnTo>
                        <a:pt x="96" y="978"/>
                      </a:lnTo>
                      <a:lnTo>
                        <a:pt x="96" y="982"/>
                      </a:lnTo>
                      <a:lnTo>
                        <a:pt x="99" y="981"/>
                      </a:lnTo>
                      <a:lnTo>
                        <a:pt x="103" y="979"/>
                      </a:lnTo>
                      <a:lnTo>
                        <a:pt x="108" y="979"/>
                      </a:lnTo>
                      <a:lnTo>
                        <a:pt x="108" y="974"/>
                      </a:lnTo>
                      <a:lnTo>
                        <a:pt x="108" y="968"/>
                      </a:lnTo>
                      <a:lnTo>
                        <a:pt x="111" y="967"/>
                      </a:lnTo>
                      <a:lnTo>
                        <a:pt x="112" y="968"/>
                      </a:lnTo>
                      <a:lnTo>
                        <a:pt x="114" y="970"/>
                      </a:lnTo>
                      <a:lnTo>
                        <a:pt x="112" y="972"/>
                      </a:lnTo>
                      <a:lnTo>
                        <a:pt x="112" y="978"/>
                      </a:lnTo>
                      <a:lnTo>
                        <a:pt x="111" y="982"/>
                      </a:lnTo>
                      <a:lnTo>
                        <a:pt x="114" y="982"/>
                      </a:lnTo>
                      <a:lnTo>
                        <a:pt x="117" y="982"/>
                      </a:lnTo>
                      <a:lnTo>
                        <a:pt x="119" y="981"/>
                      </a:lnTo>
                      <a:lnTo>
                        <a:pt x="122" y="982"/>
                      </a:lnTo>
                      <a:lnTo>
                        <a:pt x="130" y="986"/>
                      </a:lnTo>
                      <a:lnTo>
                        <a:pt x="139" y="988"/>
                      </a:lnTo>
                      <a:lnTo>
                        <a:pt x="146" y="986"/>
                      </a:lnTo>
                      <a:lnTo>
                        <a:pt x="150" y="996"/>
                      </a:lnTo>
                      <a:lnTo>
                        <a:pt x="151" y="999"/>
                      </a:lnTo>
                      <a:lnTo>
                        <a:pt x="151" y="1001"/>
                      </a:lnTo>
                      <a:lnTo>
                        <a:pt x="150" y="1008"/>
                      </a:lnTo>
                      <a:lnTo>
                        <a:pt x="146" y="1021"/>
                      </a:lnTo>
                      <a:lnTo>
                        <a:pt x="148" y="1021"/>
                      </a:lnTo>
                      <a:lnTo>
                        <a:pt x="150" y="1022"/>
                      </a:lnTo>
                      <a:lnTo>
                        <a:pt x="151" y="1023"/>
                      </a:lnTo>
                      <a:lnTo>
                        <a:pt x="154" y="1023"/>
                      </a:lnTo>
                      <a:lnTo>
                        <a:pt x="157" y="1023"/>
                      </a:lnTo>
                      <a:lnTo>
                        <a:pt x="159" y="1023"/>
                      </a:lnTo>
                      <a:lnTo>
                        <a:pt x="162" y="1022"/>
                      </a:lnTo>
                      <a:lnTo>
                        <a:pt x="165" y="1019"/>
                      </a:lnTo>
                      <a:lnTo>
                        <a:pt x="166" y="1019"/>
                      </a:lnTo>
                      <a:lnTo>
                        <a:pt x="166" y="1022"/>
                      </a:lnTo>
                      <a:lnTo>
                        <a:pt x="173" y="1032"/>
                      </a:lnTo>
                      <a:lnTo>
                        <a:pt x="177" y="1032"/>
                      </a:lnTo>
                      <a:lnTo>
                        <a:pt x="177" y="1029"/>
                      </a:lnTo>
                      <a:lnTo>
                        <a:pt x="177" y="1026"/>
                      </a:lnTo>
                      <a:lnTo>
                        <a:pt x="177" y="1025"/>
                      </a:lnTo>
                      <a:lnTo>
                        <a:pt x="179" y="1025"/>
                      </a:lnTo>
                      <a:lnTo>
                        <a:pt x="180" y="1023"/>
                      </a:lnTo>
                      <a:lnTo>
                        <a:pt x="180" y="1026"/>
                      </a:lnTo>
                      <a:lnTo>
                        <a:pt x="180" y="1029"/>
                      </a:lnTo>
                      <a:lnTo>
                        <a:pt x="180" y="1030"/>
                      </a:lnTo>
                      <a:lnTo>
                        <a:pt x="180" y="1032"/>
                      </a:lnTo>
                      <a:lnTo>
                        <a:pt x="182" y="1032"/>
                      </a:lnTo>
                      <a:lnTo>
                        <a:pt x="183" y="1032"/>
                      </a:lnTo>
                      <a:lnTo>
                        <a:pt x="182" y="1037"/>
                      </a:lnTo>
                      <a:lnTo>
                        <a:pt x="180" y="1040"/>
                      </a:lnTo>
                      <a:lnTo>
                        <a:pt x="177" y="1043"/>
                      </a:lnTo>
                      <a:lnTo>
                        <a:pt x="188" y="1035"/>
                      </a:lnTo>
                      <a:lnTo>
                        <a:pt x="197" y="1029"/>
                      </a:lnTo>
                      <a:lnTo>
                        <a:pt x="200" y="1029"/>
                      </a:lnTo>
                      <a:lnTo>
                        <a:pt x="204" y="1029"/>
                      </a:lnTo>
                      <a:lnTo>
                        <a:pt x="206" y="1029"/>
                      </a:lnTo>
                      <a:lnTo>
                        <a:pt x="208" y="1029"/>
                      </a:lnTo>
                      <a:lnTo>
                        <a:pt x="209" y="1029"/>
                      </a:lnTo>
                      <a:lnTo>
                        <a:pt x="211" y="1028"/>
                      </a:lnTo>
                      <a:lnTo>
                        <a:pt x="212" y="1025"/>
                      </a:lnTo>
                      <a:lnTo>
                        <a:pt x="213" y="1022"/>
                      </a:lnTo>
                      <a:lnTo>
                        <a:pt x="215" y="1021"/>
                      </a:lnTo>
                      <a:lnTo>
                        <a:pt x="229" y="1015"/>
                      </a:lnTo>
                      <a:lnTo>
                        <a:pt x="241" y="1011"/>
                      </a:lnTo>
                      <a:lnTo>
                        <a:pt x="245" y="1011"/>
                      </a:lnTo>
                      <a:lnTo>
                        <a:pt x="248" y="1012"/>
                      </a:lnTo>
                      <a:lnTo>
                        <a:pt x="251" y="1012"/>
                      </a:lnTo>
                      <a:lnTo>
                        <a:pt x="252" y="1014"/>
                      </a:lnTo>
                      <a:lnTo>
                        <a:pt x="255" y="1011"/>
                      </a:lnTo>
                      <a:lnTo>
                        <a:pt x="258" y="1007"/>
                      </a:lnTo>
                      <a:lnTo>
                        <a:pt x="260" y="1003"/>
                      </a:lnTo>
                      <a:lnTo>
                        <a:pt x="263" y="1000"/>
                      </a:lnTo>
                      <a:lnTo>
                        <a:pt x="266" y="999"/>
                      </a:lnTo>
                      <a:lnTo>
                        <a:pt x="269" y="999"/>
                      </a:lnTo>
                      <a:lnTo>
                        <a:pt x="271" y="999"/>
                      </a:lnTo>
                      <a:lnTo>
                        <a:pt x="274" y="997"/>
                      </a:lnTo>
                      <a:lnTo>
                        <a:pt x="284" y="983"/>
                      </a:lnTo>
                      <a:lnTo>
                        <a:pt x="288" y="982"/>
                      </a:lnTo>
                      <a:lnTo>
                        <a:pt x="291" y="982"/>
                      </a:lnTo>
                      <a:lnTo>
                        <a:pt x="294" y="982"/>
                      </a:lnTo>
                      <a:lnTo>
                        <a:pt x="298" y="982"/>
                      </a:lnTo>
                      <a:lnTo>
                        <a:pt x="298" y="974"/>
                      </a:lnTo>
                      <a:lnTo>
                        <a:pt x="299" y="974"/>
                      </a:lnTo>
                      <a:lnTo>
                        <a:pt x="301" y="974"/>
                      </a:lnTo>
                      <a:lnTo>
                        <a:pt x="301" y="975"/>
                      </a:lnTo>
                      <a:lnTo>
                        <a:pt x="302" y="975"/>
                      </a:lnTo>
                      <a:lnTo>
                        <a:pt x="302" y="978"/>
                      </a:lnTo>
                      <a:lnTo>
                        <a:pt x="302" y="979"/>
                      </a:lnTo>
                      <a:lnTo>
                        <a:pt x="303" y="982"/>
                      </a:lnTo>
                      <a:lnTo>
                        <a:pt x="310" y="981"/>
                      </a:lnTo>
                      <a:lnTo>
                        <a:pt x="313" y="981"/>
                      </a:lnTo>
                      <a:lnTo>
                        <a:pt x="316" y="982"/>
                      </a:lnTo>
                      <a:lnTo>
                        <a:pt x="325" y="968"/>
                      </a:lnTo>
                      <a:lnTo>
                        <a:pt x="335" y="957"/>
                      </a:lnTo>
                      <a:lnTo>
                        <a:pt x="339" y="957"/>
                      </a:lnTo>
                      <a:lnTo>
                        <a:pt x="345" y="958"/>
                      </a:lnTo>
                      <a:lnTo>
                        <a:pt x="352" y="958"/>
                      </a:lnTo>
                      <a:lnTo>
                        <a:pt x="359" y="957"/>
                      </a:lnTo>
                      <a:lnTo>
                        <a:pt x="364" y="956"/>
                      </a:lnTo>
                      <a:lnTo>
                        <a:pt x="372" y="952"/>
                      </a:lnTo>
                      <a:lnTo>
                        <a:pt x="372" y="947"/>
                      </a:lnTo>
                      <a:lnTo>
                        <a:pt x="374" y="946"/>
                      </a:lnTo>
                      <a:lnTo>
                        <a:pt x="375" y="946"/>
                      </a:lnTo>
                      <a:lnTo>
                        <a:pt x="377" y="947"/>
                      </a:lnTo>
                      <a:lnTo>
                        <a:pt x="378" y="949"/>
                      </a:lnTo>
                      <a:lnTo>
                        <a:pt x="379" y="949"/>
                      </a:lnTo>
                      <a:lnTo>
                        <a:pt x="384" y="949"/>
                      </a:lnTo>
                      <a:lnTo>
                        <a:pt x="389" y="946"/>
                      </a:lnTo>
                      <a:lnTo>
                        <a:pt x="396" y="942"/>
                      </a:lnTo>
                      <a:lnTo>
                        <a:pt x="408" y="941"/>
                      </a:lnTo>
                      <a:lnTo>
                        <a:pt x="417" y="941"/>
                      </a:lnTo>
                      <a:lnTo>
                        <a:pt x="419" y="934"/>
                      </a:lnTo>
                      <a:lnTo>
                        <a:pt x="421" y="924"/>
                      </a:lnTo>
                      <a:lnTo>
                        <a:pt x="422" y="914"/>
                      </a:lnTo>
                      <a:lnTo>
                        <a:pt x="424" y="910"/>
                      </a:lnTo>
                      <a:lnTo>
                        <a:pt x="425" y="907"/>
                      </a:lnTo>
                      <a:lnTo>
                        <a:pt x="428" y="902"/>
                      </a:lnTo>
                      <a:lnTo>
                        <a:pt x="429" y="896"/>
                      </a:lnTo>
                      <a:lnTo>
                        <a:pt x="432" y="889"/>
                      </a:lnTo>
                      <a:lnTo>
                        <a:pt x="433" y="884"/>
                      </a:lnTo>
                      <a:lnTo>
                        <a:pt x="435" y="880"/>
                      </a:lnTo>
                      <a:lnTo>
                        <a:pt x="436" y="877"/>
                      </a:lnTo>
                      <a:lnTo>
                        <a:pt x="437" y="873"/>
                      </a:lnTo>
                      <a:lnTo>
                        <a:pt x="442" y="867"/>
                      </a:lnTo>
                      <a:lnTo>
                        <a:pt x="443" y="864"/>
                      </a:lnTo>
                      <a:lnTo>
                        <a:pt x="446" y="862"/>
                      </a:lnTo>
                      <a:lnTo>
                        <a:pt x="447" y="858"/>
                      </a:lnTo>
                      <a:lnTo>
                        <a:pt x="450" y="855"/>
                      </a:lnTo>
                      <a:lnTo>
                        <a:pt x="455" y="848"/>
                      </a:lnTo>
                      <a:lnTo>
                        <a:pt x="457" y="845"/>
                      </a:lnTo>
                      <a:lnTo>
                        <a:pt x="460" y="841"/>
                      </a:lnTo>
                      <a:lnTo>
                        <a:pt x="461" y="837"/>
                      </a:lnTo>
                      <a:lnTo>
                        <a:pt x="464" y="834"/>
                      </a:lnTo>
                      <a:lnTo>
                        <a:pt x="467" y="831"/>
                      </a:lnTo>
                      <a:lnTo>
                        <a:pt x="469" y="826"/>
                      </a:lnTo>
                      <a:lnTo>
                        <a:pt x="472" y="822"/>
                      </a:lnTo>
                      <a:lnTo>
                        <a:pt x="478" y="817"/>
                      </a:lnTo>
                      <a:lnTo>
                        <a:pt x="486" y="806"/>
                      </a:lnTo>
                      <a:lnTo>
                        <a:pt x="496" y="795"/>
                      </a:lnTo>
                      <a:lnTo>
                        <a:pt x="501" y="787"/>
                      </a:lnTo>
                      <a:lnTo>
                        <a:pt x="505" y="781"/>
                      </a:lnTo>
                      <a:lnTo>
                        <a:pt x="507" y="776"/>
                      </a:lnTo>
                      <a:lnTo>
                        <a:pt x="508" y="770"/>
                      </a:lnTo>
                      <a:lnTo>
                        <a:pt x="509" y="765"/>
                      </a:lnTo>
                      <a:lnTo>
                        <a:pt x="511" y="759"/>
                      </a:lnTo>
                      <a:lnTo>
                        <a:pt x="512" y="752"/>
                      </a:lnTo>
                      <a:lnTo>
                        <a:pt x="514" y="747"/>
                      </a:lnTo>
                      <a:lnTo>
                        <a:pt x="515" y="741"/>
                      </a:lnTo>
                      <a:lnTo>
                        <a:pt x="516" y="734"/>
                      </a:lnTo>
                      <a:lnTo>
                        <a:pt x="526" y="707"/>
                      </a:lnTo>
                      <a:lnTo>
                        <a:pt x="530" y="697"/>
                      </a:lnTo>
                      <a:lnTo>
                        <a:pt x="534" y="689"/>
                      </a:lnTo>
                      <a:lnTo>
                        <a:pt x="536" y="685"/>
                      </a:lnTo>
                      <a:lnTo>
                        <a:pt x="537" y="681"/>
                      </a:lnTo>
                      <a:lnTo>
                        <a:pt x="538" y="676"/>
                      </a:lnTo>
                      <a:lnTo>
                        <a:pt x="538" y="669"/>
                      </a:lnTo>
                      <a:lnTo>
                        <a:pt x="538" y="664"/>
                      </a:lnTo>
                      <a:lnTo>
                        <a:pt x="540" y="658"/>
                      </a:lnTo>
                      <a:lnTo>
                        <a:pt x="541" y="654"/>
                      </a:lnTo>
                      <a:lnTo>
                        <a:pt x="541" y="651"/>
                      </a:lnTo>
                      <a:lnTo>
                        <a:pt x="540" y="649"/>
                      </a:lnTo>
                      <a:lnTo>
                        <a:pt x="538" y="647"/>
                      </a:lnTo>
                      <a:lnTo>
                        <a:pt x="536" y="646"/>
                      </a:lnTo>
                      <a:lnTo>
                        <a:pt x="533" y="646"/>
                      </a:lnTo>
                      <a:lnTo>
                        <a:pt x="530" y="643"/>
                      </a:lnTo>
                      <a:lnTo>
                        <a:pt x="526" y="640"/>
                      </a:lnTo>
                      <a:lnTo>
                        <a:pt x="523" y="638"/>
                      </a:lnTo>
                      <a:lnTo>
                        <a:pt x="519" y="635"/>
                      </a:lnTo>
                      <a:lnTo>
                        <a:pt x="515" y="633"/>
                      </a:lnTo>
                      <a:lnTo>
                        <a:pt x="511" y="632"/>
                      </a:lnTo>
                      <a:lnTo>
                        <a:pt x="507" y="629"/>
                      </a:lnTo>
                      <a:lnTo>
                        <a:pt x="498" y="622"/>
                      </a:lnTo>
                      <a:lnTo>
                        <a:pt x="494" y="621"/>
                      </a:lnTo>
                      <a:lnTo>
                        <a:pt x="491" y="620"/>
                      </a:lnTo>
                      <a:lnTo>
                        <a:pt x="486" y="618"/>
                      </a:lnTo>
                      <a:lnTo>
                        <a:pt x="480" y="616"/>
                      </a:lnTo>
                      <a:lnTo>
                        <a:pt x="478" y="613"/>
                      </a:lnTo>
                      <a:lnTo>
                        <a:pt x="475" y="611"/>
                      </a:lnTo>
                      <a:lnTo>
                        <a:pt x="471" y="604"/>
                      </a:lnTo>
                      <a:lnTo>
                        <a:pt x="467" y="600"/>
                      </a:lnTo>
                      <a:lnTo>
                        <a:pt x="464" y="596"/>
                      </a:lnTo>
                      <a:lnTo>
                        <a:pt x="454" y="588"/>
                      </a:lnTo>
                      <a:lnTo>
                        <a:pt x="447" y="582"/>
                      </a:lnTo>
                      <a:lnTo>
                        <a:pt x="447" y="581"/>
                      </a:lnTo>
                      <a:lnTo>
                        <a:pt x="450" y="581"/>
                      </a:lnTo>
                      <a:lnTo>
                        <a:pt x="453" y="581"/>
                      </a:lnTo>
                      <a:lnTo>
                        <a:pt x="454" y="580"/>
                      </a:lnTo>
                      <a:lnTo>
                        <a:pt x="455" y="580"/>
                      </a:lnTo>
                      <a:lnTo>
                        <a:pt x="460" y="575"/>
                      </a:lnTo>
                      <a:lnTo>
                        <a:pt x="462" y="573"/>
                      </a:lnTo>
                      <a:lnTo>
                        <a:pt x="465" y="570"/>
                      </a:lnTo>
                      <a:lnTo>
                        <a:pt x="468" y="566"/>
                      </a:lnTo>
                      <a:lnTo>
                        <a:pt x="468" y="564"/>
                      </a:lnTo>
                      <a:lnTo>
                        <a:pt x="468" y="563"/>
                      </a:lnTo>
                      <a:lnTo>
                        <a:pt x="467" y="562"/>
                      </a:lnTo>
                      <a:lnTo>
                        <a:pt x="465" y="560"/>
                      </a:lnTo>
                      <a:lnTo>
                        <a:pt x="462" y="555"/>
                      </a:lnTo>
                      <a:lnTo>
                        <a:pt x="461" y="552"/>
                      </a:lnTo>
                      <a:lnTo>
                        <a:pt x="461" y="549"/>
                      </a:lnTo>
                      <a:lnTo>
                        <a:pt x="461" y="548"/>
                      </a:lnTo>
                      <a:lnTo>
                        <a:pt x="462" y="546"/>
                      </a:lnTo>
                      <a:lnTo>
                        <a:pt x="462" y="545"/>
                      </a:lnTo>
                      <a:lnTo>
                        <a:pt x="462" y="542"/>
                      </a:lnTo>
                      <a:lnTo>
                        <a:pt x="461" y="542"/>
                      </a:lnTo>
                      <a:lnTo>
                        <a:pt x="460" y="541"/>
                      </a:lnTo>
                      <a:lnTo>
                        <a:pt x="455" y="541"/>
                      </a:lnTo>
                      <a:lnTo>
                        <a:pt x="453" y="539"/>
                      </a:lnTo>
                      <a:lnTo>
                        <a:pt x="451" y="538"/>
                      </a:lnTo>
                      <a:lnTo>
                        <a:pt x="447" y="534"/>
                      </a:lnTo>
                      <a:lnTo>
                        <a:pt x="444" y="530"/>
                      </a:lnTo>
                      <a:lnTo>
                        <a:pt x="442" y="526"/>
                      </a:lnTo>
                      <a:lnTo>
                        <a:pt x="439" y="521"/>
                      </a:lnTo>
                      <a:lnTo>
                        <a:pt x="439" y="519"/>
                      </a:lnTo>
                      <a:lnTo>
                        <a:pt x="439" y="517"/>
                      </a:lnTo>
                      <a:lnTo>
                        <a:pt x="439" y="513"/>
                      </a:lnTo>
                      <a:lnTo>
                        <a:pt x="439" y="512"/>
                      </a:lnTo>
                      <a:lnTo>
                        <a:pt x="440" y="510"/>
                      </a:lnTo>
                      <a:lnTo>
                        <a:pt x="440" y="509"/>
                      </a:lnTo>
                      <a:lnTo>
                        <a:pt x="440" y="505"/>
                      </a:lnTo>
                      <a:lnTo>
                        <a:pt x="439" y="502"/>
                      </a:lnTo>
                      <a:lnTo>
                        <a:pt x="437" y="499"/>
                      </a:lnTo>
                      <a:lnTo>
                        <a:pt x="436" y="498"/>
                      </a:lnTo>
                      <a:lnTo>
                        <a:pt x="435" y="498"/>
                      </a:lnTo>
                      <a:lnTo>
                        <a:pt x="433" y="497"/>
                      </a:lnTo>
                      <a:lnTo>
                        <a:pt x="432" y="497"/>
                      </a:lnTo>
                      <a:lnTo>
                        <a:pt x="428" y="498"/>
                      </a:lnTo>
                      <a:lnTo>
                        <a:pt x="425" y="498"/>
                      </a:lnTo>
                      <a:lnTo>
                        <a:pt x="418" y="501"/>
                      </a:lnTo>
                      <a:lnTo>
                        <a:pt x="415" y="501"/>
                      </a:lnTo>
                      <a:lnTo>
                        <a:pt x="414" y="499"/>
                      </a:lnTo>
                      <a:lnTo>
                        <a:pt x="413" y="495"/>
                      </a:lnTo>
                      <a:lnTo>
                        <a:pt x="410" y="492"/>
                      </a:lnTo>
                      <a:lnTo>
                        <a:pt x="410" y="490"/>
                      </a:lnTo>
                      <a:lnTo>
                        <a:pt x="408" y="488"/>
                      </a:lnTo>
                      <a:lnTo>
                        <a:pt x="408" y="487"/>
                      </a:lnTo>
                      <a:lnTo>
                        <a:pt x="410" y="486"/>
                      </a:lnTo>
                      <a:lnTo>
                        <a:pt x="410" y="484"/>
                      </a:lnTo>
                      <a:lnTo>
                        <a:pt x="411" y="483"/>
                      </a:lnTo>
                      <a:lnTo>
                        <a:pt x="414" y="483"/>
                      </a:lnTo>
                      <a:lnTo>
                        <a:pt x="417" y="481"/>
                      </a:lnTo>
                      <a:lnTo>
                        <a:pt x="418" y="480"/>
                      </a:lnTo>
                      <a:lnTo>
                        <a:pt x="418" y="477"/>
                      </a:lnTo>
                      <a:lnTo>
                        <a:pt x="417" y="474"/>
                      </a:lnTo>
                      <a:lnTo>
                        <a:pt x="417" y="473"/>
                      </a:lnTo>
                      <a:lnTo>
                        <a:pt x="417" y="472"/>
                      </a:lnTo>
                      <a:lnTo>
                        <a:pt x="418" y="470"/>
                      </a:lnTo>
                      <a:lnTo>
                        <a:pt x="417" y="469"/>
                      </a:lnTo>
                      <a:lnTo>
                        <a:pt x="417" y="468"/>
                      </a:lnTo>
                      <a:lnTo>
                        <a:pt x="414" y="468"/>
                      </a:lnTo>
                      <a:lnTo>
                        <a:pt x="408" y="469"/>
                      </a:lnTo>
                      <a:lnTo>
                        <a:pt x="406" y="470"/>
                      </a:lnTo>
                      <a:lnTo>
                        <a:pt x="404" y="470"/>
                      </a:lnTo>
                      <a:lnTo>
                        <a:pt x="401" y="469"/>
                      </a:lnTo>
                      <a:lnTo>
                        <a:pt x="401" y="466"/>
                      </a:lnTo>
                      <a:lnTo>
                        <a:pt x="401" y="465"/>
                      </a:lnTo>
                      <a:lnTo>
                        <a:pt x="403" y="463"/>
                      </a:lnTo>
                      <a:lnTo>
                        <a:pt x="404" y="461"/>
                      </a:lnTo>
                      <a:lnTo>
                        <a:pt x="406" y="459"/>
                      </a:lnTo>
                      <a:lnTo>
                        <a:pt x="406" y="455"/>
                      </a:lnTo>
                      <a:lnTo>
                        <a:pt x="406" y="452"/>
                      </a:lnTo>
                      <a:lnTo>
                        <a:pt x="401" y="444"/>
                      </a:lnTo>
                      <a:lnTo>
                        <a:pt x="400" y="437"/>
                      </a:lnTo>
                      <a:lnTo>
                        <a:pt x="400" y="432"/>
                      </a:lnTo>
                      <a:lnTo>
                        <a:pt x="399" y="426"/>
                      </a:lnTo>
                      <a:lnTo>
                        <a:pt x="397" y="423"/>
                      </a:lnTo>
                      <a:lnTo>
                        <a:pt x="395" y="421"/>
                      </a:lnTo>
                      <a:lnTo>
                        <a:pt x="393" y="419"/>
                      </a:lnTo>
                      <a:lnTo>
                        <a:pt x="390" y="419"/>
                      </a:lnTo>
                      <a:lnTo>
                        <a:pt x="388" y="418"/>
                      </a:lnTo>
                      <a:lnTo>
                        <a:pt x="388" y="416"/>
                      </a:lnTo>
                      <a:lnTo>
                        <a:pt x="388" y="415"/>
                      </a:lnTo>
                      <a:lnTo>
                        <a:pt x="389" y="414"/>
                      </a:lnTo>
                      <a:lnTo>
                        <a:pt x="396" y="411"/>
                      </a:lnTo>
                      <a:lnTo>
                        <a:pt x="404" y="408"/>
                      </a:lnTo>
                      <a:lnTo>
                        <a:pt x="406" y="407"/>
                      </a:lnTo>
                      <a:lnTo>
                        <a:pt x="406" y="405"/>
                      </a:lnTo>
                      <a:lnTo>
                        <a:pt x="406" y="404"/>
                      </a:lnTo>
                      <a:lnTo>
                        <a:pt x="403" y="398"/>
                      </a:lnTo>
                      <a:lnTo>
                        <a:pt x="399" y="394"/>
                      </a:lnTo>
                      <a:lnTo>
                        <a:pt x="390" y="386"/>
                      </a:lnTo>
                      <a:lnTo>
                        <a:pt x="384" y="376"/>
                      </a:lnTo>
                      <a:lnTo>
                        <a:pt x="375" y="365"/>
                      </a:lnTo>
                      <a:lnTo>
                        <a:pt x="371" y="357"/>
                      </a:lnTo>
                      <a:lnTo>
                        <a:pt x="367" y="349"/>
                      </a:lnTo>
                      <a:lnTo>
                        <a:pt x="360" y="333"/>
                      </a:lnTo>
                      <a:lnTo>
                        <a:pt x="353" y="321"/>
                      </a:lnTo>
                      <a:lnTo>
                        <a:pt x="345" y="308"/>
                      </a:lnTo>
                      <a:lnTo>
                        <a:pt x="339" y="300"/>
                      </a:lnTo>
                      <a:lnTo>
                        <a:pt x="334" y="293"/>
                      </a:lnTo>
                      <a:lnTo>
                        <a:pt x="331" y="291"/>
                      </a:lnTo>
                      <a:lnTo>
                        <a:pt x="330" y="286"/>
                      </a:lnTo>
                      <a:lnTo>
                        <a:pt x="328" y="282"/>
                      </a:lnTo>
                      <a:lnTo>
                        <a:pt x="330" y="278"/>
                      </a:lnTo>
                      <a:lnTo>
                        <a:pt x="331" y="274"/>
                      </a:lnTo>
                      <a:lnTo>
                        <a:pt x="332" y="270"/>
                      </a:lnTo>
                      <a:lnTo>
                        <a:pt x="335" y="263"/>
                      </a:lnTo>
                      <a:lnTo>
                        <a:pt x="339" y="257"/>
                      </a:lnTo>
                      <a:lnTo>
                        <a:pt x="342" y="252"/>
                      </a:lnTo>
                      <a:lnTo>
                        <a:pt x="346" y="245"/>
                      </a:lnTo>
                      <a:lnTo>
                        <a:pt x="348" y="239"/>
                      </a:lnTo>
                      <a:lnTo>
                        <a:pt x="349" y="234"/>
                      </a:lnTo>
                      <a:lnTo>
                        <a:pt x="349" y="228"/>
                      </a:lnTo>
                      <a:lnTo>
                        <a:pt x="348" y="224"/>
                      </a:lnTo>
                      <a:lnTo>
                        <a:pt x="342" y="214"/>
                      </a:lnTo>
                      <a:lnTo>
                        <a:pt x="339" y="212"/>
                      </a:lnTo>
                      <a:lnTo>
                        <a:pt x="338" y="209"/>
                      </a:lnTo>
                      <a:lnTo>
                        <a:pt x="335" y="205"/>
                      </a:lnTo>
                      <a:lnTo>
                        <a:pt x="332" y="201"/>
                      </a:lnTo>
                      <a:lnTo>
                        <a:pt x="330" y="192"/>
                      </a:lnTo>
                      <a:lnTo>
                        <a:pt x="328" y="190"/>
                      </a:lnTo>
                      <a:lnTo>
                        <a:pt x="328" y="188"/>
                      </a:lnTo>
                      <a:lnTo>
                        <a:pt x="327" y="187"/>
                      </a:lnTo>
                      <a:lnTo>
                        <a:pt x="325" y="185"/>
                      </a:lnTo>
                      <a:lnTo>
                        <a:pt x="316" y="181"/>
                      </a:lnTo>
                      <a:lnTo>
                        <a:pt x="305" y="174"/>
                      </a:lnTo>
                      <a:lnTo>
                        <a:pt x="295" y="169"/>
                      </a:lnTo>
                      <a:lnTo>
                        <a:pt x="292" y="166"/>
                      </a:lnTo>
                      <a:lnTo>
                        <a:pt x="291" y="165"/>
                      </a:lnTo>
                      <a:lnTo>
                        <a:pt x="287" y="156"/>
                      </a:lnTo>
                      <a:lnTo>
                        <a:pt x="285" y="151"/>
                      </a:lnTo>
                      <a:lnTo>
                        <a:pt x="281" y="130"/>
                      </a:lnTo>
                      <a:lnTo>
                        <a:pt x="281" y="129"/>
                      </a:lnTo>
                      <a:lnTo>
                        <a:pt x="281" y="127"/>
                      </a:lnTo>
                      <a:lnTo>
                        <a:pt x="283" y="125"/>
                      </a:lnTo>
                      <a:lnTo>
                        <a:pt x="288" y="118"/>
                      </a:lnTo>
                      <a:lnTo>
                        <a:pt x="291" y="115"/>
                      </a:lnTo>
                      <a:lnTo>
                        <a:pt x="292" y="112"/>
                      </a:lnTo>
                      <a:lnTo>
                        <a:pt x="292" y="109"/>
                      </a:lnTo>
                      <a:lnTo>
                        <a:pt x="291" y="108"/>
                      </a:lnTo>
                      <a:lnTo>
                        <a:pt x="288" y="107"/>
                      </a:lnTo>
                      <a:lnTo>
                        <a:pt x="284" y="107"/>
                      </a:lnTo>
                      <a:lnTo>
                        <a:pt x="281" y="107"/>
                      </a:lnTo>
                      <a:lnTo>
                        <a:pt x="280" y="107"/>
                      </a:lnTo>
                      <a:lnTo>
                        <a:pt x="280" y="105"/>
                      </a:lnTo>
                      <a:lnTo>
                        <a:pt x="280" y="102"/>
                      </a:lnTo>
                      <a:lnTo>
                        <a:pt x="281" y="101"/>
                      </a:lnTo>
                      <a:lnTo>
                        <a:pt x="284" y="100"/>
                      </a:lnTo>
                      <a:lnTo>
                        <a:pt x="287" y="98"/>
                      </a:lnTo>
                      <a:lnTo>
                        <a:pt x="291" y="94"/>
                      </a:lnTo>
                      <a:lnTo>
                        <a:pt x="295" y="91"/>
                      </a:lnTo>
                      <a:lnTo>
                        <a:pt x="294" y="87"/>
                      </a:lnTo>
                      <a:lnTo>
                        <a:pt x="292" y="83"/>
                      </a:lnTo>
                      <a:lnTo>
                        <a:pt x="294" y="80"/>
                      </a:lnTo>
                      <a:lnTo>
                        <a:pt x="294" y="78"/>
                      </a:lnTo>
                      <a:lnTo>
                        <a:pt x="295" y="75"/>
                      </a:lnTo>
                      <a:lnTo>
                        <a:pt x="299" y="69"/>
                      </a:lnTo>
                      <a:lnTo>
                        <a:pt x="299" y="66"/>
                      </a:lnTo>
                      <a:lnTo>
                        <a:pt x="299" y="64"/>
                      </a:lnTo>
                      <a:lnTo>
                        <a:pt x="298" y="61"/>
                      </a:lnTo>
                      <a:lnTo>
                        <a:pt x="295" y="57"/>
                      </a:lnTo>
                      <a:lnTo>
                        <a:pt x="292" y="53"/>
                      </a:lnTo>
                      <a:lnTo>
                        <a:pt x="288" y="44"/>
                      </a:lnTo>
                      <a:lnTo>
                        <a:pt x="285" y="42"/>
                      </a:lnTo>
                      <a:lnTo>
                        <a:pt x="284" y="40"/>
                      </a:lnTo>
                      <a:lnTo>
                        <a:pt x="283" y="39"/>
                      </a:lnTo>
                      <a:lnTo>
                        <a:pt x="278" y="37"/>
                      </a:lnTo>
                      <a:lnTo>
                        <a:pt x="273" y="36"/>
                      </a:lnTo>
                      <a:lnTo>
                        <a:pt x="271" y="36"/>
                      </a:lnTo>
                      <a:lnTo>
                        <a:pt x="269" y="36"/>
                      </a:lnTo>
                      <a:lnTo>
                        <a:pt x="265" y="35"/>
                      </a:lnTo>
                      <a:lnTo>
                        <a:pt x="262" y="35"/>
                      </a:lnTo>
                      <a:lnTo>
                        <a:pt x="260" y="33"/>
                      </a:lnTo>
                      <a:lnTo>
                        <a:pt x="259" y="32"/>
                      </a:lnTo>
                      <a:lnTo>
                        <a:pt x="252" y="21"/>
                      </a:lnTo>
                      <a:lnTo>
                        <a:pt x="251" y="18"/>
                      </a:lnTo>
                      <a:lnTo>
                        <a:pt x="249" y="15"/>
                      </a:lnTo>
                      <a:lnTo>
                        <a:pt x="249" y="10"/>
                      </a:lnTo>
                      <a:lnTo>
                        <a:pt x="248" y="8"/>
                      </a:lnTo>
                      <a:lnTo>
                        <a:pt x="247" y="6"/>
                      </a:lnTo>
                      <a:lnTo>
                        <a:pt x="245" y="4"/>
                      </a:lnTo>
                      <a:lnTo>
                        <a:pt x="244" y="3"/>
                      </a:lnTo>
                      <a:lnTo>
                        <a:pt x="241" y="1"/>
                      </a:lnTo>
                      <a:lnTo>
                        <a:pt x="238" y="0"/>
                      </a:lnTo>
                      <a:lnTo>
                        <a:pt x="235" y="0"/>
                      </a:lnTo>
                      <a:lnTo>
                        <a:pt x="233" y="0"/>
                      </a:lnTo>
                      <a:lnTo>
                        <a:pt x="230" y="3"/>
                      </a:lnTo>
                      <a:lnTo>
                        <a:pt x="229" y="6"/>
                      </a:lnTo>
                      <a:lnTo>
                        <a:pt x="226" y="8"/>
                      </a:lnTo>
                      <a:lnTo>
                        <a:pt x="224" y="13"/>
                      </a:lnTo>
                      <a:lnTo>
                        <a:pt x="220" y="15"/>
                      </a:lnTo>
                      <a:lnTo>
                        <a:pt x="215" y="18"/>
                      </a:lnTo>
                      <a:lnTo>
                        <a:pt x="209" y="18"/>
                      </a:lnTo>
                      <a:lnTo>
                        <a:pt x="208" y="19"/>
                      </a:lnTo>
                      <a:lnTo>
                        <a:pt x="205" y="19"/>
                      </a:lnTo>
                      <a:lnTo>
                        <a:pt x="204" y="21"/>
                      </a:lnTo>
                      <a:lnTo>
                        <a:pt x="202" y="24"/>
                      </a:lnTo>
                      <a:lnTo>
                        <a:pt x="200" y="26"/>
                      </a:lnTo>
                      <a:lnTo>
                        <a:pt x="197" y="31"/>
                      </a:lnTo>
                      <a:lnTo>
                        <a:pt x="195" y="35"/>
                      </a:lnTo>
                      <a:lnTo>
                        <a:pt x="194" y="37"/>
                      </a:lnTo>
                      <a:lnTo>
                        <a:pt x="191" y="42"/>
                      </a:lnTo>
                      <a:lnTo>
                        <a:pt x="188" y="43"/>
                      </a:lnTo>
                      <a:lnTo>
                        <a:pt x="188" y="44"/>
                      </a:lnTo>
                      <a:lnTo>
                        <a:pt x="188" y="48"/>
                      </a:lnTo>
                      <a:lnTo>
                        <a:pt x="188" y="53"/>
                      </a:lnTo>
                      <a:lnTo>
                        <a:pt x="188" y="58"/>
                      </a:lnTo>
                      <a:lnTo>
                        <a:pt x="187" y="69"/>
                      </a:lnTo>
                      <a:lnTo>
                        <a:pt x="186" y="78"/>
                      </a:lnTo>
                      <a:lnTo>
                        <a:pt x="186" y="87"/>
                      </a:lnTo>
                      <a:lnTo>
                        <a:pt x="187" y="94"/>
                      </a:lnTo>
                      <a:lnTo>
                        <a:pt x="188" y="101"/>
                      </a:lnTo>
                      <a:lnTo>
                        <a:pt x="190" y="108"/>
                      </a:lnTo>
                      <a:lnTo>
                        <a:pt x="191" y="111"/>
                      </a:lnTo>
                      <a:lnTo>
                        <a:pt x="190" y="113"/>
                      </a:lnTo>
                      <a:lnTo>
                        <a:pt x="190" y="116"/>
                      </a:lnTo>
                      <a:lnTo>
                        <a:pt x="188" y="119"/>
                      </a:lnTo>
                      <a:lnTo>
                        <a:pt x="186" y="122"/>
                      </a:lnTo>
                      <a:lnTo>
                        <a:pt x="182" y="125"/>
                      </a:lnTo>
                      <a:lnTo>
                        <a:pt x="177" y="127"/>
                      </a:lnTo>
                      <a:lnTo>
                        <a:pt x="175" y="131"/>
                      </a:lnTo>
                      <a:lnTo>
                        <a:pt x="175" y="136"/>
                      </a:lnTo>
                      <a:lnTo>
                        <a:pt x="173" y="140"/>
                      </a:lnTo>
                      <a:lnTo>
                        <a:pt x="173" y="143"/>
                      </a:lnTo>
                      <a:lnTo>
                        <a:pt x="175" y="148"/>
                      </a:lnTo>
                      <a:lnTo>
                        <a:pt x="176" y="152"/>
                      </a:lnTo>
                      <a:lnTo>
                        <a:pt x="176" y="156"/>
                      </a:lnTo>
                      <a:lnTo>
                        <a:pt x="176" y="158"/>
                      </a:lnTo>
                      <a:lnTo>
                        <a:pt x="175" y="161"/>
                      </a:lnTo>
                      <a:lnTo>
                        <a:pt x="172" y="163"/>
                      </a:lnTo>
                      <a:lnTo>
                        <a:pt x="170" y="165"/>
                      </a:lnTo>
                      <a:lnTo>
                        <a:pt x="169" y="166"/>
                      </a:lnTo>
                      <a:lnTo>
                        <a:pt x="168" y="166"/>
                      </a:lnTo>
                      <a:lnTo>
                        <a:pt x="166" y="165"/>
                      </a:lnTo>
                      <a:lnTo>
                        <a:pt x="165" y="163"/>
                      </a:lnTo>
                      <a:lnTo>
                        <a:pt x="164" y="162"/>
                      </a:lnTo>
                      <a:lnTo>
                        <a:pt x="161" y="159"/>
                      </a:lnTo>
                      <a:lnTo>
                        <a:pt x="155" y="158"/>
                      </a:lnTo>
                      <a:lnTo>
                        <a:pt x="151" y="156"/>
                      </a:lnTo>
                      <a:lnTo>
                        <a:pt x="148" y="154"/>
                      </a:lnTo>
                      <a:lnTo>
                        <a:pt x="146" y="151"/>
                      </a:lnTo>
                      <a:lnTo>
                        <a:pt x="144" y="148"/>
                      </a:lnTo>
                      <a:lnTo>
                        <a:pt x="143" y="148"/>
                      </a:lnTo>
                      <a:lnTo>
                        <a:pt x="141" y="148"/>
                      </a:lnTo>
                      <a:lnTo>
                        <a:pt x="139" y="149"/>
                      </a:lnTo>
                      <a:lnTo>
                        <a:pt x="136" y="152"/>
                      </a:lnTo>
                      <a:lnTo>
                        <a:pt x="135" y="154"/>
                      </a:lnTo>
                      <a:lnTo>
                        <a:pt x="135" y="155"/>
                      </a:lnTo>
                      <a:lnTo>
                        <a:pt x="133" y="158"/>
                      </a:lnTo>
                      <a:lnTo>
                        <a:pt x="130" y="159"/>
                      </a:lnTo>
                      <a:lnTo>
                        <a:pt x="128" y="161"/>
                      </a:lnTo>
                      <a:lnTo>
                        <a:pt x="126" y="162"/>
                      </a:lnTo>
                      <a:lnTo>
                        <a:pt x="119" y="163"/>
                      </a:lnTo>
                      <a:lnTo>
                        <a:pt x="117" y="163"/>
                      </a:lnTo>
                      <a:lnTo>
                        <a:pt x="115" y="166"/>
                      </a:lnTo>
                      <a:lnTo>
                        <a:pt x="112" y="167"/>
                      </a:lnTo>
                      <a:lnTo>
                        <a:pt x="110" y="169"/>
                      </a:lnTo>
                      <a:lnTo>
                        <a:pt x="108" y="169"/>
                      </a:lnTo>
                      <a:lnTo>
                        <a:pt x="108" y="167"/>
                      </a:lnTo>
                      <a:lnTo>
                        <a:pt x="107" y="166"/>
                      </a:lnTo>
                      <a:lnTo>
                        <a:pt x="101" y="165"/>
                      </a:lnTo>
                      <a:lnTo>
                        <a:pt x="96" y="165"/>
                      </a:lnTo>
                      <a:lnTo>
                        <a:pt x="93" y="163"/>
                      </a:lnTo>
                      <a:lnTo>
                        <a:pt x="87" y="161"/>
                      </a:lnTo>
                      <a:lnTo>
                        <a:pt x="83" y="158"/>
                      </a:lnTo>
                      <a:lnTo>
                        <a:pt x="79" y="156"/>
                      </a:lnTo>
                      <a:lnTo>
                        <a:pt x="78" y="158"/>
                      </a:lnTo>
                      <a:lnTo>
                        <a:pt x="76" y="158"/>
                      </a:lnTo>
                      <a:lnTo>
                        <a:pt x="75" y="155"/>
                      </a:lnTo>
                      <a:lnTo>
                        <a:pt x="71" y="141"/>
                      </a:lnTo>
                      <a:lnTo>
                        <a:pt x="67" y="133"/>
                      </a:lnTo>
                      <a:lnTo>
                        <a:pt x="67" y="130"/>
                      </a:lnTo>
                      <a:lnTo>
                        <a:pt x="67" y="127"/>
                      </a:lnTo>
                      <a:lnTo>
                        <a:pt x="67" y="120"/>
                      </a:lnTo>
                      <a:lnTo>
                        <a:pt x="65" y="116"/>
                      </a:lnTo>
                      <a:lnTo>
                        <a:pt x="64" y="113"/>
                      </a:lnTo>
                      <a:lnTo>
                        <a:pt x="63" y="111"/>
                      </a:lnTo>
                      <a:lnTo>
                        <a:pt x="58" y="109"/>
                      </a:lnTo>
                      <a:lnTo>
                        <a:pt x="56" y="109"/>
                      </a:lnTo>
                      <a:lnTo>
                        <a:pt x="53" y="109"/>
                      </a:lnTo>
                      <a:lnTo>
                        <a:pt x="50" y="109"/>
                      </a:lnTo>
                      <a:lnTo>
                        <a:pt x="47" y="111"/>
                      </a:lnTo>
                      <a:lnTo>
                        <a:pt x="43" y="112"/>
                      </a:lnTo>
                      <a:lnTo>
                        <a:pt x="40" y="116"/>
                      </a:lnTo>
                      <a:lnTo>
                        <a:pt x="38" y="119"/>
                      </a:lnTo>
                      <a:lnTo>
                        <a:pt x="38" y="122"/>
                      </a:lnTo>
                      <a:lnTo>
                        <a:pt x="39" y="129"/>
                      </a:lnTo>
                      <a:lnTo>
                        <a:pt x="39" y="134"/>
                      </a:lnTo>
                      <a:lnTo>
                        <a:pt x="39" y="136"/>
                      </a:lnTo>
                      <a:lnTo>
                        <a:pt x="38" y="137"/>
                      </a:lnTo>
                      <a:lnTo>
                        <a:pt x="35" y="137"/>
                      </a:lnTo>
                      <a:lnTo>
                        <a:pt x="34" y="134"/>
                      </a:lnTo>
                      <a:lnTo>
                        <a:pt x="32" y="134"/>
                      </a:lnTo>
                      <a:lnTo>
                        <a:pt x="29" y="134"/>
                      </a:lnTo>
                      <a:lnTo>
                        <a:pt x="31" y="140"/>
                      </a:lnTo>
                      <a:lnTo>
                        <a:pt x="34" y="147"/>
                      </a:lnTo>
                      <a:lnTo>
                        <a:pt x="36" y="154"/>
                      </a:lnTo>
                      <a:lnTo>
                        <a:pt x="38" y="156"/>
                      </a:lnTo>
                      <a:lnTo>
                        <a:pt x="40" y="159"/>
                      </a:lnTo>
                      <a:lnTo>
                        <a:pt x="46" y="166"/>
                      </a:lnTo>
                      <a:lnTo>
                        <a:pt x="50" y="167"/>
                      </a:lnTo>
                      <a:lnTo>
                        <a:pt x="54" y="170"/>
                      </a:lnTo>
                      <a:lnTo>
                        <a:pt x="63" y="173"/>
                      </a:lnTo>
                      <a:lnTo>
                        <a:pt x="68" y="176"/>
                      </a:lnTo>
                      <a:lnTo>
                        <a:pt x="72" y="180"/>
                      </a:lnTo>
                      <a:lnTo>
                        <a:pt x="79" y="183"/>
                      </a:lnTo>
                      <a:lnTo>
                        <a:pt x="86" y="187"/>
                      </a:lnTo>
                      <a:lnTo>
                        <a:pt x="90" y="188"/>
                      </a:lnTo>
                      <a:lnTo>
                        <a:pt x="93" y="188"/>
                      </a:lnTo>
                      <a:lnTo>
                        <a:pt x="94" y="190"/>
                      </a:lnTo>
                      <a:lnTo>
                        <a:pt x="97" y="192"/>
                      </a:lnTo>
                      <a:lnTo>
                        <a:pt x="97" y="194"/>
                      </a:lnTo>
                      <a:lnTo>
                        <a:pt x="99" y="196"/>
                      </a:lnTo>
                      <a:lnTo>
                        <a:pt x="100" y="199"/>
                      </a:lnTo>
                      <a:lnTo>
                        <a:pt x="108" y="209"/>
                      </a:lnTo>
                      <a:lnTo>
                        <a:pt x="111" y="213"/>
                      </a:lnTo>
                      <a:lnTo>
                        <a:pt x="112" y="219"/>
                      </a:lnTo>
                      <a:lnTo>
                        <a:pt x="114" y="221"/>
                      </a:lnTo>
                      <a:lnTo>
                        <a:pt x="114" y="226"/>
                      </a:lnTo>
                      <a:lnTo>
                        <a:pt x="114" y="232"/>
                      </a:lnTo>
                      <a:lnTo>
                        <a:pt x="112" y="239"/>
                      </a:lnTo>
                      <a:lnTo>
                        <a:pt x="112" y="242"/>
                      </a:lnTo>
                      <a:lnTo>
                        <a:pt x="114" y="246"/>
                      </a:lnTo>
                      <a:lnTo>
                        <a:pt x="117" y="253"/>
                      </a:lnTo>
                      <a:lnTo>
                        <a:pt x="119" y="259"/>
                      </a:lnTo>
                      <a:lnTo>
                        <a:pt x="119" y="260"/>
                      </a:lnTo>
                      <a:lnTo>
                        <a:pt x="118" y="260"/>
                      </a:lnTo>
                      <a:lnTo>
                        <a:pt x="117" y="260"/>
                      </a:lnTo>
                      <a:lnTo>
                        <a:pt x="117" y="261"/>
                      </a:lnTo>
                      <a:lnTo>
                        <a:pt x="117" y="263"/>
                      </a:lnTo>
                      <a:lnTo>
                        <a:pt x="118" y="268"/>
                      </a:lnTo>
                      <a:lnTo>
                        <a:pt x="121" y="275"/>
                      </a:lnTo>
                      <a:lnTo>
                        <a:pt x="123" y="282"/>
                      </a:lnTo>
                      <a:lnTo>
                        <a:pt x="123" y="288"/>
                      </a:lnTo>
                      <a:lnTo>
                        <a:pt x="123" y="291"/>
                      </a:lnTo>
                      <a:lnTo>
                        <a:pt x="125" y="292"/>
                      </a:lnTo>
                      <a:lnTo>
                        <a:pt x="126" y="293"/>
                      </a:lnTo>
                      <a:lnTo>
                        <a:pt x="128" y="293"/>
                      </a:lnTo>
                      <a:lnTo>
                        <a:pt x="132" y="292"/>
                      </a:lnTo>
                      <a:lnTo>
                        <a:pt x="133" y="292"/>
                      </a:lnTo>
                      <a:lnTo>
                        <a:pt x="135" y="293"/>
                      </a:lnTo>
                      <a:lnTo>
                        <a:pt x="137" y="299"/>
                      </a:lnTo>
                      <a:lnTo>
                        <a:pt x="139" y="302"/>
                      </a:lnTo>
                      <a:lnTo>
                        <a:pt x="140" y="304"/>
                      </a:lnTo>
                      <a:lnTo>
                        <a:pt x="140" y="307"/>
                      </a:lnTo>
                      <a:lnTo>
                        <a:pt x="139" y="308"/>
                      </a:lnTo>
                      <a:lnTo>
                        <a:pt x="139" y="311"/>
                      </a:lnTo>
                      <a:lnTo>
                        <a:pt x="136" y="314"/>
                      </a:lnTo>
                      <a:lnTo>
                        <a:pt x="136" y="318"/>
                      </a:lnTo>
                      <a:lnTo>
                        <a:pt x="130" y="320"/>
                      </a:lnTo>
                      <a:lnTo>
                        <a:pt x="136" y="331"/>
                      </a:lnTo>
                      <a:lnTo>
                        <a:pt x="139" y="342"/>
                      </a:lnTo>
                      <a:lnTo>
                        <a:pt x="136" y="354"/>
                      </a:lnTo>
                      <a:lnTo>
                        <a:pt x="130" y="364"/>
                      </a:lnTo>
                      <a:lnTo>
                        <a:pt x="132" y="382"/>
                      </a:lnTo>
                      <a:lnTo>
                        <a:pt x="141" y="393"/>
                      </a:lnTo>
                      <a:lnTo>
                        <a:pt x="148" y="400"/>
                      </a:lnTo>
                      <a:lnTo>
                        <a:pt x="152" y="419"/>
                      </a:lnTo>
                      <a:lnTo>
                        <a:pt x="157" y="423"/>
                      </a:lnTo>
                      <a:lnTo>
                        <a:pt x="159" y="437"/>
                      </a:lnTo>
                      <a:close/>
                      <a:moveTo>
                        <a:pt x="104" y="1014"/>
                      </a:moveTo>
                      <a:lnTo>
                        <a:pt x="107" y="1018"/>
                      </a:lnTo>
                      <a:lnTo>
                        <a:pt x="110" y="1019"/>
                      </a:lnTo>
                      <a:lnTo>
                        <a:pt x="112" y="1017"/>
                      </a:lnTo>
                      <a:lnTo>
                        <a:pt x="111" y="1015"/>
                      </a:lnTo>
                      <a:lnTo>
                        <a:pt x="108" y="1014"/>
                      </a:lnTo>
                      <a:lnTo>
                        <a:pt x="104" y="1014"/>
                      </a:lnTo>
                      <a:close/>
                      <a:moveTo>
                        <a:pt x="96" y="1006"/>
                      </a:moveTo>
                      <a:lnTo>
                        <a:pt x="99" y="1011"/>
                      </a:lnTo>
                      <a:lnTo>
                        <a:pt x="101" y="1011"/>
                      </a:lnTo>
                      <a:lnTo>
                        <a:pt x="101" y="1010"/>
                      </a:lnTo>
                      <a:lnTo>
                        <a:pt x="101" y="1008"/>
                      </a:lnTo>
                      <a:lnTo>
                        <a:pt x="99" y="1007"/>
                      </a:lnTo>
                      <a:lnTo>
                        <a:pt x="96" y="1006"/>
                      </a:lnTo>
                      <a:close/>
                      <a:moveTo>
                        <a:pt x="133" y="994"/>
                      </a:moveTo>
                      <a:lnTo>
                        <a:pt x="133" y="996"/>
                      </a:lnTo>
                      <a:lnTo>
                        <a:pt x="133" y="999"/>
                      </a:lnTo>
                      <a:lnTo>
                        <a:pt x="136" y="1003"/>
                      </a:lnTo>
                      <a:lnTo>
                        <a:pt x="139" y="1001"/>
                      </a:lnTo>
                      <a:lnTo>
                        <a:pt x="140" y="1000"/>
                      </a:lnTo>
                      <a:lnTo>
                        <a:pt x="140" y="999"/>
                      </a:lnTo>
                      <a:lnTo>
                        <a:pt x="140" y="997"/>
                      </a:lnTo>
                      <a:lnTo>
                        <a:pt x="139" y="996"/>
                      </a:lnTo>
                      <a:lnTo>
                        <a:pt x="136" y="994"/>
                      </a:lnTo>
                      <a:lnTo>
                        <a:pt x="133" y="994"/>
                      </a:lnTo>
                      <a:close/>
                      <a:moveTo>
                        <a:pt x="85" y="963"/>
                      </a:moveTo>
                      <a:lnTo>
                        <a:pt x="85" y="971"/>
                      </a:lnTo>
                      <a:lnTo>
                        <a:pt x="87" y="971"/>
                      </a:lnTo>
                      <a:lnTo>
                        <a:pt x="89" y="970"/>
                      </a:lnTo>
                      <a:lnTo>
                        <a:pt x="89" y="968"/>
                      </a:lnTo>
                      <a:lnTo>
                        <a:pt x="90" y="967"/>
                      </a:lnTo>
                      <a:lnTo>
                        <a:pt x="89" y="965"/>
                      </a:lnTo>
                      <a:lnTo>
                        <a:pt x="89" y="964"/>
                      </a:lnTo>
                      <a:lnTo>
                        <a:pt x="87" y="963"/>
                      </a:lnTo>
                      <a:lnTo>
                        <a:pt x="85" y="963"/>
                      </a:lnTo>
                      <a:close/>
                      <a:moveTo>
                        <a:pt x="407" y="819"/>
                      </a:moveTo>
                      <a:lnTo>
                        <a:pt x="407" y="823"/>
                      </a:lnTo>
                      <a:lnTo>
                        <a:pt x="408" y="827"/>
                      </a:lnTo>
                      <a:lnTo>
                        <a:pt x="411" y="827"/>
                      </a:lnTo>
                      <a:lnTo>
                        <a:pt x="411" y="824"/>
                      </a:lnTo>
                      <a:lnTo>
                        <a:pt x="410" y="822"/>
                      </a:lnTo>
                      <a:lnTo>
                        <a:pt x="408" y="820"/>
                      </a:lnTo>
                      <a:lnTo>
                        <a:pt x="407" y="819"/>
                      </a:lnTo>
                      <a:close/>
                      <a:moveTo>
                        <a:pt x="67" y="700"/>
                      </a:moveTo>
                      <a:lnTo>
                        <a:pt x="67" y="701"/>
                      </a:lnTo>
                      <a:lnTo>
                        <a:pt x="65" y="703"/>
                      </a:lnTo>
                      <a:lnTo>
                        <a:pt x="64" y="705"/>
                      </a:lnTo>
                      <a:lnTo>
                        <a:pt x="67" y="707"/>
                      </a:lnTo>
                      <a:lnTo>
                        <a:pt x="68" y="708"/>
                      </a:lnTo>
                      <a:lnTo>
                        <a:pt x="69" y="711"/>
                      </a:lnTo>
                      <a:lnTo>
                        <a:pt x="74" y="710"/>
                      </a:lnTo>
                      <a:lnTo>
                        <a:pt x="76" y="710"/>
                      </a:lnTo>
                      <a:lnTo>
                        <a:pt x="78" y="708"/>
                      </a:lnTo>
                      <a:lnTo>
                        <a:pt x="76" y="707"/>
                      </a:lnTo>
                      <a:lnTo>
                        <a:pt x="72" y="703"/>
                      </a:lnTo>
                      <a:lnTo>
                        <a:pt x="67" y="700"/>
                      </a:lnTo>
                      <a:close/>
                      <a:moveTo>
                        <a:pt x="200" y="503"/>
                      </a:moveTo>
                      <a:lnTo>
                        <a:pt x="200" y="515"/>
                      </a:lnTo>
                      <a:lnTo>
                        <a:pt x="204" y="513"/>
                      </a:lnTo>
                      <a:lnTo>
                        <a:pt x="208" y="515"/>
                      </a:lnTo>
                      <a:lnTo>
                        <a:pt x="209" y="510"/>
                      </a:lnTo>
                      <a:lnTo>
                        <a:pt x="212" y="506"/>
                      </a:lnTo>
                      <a:lnTo>
                        <a:pt x="208" y="505"/>
                      </a:lnTo>
                      <a:lnTo>
                        <a:pt x="200" y="503"/>
                      </a:lnTo>
                      <a:close/>
                      <a:moveTo>
                        <a:pt x="27" y="1011"/>
                      </a:moveTo>
                      <a:lnTo>
                        <a:pt x="27" y="1018"/>
                      </a:lnTo>
                      <a:lnTo>
                        <a:pt x="29" y="1019"/>
                      </a:lnTo>
                      <a:lnTo>
                        <a:pt x="31" y="1019"/>
                      </a:lnTo>
                      <a:lnTo>
                        <a:pt x="31" y="1018"/>
                      </a:lnTo>
                      <a:lnTo>
                        <a:pt x="31" y="1017"/>
                      </a:lnTo>
                      <a:lnTo>
                        <a:pt x="29" y="1012"/>
                      </a:lnTo>
                      <a:lnTo>
                        <a:pt x="28" y="1011"/>
                      </a:lnTo>
                      <a:lnTo>
                        <a:pt x="27" y="1011"/>
                      </a:lnTo>
                      <a:close/>
                      <a:moveTo>
                        <a:pt x="42" y="997"/>
                      </a:moveTo>
                      <a:lnTo>
                        <a:pt x="42" y="999"/>
                      </a:lnTo>
                      <a:lnTo>
                        <a:pt x="43" y="1001"/>
                      </a:lnTo>
                      <a:lnTo>
                        <a:pt x="45" y="1006"/>
                      </a:lnTo>
                      <a:lnTo>
                        <a:pt x="49" y="1004"/>
                      </a:lnTo>
                      <a:lnTo>
                        <a:pt x="50" y="1003"/>
                      </a:lnTo>
                      <a:lnTo>
                        <a:pt x="50" y="1001"/>
                      </a:lnTo>
                      <a:lnTo>
                        <a:pt x="50" y="1000"/>
                      </a:lnTo>
                      <a:lnTo>
                        <a:pt x="49" y="999"/>
                      </a:lnTo>
                      <a:lnTo>
                        <a:pt x="46" y="997"/>
                      </a:lnTo>
                      <a:lnTo>
                        <a:pt x="42" y="997"/>
                      </a:lnTo>
                      <a:close/>
                      <a:moveTo>
                        <a:pt x="16" y="976"/>
                      </a:moveTo>
                      <a:lnTo>
                        <a:pt x="14" y="986"/>
                      </a:lnTo>
                      <a:lnTo>
                        <a:pt x="11" y="992"/>
                      </a:lnTo>
                      <a:lnTo>
                        <a:pt x="10" y="993"/>
                      </a:lnTo>
                      <a:lnTo>
                        <a:pt x="7" y="994"/>
                      </a:lnTo>
                      <a:lnTo>
                        <a:pt x="0" y="997"/>
                      </a:lnTo>
                      <a:lnTo>
                        <a:pt x="0" y="999"/>
                      </a:lnTo>
                      <a:lnTo>
                        <a:pt x="0" y="1003"/>
                      </a:lnTo>
                      <a:lnTo>
                        <a:pt x="2" y="1006"/>
                      </a:lnTo>
                      <a:lnTo>
                        <a:pt x="3" y="1006"/>
                      </a:lnTo>
                      <a:lnTo>
                        <a:pt x="4" y="1007"/>
                      </a:lnTo>
                      <a:lnTo>
                        <a:pt x="7" y="1010"/>
                      </a:lnTo>
                      <a:lnTo>
                        <a:pt x="10" y="1014"/>
                      </a:lnTo>
                      <a:lnTo>
                        <a:pt x="13" y="1012"/>
                      </a:lnTo>
                      <a:lnTo>
                        <a:pt x="14" y="1012"/>
                      </a:lnTo>
                      <a:lnTo>
                        <a:pt x="18" y="1014"/>
                      </a:lnTo>
                      <a:lnTo>
                        <a:pt x="24" y="1003"/>
                      </a:lnTo>
                      <a:lnTo>
                        <a:pt x="25" y="1003"/>
                      </a:lnTo>
                      <a:lnTo>
                        <a:pt x="28" y="1003"/>
                      </a:lnTo>
                      <a:lnTo>
                        <a:pt x="31" y="1003"/>
                      </a:lnTo>
                      <a:lnTo>
                        <a:pt x="32" y="1003"/>
                      </a:lnTo>
                      <a:lnTo>
                        <a:pt x="32" y="1004"/>
                      </a:lnTo>
                      <a:lnTo>
                        <a:pt x="32" y="1006"/>
                      </a:lnTo>
                      <a:lnTo>
                        <a:pt x="35" y="1006"/>
                      </a:lnTo>
                      <a:lnTo>
                        <a:pt x="36" y="1004"/>
                      </a:lnTo>
                      <a:lnTo>
                        <a:pt x="38" y="1001"/>
                      </a:lnTo>
                      <a:lnTo>
                        <a:pt x="38" y="999"/>
                      </a:lnTo>
                      <a:lnTo>
                        <a:pt x="38" y="996"/>
                      </a:lnTo>
                      <a:lnTo>
                        <a:pt x="38" y="994"/>
                      </a:lnTo>
                      <a:lnTo>
                        <a:pt x="36" y="992"/>
                      </a:lnTo>
                      <a:lnTo>
                        <a:pt x="35" y="992"/>
                      </a:lnTo>
                      <a:lnTo>
                        <a:pt x="34" y="992"/>
                      </a:lnTo>
                      <a:lnTo>
                        <a:pt x="34" y="990"/>
                      </a:lnTo>
                      <a:lnTo>
                        <a:pt x="32" y="986"/>
                      </a:lnTo>
                      <a:lnTo>
                        <a:pt x="31" y="983"/>
                      </a:lnTo>
                      <a:lnTo>
                        <a:pt x="31" y="982"/>
                      </a:lnTo>
                      <a:lnTo>
                        <a:pt x="29" y="982"/>
                      </a:lnTo>
                      <a:lnTo>
                        <a:pt x="27" y="981"/>
                      </a:lnTo>
                      <a:lnTo>
                        <a:pt x="24" y="981"/>
                      </a:lnTo>
                      <a:lnTo>
                        <a:pt x="18" y="982"/>
                      </a:lnTo>
                      <a:lnTo>
                        <a:pt x="18" y="978"/>
                      </a:lnTo>
                      <a:lnTo>
                        <a:pt x="16" y="976"/>
                      </a:lnTo>
                      <a:close/>
                      <a:moveTo>
                        <a:pt x="379" y="841"/>
                      </a:moveTo>
                      <a:lnTo>
                        <a:pt x="377" y="851"/>
                      </a:lnTo>
                      <a:lnTo>
                        <a:pt x="381" y="848"/>
                      </a:lnTo>
                      <a:lnTo>
                        <a:pt x="384" y="845"/>
                      </a:lnTo>
                      <a:lnTo>
                        <a:pt x="385" y="844"/>
                      </a:lnTo>
                      <a:lnTo>
                        <a:pt x="386" y="841"/>
                      </a:lnTo>
                      <a:lnTo>
                        <a:pt x="385" y="841"/>
                      </a:lnTo>
                      <a:lnTo>
                        <a:pt x="384" y="840"/>
                      </a:lnTo>
                      <a:lnTo>
                        <a:pt x="382" y="840"/>
                      </a:lnTo>
                      <a:lnTo>
                        <a:pt x="379" y="841"/>
                      </a:lnTo>
                      <a:close/>
                      <a:moveTo>
                        <a:pt x="276" y="60"/>
                      </a:moveTo>
                      <a:lnTo>
                        <a:pt x="287" y="68"/>
                      </a:lnTo>
                      <a:lnTo>
                        <a:pt x="285" y="69"/>
                      </a:lnTo>
                      <a:lnTo>
                        <a:pt x="283" y="72"/>
                      </a:lnTo>
                      <a:lnTo>
                        <a:pt x="280" y="73"/>
                      </a:lnTo>
                      <a:lnTo>
                        <a:pt x="278" y="76"/>
                      </a:lnTo>
                      <a:lnTo>
                        <a:pt x="278" y="78"/>
                      </a:lnTo>
                      <a:lnTo>
                        <a:pt x="280" y="80"/>
                      </a:lnTo>
                      <a:lnTo>
                        <a:pt x="280" y="82"/>
                      </a:lnTo>
                      <a:lnTo>
                        <a:pt x="278" y="83"/>
                      </a:lnTo>
                      <a:lnTo>
                        <a:pt x="276" y="86"/>
                      </a:lnTo>
                      <a:lnTo>
                        <a:pt x="271" y="87"/>
                      </a:lnTo>
                      <a:lnTo>
                        <a:pt x="267" y="90"/>
                      </a:lnTo>
                      <a:lnTo>
                        <a:pt x="266" y="91"/>
                      </a:lnTo>
                      <a:lnTo>
                        <a:pt x="266" y="113"/>
                      </a:lnTo>
                      <a:lnTo>
                        <a:pt x="262" y="112"/>
                      </a:lnTo>
                      <a:lnTo>
                        <a:pt x="258" y="111"/>
                      </a:lnTo>
                      <a:lnTo>
                        <a:pt x="258" y="112"/>
                      </a:lnTo>
                      <a:lnTo>
                        <a:pt x="255" y="115"/>
                      </a:lnTo>
                      <a:lnTo>
                        <a:pt x="252" y="118"/>
                      </a:lnTo>
                      <a:lnTo>
                        <a:pt x="252" y="116"/>
                      </a:lnTo>
                      <a:lnTo>
                        <a:pt x="251" y="115"/>
                      </a:lnTo>
                      <a:lnTo>
                        <a:pt x="251" y="112"/>
                      </a:lnTo>
                      <a:lnTo>
                        <a:pt x="251" y="111"/>
                      </a:lnTo>
                      <a:lnTo>
                        <a:pt x="249" y="111"/>
                      </a:lnTo>
                      <a:lnTo>
                        <a:pt x="242" y="105"/>
                      </a:lnTo>
                      <a:lnTo>
                        <a:pt x="241" y="102"/>
                      </a:lnTo>
                      <a:lnTo>
                        <a:pt x="241" y="101"/>
                      </a:lnTo>
                      <a:lnTo>
                        <a:pt x="241" y="98"/>
                      </a:lnTo>
                      <a:lnTo>
                        <a:pt x="242" y="96"/>
                      </a:lnTo>
                      <a:lnTo>
                        <a:pt x="249" y="86"/>
                      </a:lnTo>
                      <a:lnTo>
                        <a:pt x="252" y="83"/>
                      </a:lnTo>
                      <a:lnTo>
                        <a:pt x="255" y="82"/>
                      </a:lnTo>
                      <a:lnTo>
                        <a:pt x="260" y="79"/>
                      </a:lnTo>
                      <a:lnTo>
                        <a:pt x="265" y="78"/>
                      </a:lnTo>
                      <a:lnTo>
                        <a:pt x="266" y="78"/>
                      </a:lnTo>
                      <a:lnTo>
                        <a:pt x="269" y="76"/>
                      </a:lnTo>
                      <a:lnTo>
                        <a:pt x="273" y="68"/>
                      </a:lnTo>
                      <a:lnTo>
                        <a:pt x="276" y="60"/>
                      </a:lnTo>
                      <a:close/>
                    </a:path>
                  </a:pathLst>
                </a:custGeom>
                <a:solidFill>
                  <a:schemeClr val="accent2">
                    <a:lumMod val="40000"/>
                    <a:lumOff val="60000"/>
                  </a:schemeClr>
                </a:solidFill>
                <a:ln w="9525">
                  <a:solidFill>
                    <a:schemeClr val="bg1"/>
                  </a:solidFill>
                  <a:round/>
                  <a:headEnd/>
                  <a:tailEnd/>
                </a:ln>
              </p:spPr>
              <p:txBody>
                <a:bodyPr/>
                <a:lstStyle/>
                <a:p>
                  <a:pPr eaLnBrk="0" hangingPunct="0">
                    <a:defRPr/>
                  </a:pPr>
                  <a:endParaRPr lang="fi-FI">
                    <a:cs typeface="+mn-cs"/>
                  </a:endParaRPr>
                </a:p>
              </p:txBody>
            </p:sp>
            <p:sp>
              <p:nvSpPr>
                <p:cNvPr id="2105" name="Freeform 113"/>
                <p:cNvSpPr>
                  <a:spLocks noEditPoints="1"/>
                </p:cNvSpPr>
                <p:nvPr/>
              </p:nvSpPr>
              <p:spPr bwMode="auto">
                <a:xfrm>
                  <a:off x="5248" y="1830"/>
                  <a:ext cx="330" cy="214"/>
                </a:xfrm>
                <a:custGeom>
                  <a:avLst/>
                  <a:gdLst>
                    <a:gd name="T0" fmla="*/ 524 w 316"/>
                    <a:gd name="T1" fmla="*/ 229 h 204"/>
                    <a:gd name="T2" fmla="*/ 498 w 316"/>
                    <a:gd name="T3" fmla="*/ 197 h 204"/>
                    <a:gd name="T4" fmla="*/ 479 w 316"/>
                    <a:gd name="T5" fmla="*/ 152 h 204"/>
                    <a:gd name="T6" fmla="*/ 485 w 316"/>
                    <a:gd name="T7" fmla="*/ 82 h 204"/>
                    <a:gd name="T8" fmla="*/ 535 w 316"/>
                    <a:gd name="T9" fmla="*/ 41 h 204"/>
                    <a:gd name="T10" fmla="*/ 533 w 316"/>
                    <a:gd name="T11" fmla="*/ 9 h 204"/>
                    <a:gd name="T12" fmla="*/ 465 w 316"/>
                    <a:gd name="T13" fmla="*/ 3 h 204"/>
                    <a:gd name="T14" fmla="*/ 418 w 316"/>
                    <a:gd name="T15" fmla="*/ 0 h 204"/>
                    <a:gd name="T16" fmla="*/ 319 w 316"/>
                    <a:gd name="T17" fmla="*/ 23 h 204"/>
                    <a:gd name="T18" fmla="*/ 267 w 316"/>
                    <a:gd name="T19" fmla="*/ 25 h 204"/>
                    <a:gd name="T20" fmla="*/ 238 w 316"/>
                    <a:gd name="T21" fmla="*/ 39 h 204"/>
                    <a:gd name="T22" fmla="*/ 206 w 316"/>
                    <a:gd name="T23" fmla="*/ 61 h 204"/>
                    <a:gd name="T24" fmla="*/ 179 w 316"/>
                    <a:gd name="T25" fmla="*/ 67 h 204"/>
                    <a:gd name="T26" fmla="*/ 163 w 316"/>
                    <a:gd name="T27" fmla="*/ 73 h 204"/>
                    <a:gd name="T28" fmla="*/ 137 w 316"/>
                    <a:gd name="T29" fmla="*/ 112 h 204"/>
                    <a:gd name="T30" fmla="*/ 148 w 316"/>
                    <a:gd name="T31" fmla="*/ 147 h 204"/>
                    <a:gd name="T32" fmla="*/ 154 w 316"/>
                    <a:gd name="T33" fmla="*/ 184 h 204"/>
                    <a:gd name="T34" fmla="*/ 167 w 316"/>
                    <a:gd name="T35" fmla="*/ 222 h 204"/>
                    <a:gd name="T36" fmla="*/ 186 w 316"/>
                    <a:gd name="T37" fmla="*/ 249 h 204"/>
                    <a:gd name="T38" fmla="*/ 213 w 316"/>
                    <a:gd name="T39" fmla="*/ 263 h 204"/>
                    <a:gd name="T40" fmla="*/ 234 w 316"/>
                    <a:gd name="T41" fmla="*/ 240 h 204"/>
                    <a:gd name="T42" fmla="*/ 242 w 316"/>
                    <a:gd name="T43" fmla="*/ 299 h 204"/>
                    <a:gd name="T44" fmla="*/ 287 w 316"/>
                    <a:gd name="T45" fmla="*/ 301 h 204"/>
                    <a:gd name="T46" fmla="*/ 319 w 316"/>
                    <a:gd name="T47" fmla="*/ 287 h 204"/>
                    <a:gd name="T48" fmla="*/ 343 w 316"/>
                    <a:gd name="T49" fmla="*/ 287 h 204"/>
                    <a:gd name="T50" fmla="*/ 351 w 316"/>
                    <a:gd name="T51" fmla="*/ 287 h 204"/>
                    <a:gd name="T52" fmla="*/ 383 w 316"/>
                    <a:gd name="T53" fmla="*/ 305 h 204"/>
                    <a:gd name="T54" fmla="*/ 422 w 316"/>
                    <a:gd name="T55" fmla="*/ 326 h 204"/>
                    <a:gd name="T56" fmla="*/ 452 w 316"/>
                    <a:gd name="T57" fmla="*/ 359 h 204"/>
                    <a:gd name="T58" fmla="*/ 489 w 316"/>
                    <a:gd name="T59" fmla="*/ 355 h 204"/>
                    <a:gd name="T60" fmla="*/ 531 w 316"/>
                    <a:gd name="T61" fmla="*/ 347 h 204"/>
                    <a:gd name="T62" fmla="*/ 555 w 316"/>
                    <a:gd name="T63" fmla="*/ 319 h 204"/>
                    <a:gd name="T64" fmla="*/ 575 w 316"/>
                    <a:gd name="T65" fmla="*/ 301 h 204"/>
                    <a:gd name="T66" fmla="*/ 558 w 316"/>
                    <a:gd name="T67" fmla="*/ 282 h 204"/>
                    <a:gd name="T68" fmla="*/ 3 w 316"/>
                    <a:gd name="T69" fmla="*/ 282 h 204"/>
                    <a:gd name="T70" fmla="*/ 26 w 316"/>
                    <a:gd name="T71" fmla="*/ 294 h 204"/>
                    <a:gd name="T72" fmla="*/ 6 w 316"/>
                    <a:gd name="T73" fmla="*/ 331 h 204"/>
                    <a:gd name="T74" fmla="*/ 36 w 316"/>
                    <a:gd name="T75" fmla="*/ 306 h 204"/>
                    <a:gd name="T76" fmla="*/ 59 w 316"/>
                    <a:gd name="T77" fmla="*/ 267 h 204"/>
                    <a:gd name="T78" fmla="*/ 80 w 316"/>
                    <a:gd name="T79" fmla="*/ 261 h 204"/>
                    <a:gd name="T80" fmla="*/ 116 w 316"/>
                    <a:gd name="T81" fmla="*/ 238 h 204"/>
                    <a:gd name="T82" fmla="*/ 129 w 316"/>
                    <a:gd name="T83" fmla="*/ 216 h 204"/>
                    <a:gd name="T84" fmla="*/ 136 w 316"/>
                    <a:gd name="T85" fmla="*/ 192 h 204"/>
                    <a:gd name="T86" fmla="*/ 95 w 316"/>
                    <a:gd name="T87" fmla="*/ 208 h 204"/>
                    <a:gd name="T88" fmla="*/ 65 w 316"/>
                    <a:gd name="T89" fmla="*/ 197 h 204"/>
                    <a:gd name="T90" fmla="*/ 30 w 316"/>
                    <a:gd name="T91" fmla="*/ 228 h 204"/>
                    <a:gd name="T92" fmla="*/ 0 w 316"/>
                    <a:gd name="T93" fmla="*/ 255 h 204"/>
                    <a:gd name="T94" fmla="*/ 112 w 316"/>
                    <a:gd name="T95" fmla="*/ 125 h 204"/>
                    <a:gd name="T96" fmla="*/ 116 w 316"/>
                    <a:gd name="T97" fmla="*/ 140 h 204"/>
                    <a:gd name="T98" fmla="*/ 130 w 316"/>
                    <a:gd name="T99" fmla="*/ 125 h 204"/>
                    <a:gd name="T100" fmla="*/ 44 w 316"/>
                    <a:gd name="T101" fmla="*/ 138 h 204"/>
                    <a:gd name="T102" fmla="*/ 48 w 316"/>
                    <a:gd name="T103" fmla="*/ 167 h 204"/>
                    <a:gd name="T104" fmla="*/ 84 w 316"/>
                    <a:gd name="T105" fmla="*/ 166 h 204"/>
                    <a:gd name="T106" fmla="*/ 69 w 316"/>
                    <a:gd name="T107" fmla="*/ 126 h 20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16"/>
                    <a:gd name="T163" fmla="*/ 0 h 204"/>
                    <a:gd name="T164" fmla="*/ 316 w 316"/>
                    <a:gd name="T165" fmla="*/ 204 h 20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16" h="204">
                      <a:moveTo>
                        <a:pt x="298" y="148"/>
                      </a:moveTo>
                      <a:lnTo>
                        <a:pt x="295" y="146"/>
                      </a:lnTo>
                      <a:lnTo>
                        <a:pt x="294" y="143"/>
                      </a:lnTo>
                      <a:lnTo>
                        <a:pt x="292" y="140"/>
                      </a:lnTo>
                      <a:lnTo>
                        <a:pt x="291" y="136"/>
                      </a:lnTo>
                      <a:lnTo>
                        <a:pt x="289" y="129"/>
                      </a:lnTo>
                      <a:lnTo>
                        <a:pt x="288" y="125"/>
                      </a:lnTo>
                      <a:lnTo>
                        <a:pt x="287" y="122"/>
                      </a:lnTo>
                      <a:lnTo>
                        <a:pt x="284" y="119"/>
                      </a:lnTo>
                      <a:lnTo>
                        <a:pt x="280" y="117"/>
                      </a:lnTo>
                      <a:lnTo>
                        <a:pt x="277" y="114"/>
                      </a:lnTo>
                      <a:lnTo>
                        <a:pt x="274" y="111"/>
                      </a:lnTo>
                      <a:lnTo>
                        <a:pt x="273" y="110"/>
                      </a:lnTo>
                      <a:lnTo>
                        <a:pt x="273" y="107"/>
                      </a:lnTo>
                      <a:lnTo>
                        <a:pt x="274" y="103"/>
                      </a:lnTo>
                      <a:lnTo>
                        <a:pt x="273" y="99"/>
                      </a:lnTo>
                      <a:lnTo>
                        <a:pt x="270" y="94"/>
                      </a:lnTo>
                      <a:lnTo>
                        <a:pt x="265" y="86"/>
                      </a:lnTo>
                      <a:lnTo>
                        <a:pt x="259" y="78"/>
                      </a:lnTo>
                      <a:lnTo>
                        <a:pt x="252" y="71"/>
                      </a:lnTo>
                      <a:lnTo>
                        <a:pt x="256" y="61"/>
                      </a:lnTo>
                      <a:lnTo>
                        <a:pt x="262" y="53"/>
                      </a:lnTo>
                      <a:lnTo>
                        <a:pt x="265" y="50"/>
                      </a:lnTo>
                      <a:lnTo>
                        <a:pt x="269" y="47"/>
                      </a:lnTo>
                      <a:lnTo>
                        <a:pt x="274" y="46"/>
                      </a:lnTo>
                      <a:lnTo>
                        <a:pt x="281" y="47"/>
                      </a:lnTo>
                      <a:lnTo>
                        <a:pt x="285" y="47"/>
                      </a:lnTo>
                      <a:lnTo>
                        <a:pt x="289" y="38"/>
                      </a:lnTo>
                      <a:lnTo>
                        <a:pt x="295" y="27"/>
                      </a:lnTo>
                      <a:lnTo>
                        <a:pt x="296" y="24"/>
                      </a:lnTo>
                      <a:lnTo>
                        <a:pt x="298" y="23"/>
                      </a:lnTo>
                      <a:lnTo>
                        <a:pt x="299" y="21"/>
                      </a:lnTo>
                      <a:lnTo>
                        <a:pt x="299" y="18"/>
                      </a:lnTo>
                      <a:lnTo>
                        <a:pt x="299" y="14"/>
                      </a:lnTo>
                      <a:lnTo>
                        <a:pt x="296" y="11"/>
                      </a:lnTo>
                      <a:lnTo>
                        <a:pt x="295" y="9"/>
                      </a:lnTo>
                      <a:lnTo>
                        <a:pt x="292" y="6"/>
                      </a:lnTo>
                      <a:lnTo>
                        <a:pt x="288" y="3"/>
                      </a:lnTo>
                      <a:lnTo>
                        <a:pt x="276" y="2"/>
                      </a:lnTo>
                      <a:lnTo>
                        <a:pt x="269" y="2"/>
                      </a:lnTo>
                      <a:lnTo>
                        <a:pt x="260" y="2"/>
                      </a:lnTo>
                      <a:lnTo>
                        <a:pt x="258" y="3"/>
                      </a:lnTo>
                      <a:lnTo>
                        <a:pt x="255" y="6"/>
                      </a:lnTo>
                      <a:lnTo>
                        <a:pt x="252" y="7"/>
                      </a:lnTo>
                      <a:lnTo>
                        <a:pt x="247" y="7"/>
                      </a:lnTo>
                      <a:lnTo>
                        <a:pt x="244" y="6"/>
                      </a:lnTo>
                      <a:lnTo>
                        <a:pt x="238" y="3"/>
                      </a:lnTo>
                      <a:lnTo>
                        <a:pt x="231" y="0"/>
                      </a:lnTo>
                      <a:lnTo>
                        <a:pt x="186" y="0"/>
                      </a:lnTo>
                      <a:lnTo>
                        <a:pt x="184" y="0"/>
                      </a:lnTo>
                      <a:lnTo>
                        <a:pt x="183" y="2"/>
                      </a:lnTo>
                      <a:lnTo>
                        <a:pt x="180" y="6"/>
                      </a:lnTo>
                      <a:lnTo>
                        <a:pt x="179" y="10"/>
                      </a:lnTo>
                      <a:lnTo>
                        <a:pt x="177" y="11"/>
                      </a:lnTo>
                      <a:lnTo>
                        <a:pt x="176" y="13"/>
                      </a:lnTo>
                      <a:lnTo>
                        <a:pt x="171" y="14"/>
                      </a:lnTo>
                      <a:lnTo>
                        <a:pt x="166" y="14"/>
                      </a:lnTo>
                      <a:lnTo>
                        <a:pt x="158" y="14"/>
                      </a:lnTo>
                      <a:lnTo>
                        <a:pt x="151" y="13"/>
                      </a:lnTo>
                      <a:lnTo>
                        <a:pt x="147" y="13"/>
                      </a:lnTo>
                      <a:lnTo>
                        <a:pt x="144" y="13"/>
                      </a:lnTo>
                      <a:lnTo>
                        <a:pt x="143" y="17"/>
                      </a:lnTo>
                      <a:lnTo>
                        <a:pt x="141" y="21"/>
                      </a:lnTo>
                      <a:lnTo>
                        <a:pt x="139" y="23"/>
                      </a:lnTo>
                      <a:lnTo>
                        <a:pt x="136" y="23"/>
                      </a:lnTo>
                      <a:lnTo>
                        <a:pt x="132" y="23"/>
                      </a:lnTo>
                      <a:lnTo>
                        <a:pt x="128" y="23"/>
                      </a:lnTo>
                      <a:lnTo>
                        <a:pt x="122" y="24"/>
                      </a:lnTo>
                      <a:lnTo>
                        <a:pt x="121" y="25"/>
                      </a:lnTo>
                      <a:lnTo>
                        <a:pt x="118" y="29"/>
                      </a:lnTo>
                      <a:lnTo>
                        <a:pt x="117" y="32"/>
                      </a:lnTo>
                      <a:lnTo>
                        <a:pt x="114" y="34"/>
                      </a:lnTo>
                      <a:lnTo>
                        <a:pt x="111" y="35"/>
                      </a:lnTo>
                      <a:lnTo>
                        <a:pt x="107" y="34"/>
                      </a:lnTo>
                      <a:lnTo>
                        <a:pt x="103" y="34"/>
                      </a:lnTo>
                      <a:lnTo>
                        <a:pt x="100" y="34"/>
                      </a:lnTo>
                      <a:lnTo>
                        <a:pt x="99" y="34"/>
                      </a:lnTo>
                      <a:lnTo>
                        <a:pt x="99" y="38"/>
                      </a:lnTo>
                      <a:lnTo>
                        <a:pt x="99" y="42"/>
                      </a:lnTo>
                      <a:lnTo>
                        <a:pt x="97" y="43"/>
                      </a:lnTo>
                      <a:lnTo>
                        <a:pt x="96" y="43"/>
                      </a:lnTo>
                      <a:lnTo>
                        <a:pt x="94" y="42"/>
                      </a:lnTo>
                      <a:lnTo>
                        <a:pt x="93" y="42"/>
                      </a:lnTo>
                      <a:lnTo>
                        <a:pt x="90" y="42"/>
                      </a:lnTo>
                      <a:lnTo>
                        <a:pt x="90" y="47"/>
                      </a:lnTo>
                      <a:lnTo>
                        <a:pt x="83" y="52"/>
                      </a:lnTo>
                      <a:lnTo>
                        <a:pt x="81" y="54"/>
                      </a:lnTo>
                      <a:lnTo>
                        <a:pt x="79" y="56"/>
                      </a:lnTo>
                      <a:lnTo>
                        <a:pt x="78" y="58"/>
                      </a:lnTo>
                      <a:lnTo>
                        <a:pt x="76" y="63"/>
                      </a:lnTo>
                      <a:lnTo>
                        <a:pt x="76" y="67"/>
                      </a:lnTo>
                      <a:lnTo>
                        <a:pt x="78" y="71"/>
                      </a:lnTo>
                      <a:lnTo>
                        <a:pt x="82" y="74"/>
                      </a:lnTo>
                      <a:lnTo>
                        <a:pt x="82" y="79"/>
                      </a:lnTo>
                      <a:lnTo>
                        <a:pt x="82" y="81"/>
                      </a:lnTo>
                      <a:lnTo>
                        <a:pt x="82" y="83"/>
                      </a:lnTo>
                      <a:lnTo>
                        <a:pt x="82" y="89"/>
                      </a:lnTo>
                      <a:lnTo>
                        <a:pt x="82" y="93"/>
                      </a:lnTo>
                      <a:lnTo>
                        <a:pt x="88" y="96"/>
                      </a:lnTo>
                      <a:lnTo>
                        <a:pt x="88" y="97"/>
                      </a:lnTo>
                      <a:lnTo>
                        <a:pt x="86" y="100"/>
                      </a:lnTo>
                      <a:lnTo>
                        <a:pt x="85" y="104"/>
                      </a:lnTo>
                      <a:lnTo>
                        <a:pt x="82" y="110"/>
                      </a:lnTo>
                      <a:lnTo>
                        <a:pt x="82" y="117"/>
                      </a:lnTo>
                      <a:lnTo>
                        <a:pt x="83" y="118"/>
                      </a:lnTo>
                      <a:lnTo>
                        <a:pt x="86" y="119"/>
                      </a:lnTo>
                      <a:lnTo>
                        <a:pt x="90" y="122"/>
                      </a:lnTo>
                      <a:lnTo>
                        <a:pt x="92" y="126"/>
                      </a:lnTo>
                      <a:lnTo>
                        <a:pt x="93" y="130"/>
                      </a:lnTo>
                      <a:lnTo>
                        <a:pt x="94" y="135"/>
                      </a:lnTo>
                      <a:lnTo>
                        <a:pt x="94" y="136"/>
                      </a:lnTo>
                      <a:lnTo>
                        <a:pt x="96" y="137"/>
                      </a:lnTo>
                      <a:lnTo>
                        <a:pt x="99" y="139"/>
                      </a:lnTo>
                      <a:lnTo>
                        <a:pt x="103" y="139"/>
                      </a:lnTo>
                      <a:lnTo>
                        <a:pt x="105" y="140"/>
                      </a:lnTo>
                      <a:lnTo>
                        <a:pt x="107" y="140"/>
                      </a:lnTo>
                      <a:lnTo>
                        <a:pt x="110" y="140"/>
                      </a:lnTo>
                      <a:lnTo>
                        <a:pt x="112" y="144"/>
                      </a:lnTo>
                      <a:lnTo>
                        <a:pt x="114" y="148"/>
                      </a:lnTo>
                      <a:lnTo>
                        <a:pt x="118" y="148"/>
                      </a:lnTo>
                      <a:lnTo>
                        <a:pt x="119" y="147"/>
                      </a:lnTo>
                      <a:lnTo>
                        <a:pt x="122" y="146"/>
                      </a:lnTo>
                      <a:lnTo>
                        <a:pt x="125" y="146"/>
                      </a:lnTo>
                      <a:lnTo>
                        <a:pt x="126" y="140"/>
                      </a:lnTo>
                      <a:lnTo>
                        <a:pt x="128" y="135"/>
                      </a:lnTo>
                      <a:lnTo>
                        <a:pt x="129" y="135"/>
                      </a:lnTo>
                      <a:lnTo>
                        <a:pt x="130" y="135"/>
                      </a:lnTo>
                      <a:lnTo>
                        <a:pt x="135" y="136"/>
                      </a:lnTo>
                      <a:lnTo>
                        <a:pt x="136" y="137"/>
                      </a:lnTo>
                      <a:lnTo>
                        <a:pt x="139" y="137"/>
                      </a:lnTo>
                      <a:lnTo>
                        <a:pt x="135" y="157"/>
                      </a:lnTo>
                      <a:lnTo>
                        <a:pt x="133" y="168"/>
                      </a:lnTo>
                      <a:lnTo>
                        <a:pt x="132" y="177"/>
                      </a:lnTo>
                      <a:lnTo>
                        <a:pt x="140" y="176"/>
                      </a:lnTo>
                      <a:lnTo>
                        <a:pt x="147" y="173"/>
                      </a:lnTo>
                      <a:lnTo>
                        <a:pt x="151" y="172"/>
                      </a:lnTo>
                      <a:lnTo>
                        <a:pt x="154" y="170"/>
                      </a:lnTo>
                      <a:lnTo>
                        <a:pt x="159" y="169"/>
                      </a:lnTo>
                      <a:lnTo>
                        <a:pt x="164" y="168"/>
                      </a:lnTo>
                      <a:lnTo>
                        <a:pt x="168" y="166"/>
                      </a:lnTo>
                      <a:lnTo>
                        <a:pt x="172" y="165"/>
                      </a:lnTo>
                      <a:lnTo>
                        <a:pt x="175" y="164"/>
                      </a:lnTo>
                      <a:lnTo>
                        <a:pt x="177" y="162"/>
                      </a:lnTo>
                      <a:lnTo>
                        <a:pt x="177" y="161"/>
                      </a:lnTo>
                      <a:lnTo>
                        <a:pt x="179" y="161"/>
                      </a:lnTo>
                      <a:lnTo>
                        <a:pt x="182" y="159"/>
                      </a:lnTo>
                      <a:lnTo>
                        <a:pt x="184" y="159"/>
                      </a:lnTo>
                      <a:lnTo>
                        <a:pt x="186" y="159"/>
                      </a:lnTo>
                      <a:lnTo>
                        <a:pt x="187" y="161"/>
                      </a:lnTo>
                      <a:lnTo>
                        <a:pt x="188" y="161"/>
                      </a:lnTo>
                      <a:lnTo>
                        <a:pt x="190" y="164"/>
                      </a:lnTo>
                      <a:lnTo>
                        <a:pt x="191" y="165"/>
                      </a:lnTo>
                      <a:lnTo>
                        <a:pt x="193" y="165"/>
                      </a:lnTo>
                      <a:lnTo>
                        <a:pt x="194" y="164"/>
                      </a:lnTo>
                      <a:lnTo>
                        <a:pt x="194" y="162"/>
                      </a:lnTo>
                      <a:lnTo>
                        <a:pt x="194" y="161"/>
                      </a:lnTo>
                      <a:lnTo>
                        <a:pt x="195" y="159"/>
                      </a:lnTo>
                      <a:lnTo>
                        <a:pt x="198" y="161"/>
                      </a:lnTo>
                      <a:lnTo>
                        <a:pt x="200" y="161"/>
                      </a:lnTo>
                      <a:lnTo>
                        <a:pt x="204" y="165"/>
                      </a:lnTo>
                      <a:lnTo>
                        <a:pt x="209" y="169"/>
                      </a:lnTo>
                      <a:lnTo>
                        <a:pt x="212" y="172"/>
                      </a:lnTo>
                      <a:lnTo>
                        <a:pt x="215" y="175"/>
                      </a:lnTo>
                      <a:lnTo>
                        <a:pt x="220" y="176"/>
                      </a:lnTo>
                      <a:lnTo>
                        <a:pt x="226" y="179"/>
                      </a:lnTo>
                      <a:lnTo>
                        <a:pt x="230" y="182"/>
                      </a:lnTo>
                      <a:lnTo>
                        <a:pt x="231" y="183"/>
                      </a:lnTo>
                      <a:lnTo>
                        <a:pt x="234" y="184"/>
                      </a:lnTo>
                      <a:lnTo>
                        <a:pt x="234" y="187"/>
                      </a:lnTo>
                      <a:lnTo>
                        <a:pt x="236" y="190"/>
                      </a:lnTo>
                      <a:lnTo>
                        <a:pt x="238" y="193"/>
                      </a:lnTo>
                      <a:lnTo>
                        <a:pt x="240" y="195"/>
                      </a:lnTo>
                      <a:lnTo>
                        <a:pt x="245" y="200"/>
                      </a:lnTo>
                      <a:lnTo>
                        <a:pt x="249" y="202"/>
                      </a:lnTo>
                      <a:lnTo>
                        <a:pt x="252" y="204"/>
                      </a:lnTo>
                      <a:lnTo>
                        <a:pt x="255" y="204"/>
                      </a:lnTo>
                      <a:lnTo>
                        <a:pt x="260" y="204"/>
                      </a:lnTo>
                      <a:lnTo>
                        <a:pt x="265" y="204"/>
                      </a:lnTo>
                      <a:lnTo>
                        <a:pt x="269" y="202"/>
                      </a:lnTo>
                      <a:lnTo>
                        <a:pt x="271" y="200"/>
                      </a:lnTo>
                      <a:lnTo>
                        <a:pt x="274" y="197"/>
                      </a:lnTo>
                      <a:lnTo>
                        <a:pt x="276" y="195"/>
                      </a:lnTo>
                      <a:lnTo>
                        <a:pt x="278" y="194"/>
                      </a:lnTo>
                      <a:lnTo>
                        <a:pt x="283" y="194"/>
                      </a:lnTo>
                      <a:lnTo>
                        <a:pt x="285" y="194"/>
                      </a:lnTo>
                      <a:lnTo>
                        <a:pt x="294" y="195"/>
                      </a:lnTo>
                      <a:lnTo>
                        <a:pt x="306" y="197"/>
                      </a:lnTo>
                      <a:lnTo>
                        <a:pt x="307" y="193"/>
                      </a:lnTo>
                      <a:lnTo>
                        <a:pt x="307" y="188"/>
                      </a:lnTo>
                      <a:lnTo>
                        <a:pt x="307" y="184"/>
                      </a:lnTo>
                      <a:lnTo>
                        <a:pt x="309" y="182"/>
                      </a:lnTo>
                      <a:lnTo>
                        <a:pt x="307" y="179"/>
                      </a:lnTo>
                      <a:lnTo>
                        <a:pt x="307" y="176"/>
                      </a:lnTo>
                      <a:lnTo>
                        <a:pt x="307" y="170"/>
                      </a:lnTo>
                      <a:lnTo>
                        <a:pt x="309" y="169"/>
                      </a:lnTo>
                      <a:lnTo>
                        <a:pt x="310" y="169"/>
                      </a:lnTo>
                      <a:lnTo>
                        <a:pt x="314" y="169"/>
                      </a:lnTo>
                      <a:lnTo>
                        <a:pt x="316" y="169"/>
                      </a:lnTo>
                      <a:lnTo>
                        <a:pt x="316" y="166"/>
                      </a:lnTo>
                      <a:lnTo>
                        <a:pt x="316" y="164"/>
                      </a:lnTo>
                      <a:lnTo>
                        <a:pt x="314" y="161"/>
                      </a:lnTo>
                      <a:lnTo>
                        <a:pt x="313" y="159"/>
                      </a:lnTo>
                      <a:lnTo>
                        <a:pt x="310" y="159"/>
                      </a:lnTo>
                      <a:lnTo>
                        <a:pt x="309" y="159"/>
                      </a:lnTo>
                      <a:lnTo>
                        <a:pt x="306" y="157"/>
                      </a:lnTo>
                      <a:lnTo>
                        <a:pt x="303" y="153"/>
                      </a:lnTo>
                      <a:lnTo>
                        <a:pt x="302" y="150"/>
                      </a:lnTo>
                      <a:lnTo>
                        <a:pt x="299" y="148"/>
                      </a:lnTo>
                      <a:lnTo>
                        <a:pt x="298" y="148"/>
                      </a:lnTo>
                      <a:close/>
                      <a:moveTo>
                        <a:pt x="3" y="159"/>
                      </a:moveTo>
                      <a:lnTo>
                        <a:pt x="6" y="159"/>
                      </a:lnTo>
                      <a:lnTo>
                        <a:pt x="9" y="159"/>
                      </a:lnTo>
                      <a:lnTo>
                        <a:pt x="11" y="161"/>
                      </a:lnTo>
                      <a:lnTo>
                        <a:pt x="13" y="162"/>
                      </a:lnTo>
                      <a:lnTo>
                        <a:pt x="14" y="164"/>
                      </a:lnTo>
                      <a:lnTo>
                        <a:pt x="14" y="166"/>
                      </a:lnTo>
                      <a:lnTo>
                        <a:pt x="16" y="168"/>
                      </a:lnTo>
                      <a:lnTo>
                        <a:pt x="16" y="169"/>
                      </a:lnTo>
                      <a:lnTo>
                        <a:pt x="10" y="176"/>
                      </a:lnTo>
                      <a:lnTo>
                        <a:pt x="7" y="180"/>
                      </a:lnTo>
                      <a:lnTo>
                        <a:pt x="6" y="183"/>
                      </a:lnTo>
                      <a:lnTo>
                        <a:pt x="6" y="186"/>
                      </a:lnTo>
                      <a:lnTo>
                        <a:pt x="7" y="188"/>
                      </a:lnTo>
                      <a:lnTo>
                        <a:pt x="9" y="188"/>
                      </a:lnTo>
                      <a:lnTo>
                        <a:pt x="9" y="191"/>
                      </a:lnTo>
                      <a:lnTo>
                        <a:pt x="11" y="191"/>
                      </a:lnTo>
                      <a:lnTo>
                        <a:pt x="16" y="191"/>
                      </a:lnTo>
                      <a:lnTo>
                        <a:pt x="21" y="173"/>
                      </a:lnTo>
                      <a:lnTo>
                        <a:pt x="24" y="165"/>
                      </a:lnTo>
                      <a:lnTo>
                        <a:pt x="27" y="157"/>
                      </a:lnTo>
                      <a:lnTo>
                        <a:pt x="29" y="155"/>
                      </a:lnTo>
                      <a:lnTo>
                        <a:pt x="29" y="154"/>
                      </a:lnTo>
                      <a:lnTo>
                        <a:pt x="31" y="153"/>
                      </a:lnTo>
                      <a:lnTo>
                        <a:pt x="32" y="151"/>
                      </a:lnTo>
                      <a:lnTo>
                        <a:pt x="38" y="155"/>
                      </a:lnTo>
                      <a:lnTo>
                        <a:pt x="43" y="159"/>
                      </a:lnTo>
                      <a:lnTo>
                        <a:pt x="43" y="155"/>
                      </a:lnTo>
                      <a:lnTo>
                        <a:pt x="43" y="153"/>
                      </a:lnTo>
                      <a:lnTo>
                        <a:pt x="43" y="150"/>
                      </a:lnTo>
                      <a:lnTo>
                        <a:pt x="45" y="146"/>
                      </a:lnTo>
                      <a:lnTo>
                        <a:pt x="61" y="140"/>
                      </a:lnTo>
                      <a:lnTo>
                        <a:pt x="61" y="139"/>
                      </a:lnTo>
                      <a:lnTo>
                        <a:pt x="63" y="136"/>
                      </a:lnTo>
                      <a:lnTo>
                        <a:pt x="63" y="135"/>
                      </a:lnTo>
                      <a:lnTo>
                        <a:pt x="63" y="133"/>
                      </a:lnTo>
                      <a:lnTo>
                        <a:pt x="64" y="133"/>
                      </a:lnTo>
                      <a:lnTo>
                        <a:pt x="65" y="132"/>
                      </a:lnTo>
                      <a:lnTo>
                        <a:pt x="68" y="133"/>
                      </a:lnTo>
                      <a:lnTo>
                        <a:pt x="70" y="133"/>
                      </a:lnTo>
                      <a:lnTo>
                        <a:pt x="72" y="133"/>
                      </a:lnTo>
                      <a:lnTo>
                        <a:pt x="67" y="122"/>
                      </a:lnTo>
                      <a:lnTo>
                        <a:pt x="71" y="121"/>
                      </a:lnTo>
                      <a:lnTo>
                        <a:pt x="78" y="119"/>
                      </a:lnTo>
                      <a:lnTo>
                        <a:pt x="79" y="118"/>
                      </a:lnTo>
                      <a:lnTo>
                        <a:pt x="81" y="117"/>
                      </a:lnTo>
                      <a:lnTo>
                        <a:pt x="81" y="115"/>
                      </a:lnTo>
                      <a:lnTo>
                        <a:pt x="79" y="112"/>
                      </a:lnTo>
                      <a:lnTo>
                        <a:pt x="75" y="108"/>
                      </a:lnTo>
                      <a:lnTo>
                        <a:pt x="71" y="104"/>
                      </a:lnTo>
                      <a:lnTo>
                        <a:pt x="68" y="103"/>
                      </a:lnTo>
                      <a:lnTo>
                        <a:pt x="64" y="103"/>
                      </a:lnTo>
                      <a:lnTo>
                        <a:pt x="64" y="110"/>
                      </a:lnTo>
                      <a:lnTo>
                        <a:pt x="64" y="117"/>
                      </a:lnTo>
                      <a:lnTo>
                        <a:pt x="52" y="117"/>
                      </a:lnTo>
                      <a:lnTo>
                        <a:pt x="40" y="117"/>
                      </a:lnTo>
                      <a:lnTo>
                        <a:pt x="39" y="117"/>
                      </a:lnTo>
                      <a:lnTo>
                        <a:pt x="39" y="115"/>
                      </a:lnTo>
                      <a:lnTo>
                        <a:pt x="38" y="112"/>
                      </a:lnTo>
                      <a:lnTo>
                        <a:pt x="36" y="112"/>
                      </a:lnTo>
                      <a:lnTo>
                        <a:pt x="36" y="111"/>
                      </a:lnTo>
                      <a:lnTo>
                        <a:pt x="32" y="111"/>
                      </a:lnTo>
                      <a:lnTo>
                        <a:pt x="29" y="112"/>
                      </a:lnTo>
                      <a:lnTo>
                        <a:pt x="28" y="114"/>
                      </a:lnTo>
                      <a:lnTo>
                        <a:pt x="25" y="118"/>
                      </a:lnTo>
                      <a:lnTo>
                        <a:pt x="21" y="123"/>
                      </a:lnTo>
                      <a:lnTo>
                        <a:pt x="18" y="128"/>
                      </a:lnTo>
                      <a:lnTo>
                        <a:pt x="13" y="132"/>
                      </a:lnTo>
                      <a:lnTo>
                        <a:pt x="11" y="133"/>
                      </a:lnTo>
                      <a:lnTo>
                        <a:pt x="10" y="133"/>
                      </a:lnTo>
                      <a:lnTo>
                        <a:pt x="6" y="130"/>
                      </a:lnTo>
                      <a:lnTo>
                        <a:pt x="0" y="128"/>
                      </a:lnTo>
                      <a:lnTo>
                        <a:pt x="0" y="144"/>
                      </a:lnTo>
                      <a:lnTo>
                        <a:pt x="0" y="151"/>
                      </a:lnTo>
                      <a:lnTo>
                        <a:pt x="0" y="154"/>
                      </a:lnTo>
                      <a:lnTo>
                        <a:pt x="0" y="157"/>
                      </a:lnTo>
                      <a:lnTo>
                        <a:pt x="3" y="159"/>
                      </a:lnTo>
                      <a:close/>
                      <a:moveTo>
                        <a:pt x="64" y="68"/>
                      </a:moveTo>
                      <a:lnTo>
                        <a:pt x="63" y="70"/>
                      </a:lnTo>
                      <a:lnTo>
                        <a:pt x="61" y="71"/>
                      </a:lnTo>
                      <a:lnTo>
                        <a:pt x="60" y="75"/>
                      </a:lnTo>
                      <a:lnTo>
                        <a:pt x="60" y="76"/>
                      </a:lnTo>
                      <a:lnTo>
                        <a:pt x="60" y="78"/>
                      </a:lnTo>
                      <a:lnTo>
                        <a:pt x="61" y="79"/>
                      </a:lnTo>
                      <a:lnTo>
                        <a:pt x="64" y="79"/>
                      </a:lnTo>
                      <a:lnTo>
                        <a:pt x="67" y="79"/>
                      </a:lnTo>
                      <a:lnTo>
                        <a:pt x="70" y="76"/>
                      </a:lnTo>
                      <a:lnTo>
                        <a:pt x="72" y="75"/>
                      </a:lnTo>
                      <a:lnTo>
                        <a:pt x="74" y="72"/>
                      </a:lnTo>
                      <a:lnTo>
                        <a:pt x="74" y="71"/>
                      </a:lnTo>
                      <a:lnTo>
                        <a:pt x="72" y="70"/>
                      </a:lnTo>
                      <a:lnTo>
                        <a:pt x="68" y="68"/>
                      </a:lnTo>
                      <a:lnTo>
                        <a:pt x="64" y="68"/>
                      </a:lnTo>
                      <a:close/>
                      <a:moveTo>
                        <a:pt x="35" y="64"/>
                      </a:moveTo>
                      <a:lnTo>
                        <a:pt x="29" y="72"/>
                      </a:lnTo>
                      <a:lnTo>
                        <a:pt x="28" y="75"/>
                      </a:lnTo>
                      <a:lnTo>
                        <a:pt x="25" y="78"/>
                      </a:lnTo>
                      <a:lnTo>
                        <a:pt x="22" y="79"/>
                      </a:lnTo>
                      <a:lnTo>
                        <a:pt x="20" y="81"/>
                      </a:lnTo>
                      <a:lnTo>
                        <a:pt x="9" y="85"/>
                      </a:lnTo>
                      <a:lnTo>
                        <a:pt x="17" y="88"/>
                      </a:lnTo>
                      <a:lnTo>
                        <a:pt x="27" y="93"/>
                      </a:lnTo>
                      <a:lnTo>
                        <a:pt x="27" y="94"/>
                      </a:lnTo>
                      <a:lnTo>
                        <a:pt x="27" y="99"/>
                      </a:lnTo>
                      <a:lnTo>
                        <a:pt x="27" y="105"/>
                      </a:lnTo>
                      <a:lnTo>
                        <a:pt x="32" y="105"/>
                      </a:lnTo>
                      <a:lnTo>
                        <a:pt x="38" y="105"/>
                      </a:lnTo>
                      <a:lnTo>
                        <a:pt x="43" y="99"/>
                      </a:lnTo>
                      <a:lnTo>
                        <a:pt x="47" y="93"/>
                      </a:lnTo>
                      <a:lnTo>
                        <a:pt x="50" y="88"/>
                      </a:lnTo>
                      <a:lnTo>
                        <a:pt x="53" y="82"/>
                      </a:lnTo>
                      <a:lnTo>
                        <a:pt x="50" y="76"/>
                      </a:lnTo>
                      <a:lnTo>
                        <a:pt x="45" y="76"/>
                      </a:lnTo>
                      <a:lnTo>
                        <a:pt x="40" y="76"/>
                      </a:lnTo>
                      <a:lnTo>
                        <a:pt x="39" y="71"/>
                      </a:lnTo>
                      <a:lnTo>
                        <a:pt x="40" y="67"/>
                      </a:lnTo>
                      <a:lnTo>
                        <a:pt x="38" y="65"/>
                      </a:lnTo>
                      <a:lnTo>
                        <a:pt x="35" y="64"/>
                      </a:lnTo>
                      <a:close/>
                    </a:path>
                  </a:pathLst>
                </a:custGeom>
                <a:solidFill>
                  <a:schemeClr val="accent2">
                    <a:lumMod val="40000"/>
                    <a:lumOff val="60000"/>
                  </a:schemeClr>
                </a:solidFill>
                <a:ln w="9525">
                  <a:solidFill>
                    <a:schemeClr val="bg1"/>
                  </a:solidFill>
                  <a:round/>
                  <a:headEnd/>
                  <a:tailEnd/>
                </a:ln>
              </p:spPr>
              <p:txBody>
                <a:bodyPr/>
                <a:lstStyle/>
                <a:p>
                  <a:pPr eaLnBrk="0" hangingPunct="0">
                    <a:defRPr/>
                  </a:pPr>
                  <a:endParaRPr lang="fi-FI">
                    <a:cs typeface="+mn-cs"/>
                  </a:endParaRPr>
                </a:p>
              </p:txBody>
            </p:sp>
            <p:sp>
              <p:nvSpPr>
                <p:cNvPr id="2" name="Freeform 114" descr="Diagonalrand från höger bred"/>
                <p:cNvSpPr>
                  <a:spLocks noEditPoints="1"/>
                </p:cNvSpPr>
                <p:nvPr/>
              </p:nvSpPr>
              <p:spPr bwMode="auto">
                <a:xfrm>
                  <a:off x="3473" y="2071"/>
                  <a:ext cx="538" cy="676"/>
                </a:xfrm>
                <a:custGeom>
                  <a:avLst/>
                  <a:gdLst>
                    <a:gd name="T0" fmla="*/ 1286 w 513"/>
                    <a:gd name="T1" fmla="*/ 2855 h 644"/>
                    <a:gd name="T2" fmla="*/ 1017 w 513"/>
                    <a:gd name="T3" fmla="*/ 2855 h 644"/>
                    <a:gd name="T4" fmla="*/ 685 w 513"/>
                    <a:gd name="T5" fmla="*/ 2906 h 644"/>
                    <a:gd name="T6" fmla="*/ 374 w 513"/>
                    <a:gd name="T7" fmla="*/ 3106 h 644"/>
                    <a:gd name="T8" fmla="*/ 9 w 513"/>
                    <a:gd name="T9" fmla="*/ 3272 h 644"/>
                    <a:gd name="T10" fmla="*/ 120 w 513"/>
                    <a:gd name="T11" fmla="*/ 3357 h 644"/>
                    <a:gd name="T12" fmla="*/ 254 w 513"/>
                    <a:gd name="T13" fmla="*/ 3418 h 644"/>
                    <a:gd name="T14" fmla="*/ 682 w 513"/>
                    <a:gd name="T15" fmla="*/ 3443 h 644"/>
                    <a:gd name="T16" fmla="*/ 834 w 513"/>
                    <a:gd name="T17" fmla="*/ 3524 h 644"/>
                    <a:gd name="T18" fmla="*/ 957 w 513"/>
                    <a:gd name="T19" fmla="*/ 3308 h 644"/>
                    <a:gd name="T20" fmla="*/ 1396 w 513"/>
                    <a:gd name="T21" fmla="*/ 3437 h 644"/>
                    <a:gd name="T22" fmla="*/ 1626 w 513"/>
                    <a:gd name="T23" fmla="*/ 3435 h 644"/>
                    <a:gd name="T24" fmla="*/ 1860 w 513"/>
                    <a:gd name="T25" fmla="*/ 3435 h 644"/>
                    <a:gd name="T26" fmla="*/ 2009 w 513"/>
                    <a:gd name="T27" fmla="*/ 3493 h 644"/>
                    <a:gd name="T28" fmla="*/ 2462 w 513"/>
                    <a:gd name="T29" fmla="*/ 3608 h 644"/>
                    <a:gd name="T30" fmla="*/ 2821 w 513"/>
                    <a:gd name="T31" fmla="*/ 3493 h 644"/>
                    <a:gd name="T32" fmla="*/ 2958 w 513"/>
                    <a:gd name="T33" fmla="*/ 3357 h 644"/>
                    <a:gd name="T34" fmla="*/ 2803 w 513"/>
                    <a:gd name="T35" fmla="*/ 3280 h 644"/>
                    <a:gd name="T36" fmla="*/ 2752 w 513"/>
                    <a:gd name="T37" fmla="*/ 3169 h 644"/>
                    <a:gd name="T38" fmla="*/ 2984 w 513"/>
                    <a:gd name="T39" fmla="*/ 3002 h 644"/>
                    <a:gd name="T40" fmla="*/ 3173 w 513"/>
                    <a:gd name="T41" fmla="*/ 2786 h 644"/>
                    <a:gd name="T42" fmla="*/ 3264 w 513"/>
                    <a:gd name="T43" fmla="*/ 2417 h 644"/>
                    <a:gd name="T44" fmla="*/ 3100 w 513"/>
                    <a:gd name="T45" fmla="*/ 2240 h 644"/>
                    <a:gd name="T46" fmla="*/ 2769 w 513"/>
                    <a:gd name="T47" fmla="*/ 2279 h 644"/>
                    <a:gd name="T48" fmla="*/ 2780 w 513"/>
                    <a:gd name="T49" fmla="*/ 1865 h 644"/>
                    <a:gd name="T50" fmla="*/ 2754 w 513"/>
                    <a:gd name="T51" fmla="*/ 1448 h 644"/>
                    <a:gd name="T52" fmla="*/ 2614 w 513"/>
                    <a:gd name="T53" fmla="*/ 1018 h 644"/>
                    <a:gd name="T54" fmla="*/ 2514 w 513"/>
                    <a:gd name="T55" fmla="*/ 830 h 644"/>
                    <a:gd name="T56" fmla="*/ 2480 w 513"/>
                    <a:gd name="T57" fmla="*/ 210 h 644"/>
                    <a:gd name="T58" fmla="*/ 2361 w 513"/>
                    <a:gd name="T59" fmla="*/ 4 h 644"/>
                    <a:gd name="T60" fmla="*/ 2267 w 513"/>
                    <a:gd name="T61" fmla="*/ 112 h 644"/>
                    <a:gd name="T62" fmla="*/ 2251 w 513"/>
                    <a:gd name="T63" fmla="*/ 225 h 644"/>
                    <a:gd name="T64" fmla="*/ 2162 w 513"/>
                    <a:gd name="T65" fmla="*/ 316 h 644"/>
                    <a:gd name="T66" fmla="*/ 2046 w 513"/>
                    <a:gd name="T67" fmla="*/ 383 h 644"/>
                    <a:gd name="T68" fmla="*/ 1917 w 513"/>
                    <a:gd name="T69" fmla="*/ 435 h 644"/>
                    <a:gd name="T70" fmla="*/ 1845 w 513"/>
                    <a:gd name="T71" fmla="*/ 582 h 644"/>
                    <a:gd name="T72" fmla="*/ 1688 w 513"/>
                    <a:gd name="T73" fmla="*/ 742 h 644"/>
                    <a:gd name="T74" fmla="*/ 1683 w 513"/>
                    <a:gd name="T75" fmla="*/ 1056 h 644"/>
                    <a:gd name="T76" fmla="*/ 1802 w 513"/>
                    <a:gd name="T77" fmla="*/ 1177 h 644"/>
                    <a:gd name="T78" fmla="*/ 1615 w 513"/>
                    <a:gd name="T79" fmla="*/ 1617 h 644"/>
                    <a:gd name="T80" fmla="*/ 1638 w 513"/>
                    <a:gd name="T81" fmla="*/ 1717 h 644"/>
                    <a:gd name="T82" fmla="*/ 1683 w 513"/>
                    <a:gd name="T83" fmla="*/ 1864 h 644"/>
                    <a:gd name="T84" fmla="*/ 1631 w 513"/>
                    <a:gd name="T85" fmla="*/ 1865 h 644"/>
                    <a:gd name="T86" fmla="*/ 1572 w 513"/>
                    <a:gd name="T87" fmla="*/ 1845 h 644"/>
                    <a:gd name="T88" fmla="*/ 1525 w 513"/>
                    <a:gd name="T89" fmla="*/ 1957 h 644"/>
                    <a:gd name="T90" fmla="*/ 1464 w 513"/>
                    <a:gd name="T91" fmla="*/ 2069 h 644"/>
                    <a:gd name="T92" fmla="*/ 1454 w 513"/>
                    <a:gd name="T93" fmla="*/ 2111 h 644"/>
                    <a:gd name="T94" fmla="*/ 1464 w 513"/>
                    <a:gd name="T95" fmla="*/ 2213 h 644"/>
                    <a:gd name="T96" fmla="*/ 1464 w 513"/>
                    <a:gd name="T97" fmla="*/ 2290 h 644"/>
                    <a:gd name="T98" fmla="*/ 1392 w 513"/>
                    <a:gd name="T99" fmla="*/ 2445 h 644"/>
                    <a:gd name="T100" fmla="*/ 1460 w 513"/>
                    <a:gd name="T101" fmla="*/ 2523 h 644"/>
                    <a:gd name="T102" fmla="*/ 1499 w 513"/>
                    <a:gd name="T103" fmla="*/ 2591 h 644"/>
                    <a:gd name="T104" fmla="*/ 1286 w 513"/>
                    <a:gd name="T105" fmla="*/ 778 h 644"/>
                    <a:gd name="T106" fmla="*/ 1149 w 513"/>
                    <a:gd name="T107" fmla="*/ 923 h 644"/>
                    <a:gd name="T108" fmla="*/ 1348 w 513"/>
                    <a:gd name="T109" fmla="*/ 798 h 644"/>
                    <a:gd name="T110" fmla="*/ 1165 w 513"/>
                    <a:gd name="T111" fmla="*/ 4250 h 644"/>
                    <a:gd name="T112" fmla="*/ 1033 w 513"/>
                    <a:gd name="T113" fmla="*/ 4077 h 644"/>
                    <a:gd name="T114" fmla="*/ 1766 w 513"/>
                    <a:gd name="T115" fmla="*/ 3528 h 644"/>
                    <a:gd name="T116" fmla="*/ 1793 w 513"/>
                    <a:gd name="T117" fmla="*/ 3456 h 6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13"/>
                    <a:gd name="T178" fmla="*/ 0 h 644"/>
                    <a:gd name="T179" fmla="*/ 513 w 513"/>
                    <a:gd name="T180" fmla="*/ 644 h 6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13" h="644">
                      <a:moveTo>
                        <a:pt x="222" y="416"/>
                      </a:moveTo>
                      <a:lnTo>
                        <a:pt x="228" y="413"/>
                      </a:lnTo>
                      <a:lnTo>
                        <a:pt x="233" y="410"/>
                      </a:lnTo>
                      <a:lnTo>
                        <a:pt x="232" y="413"/>
                      </a:lnTo>
                      <a:lnTo>
                        <a:pt x="231" y="416"/>
                      </a:lnTo>
                      <a:lnTo>
                        <a:pt x="229" y="419"/>
                      </a:lnTo>
                      <a:lnTo>
                        <a:pt x="228" y="421"/>
                      </a:lnTo>
                      <a:lnTo>
                        <a:pt x="224" y="423"/>
                      </a:lnTo>
                      <a:lnTo>
                        <a:pt x="219" y="426"/>
                      </a:lnTo>
                      <a:lnTo>
                        <a:pt x="210" y="428"/>
                      </a:lnTo>
                      <a:lnTo>
                        <a:pt x="202" y="431"/>
                      </a:lnTo>
                      <a:lnTo>
                        <a:pt x="197" y="434"/>
                      </a:lnTo>
                      <a:lnTo>
                        <a:pt x="197" y="435"/>
                      </a:lnTo>
                      <a:lnTo>
                        <a:pt x="196" y="437"/>
                      </a:lnTo>
                      <a:lnTo>
                        <a:pt x="196" y="442"/>
                      </a:lnTo>
                      <a:lnTo>
                        <a:pt x="192" y="444"/>
                      </a:lnTo>
                      <a:lnTo>
                        <a:pt x="188" y="444"/>
                      </a:lnTo>
                      <a:lnTo>
                        <a:pt x="185" y="444"/>
                      </a:lnTo>
                      <a:lnTo>
                        <a:pt x="181" y="442"/>
                      </a:lnTo>
                      <a:lnTo>
                        <a:pt x="174" y="439"/>
                      </a:lnTo>
                      <a:lnTo>
                        <a:pt x="167" y="435"/>
                      </a:lnTo>
                      <a:lnTo>
                        <a:pt x="160" y="431"/>
                      </a:lnTo>
                      <a:lnTo>
                        <a:pt x="152" y="427"/>
                      </a:lnTo>
                      <a:lnTo>
                        <a:pt x="148" y="427"/>
                      </a:lnTo>
                      <a:lnTo>
                        <a:pt x="143" y="426"/>
                      </a:lnTo>
                      <a:lnTo>
                        <a:pt x="138" y="426"/>
                      </a:lnTo>
                      <a:lnTo>
                        <a:pt x="132" y="427"/>
                      </a:lnTo>
                      <a:lnTo>
                        <a:pt x="130" y="427"/>
                      </a:lnTo>
                      <a:lnTo>
                        <a:pt x="127" y="428"/>
                      </a:lnTo>
                      <a:lnTo>
                        <a:pt x="123" y="432"/>
                      </a:lnTo>
                      <a:lnTo>
                        <a:pt x="120" y="435"/>
                      </a:lnTo>
                      <a:lnTo>
                        <a:pt x="119" y="437"/>
                      </a:lnTo>
                      <a:lnTo>
                        <a:pt x="107" y="439"/>
                      </a:lnTo>
                      <a:lnTo>
                        <a:pt x="98" y="439"/>
                      </a:lnTo>
                      <a:lnTo>
                        <a:pt x="94" y="453"/>
                      </a:lnTo>
                      <a:lnTo>
                        <a:pt x="91" y="459"/>
                      </a:lnTo>
                      <a:lnTo>
                        <a:pt x="89" y="462"/>
                      </a:lnTo>
                      <a:lnTo>
                        <a:pt x="87" y="464"/>
                      </a:lnTo>
                      <a:lnTo>
                        <a:pt x="77" y="470"/>
                      </a:lnTo>
                      <a:lnTo>
                        <a:pt x="70" y="473"/>
                      </a:lnTo>
                      <a:lnTo>
                        <a:pt x="66" y="474"/>
                      </a:lnTo>
                      <a:lnTo>
                        <a:pt x="62" y="471"/>
                      </a:lnTo>
                      <a:lnTo>
                        <a:pt x="60" y="470"/>
                      </a:lnTo>
                      <a:lnTo>
                        <a:pt x="59" y="468"/>
                      </a:lnTo>
                      <a:lnTo>
                        <a:pt x="58" y="470"/>
                      </a:lnTo>
                      <a:lnTo>
                        <a:pt x="56" y="470"/>
                      </a:lnTo>
                      <a:lnTo>
                        <a:pt x="53" y="473"/>
                      </a:lnTo>
                      <a:lnTo>
                        <a:pt x="49" y="478"/>
                      </a:lnTo>
                      <a:lnTo>
                        <a:pt x="48" y="481"/>
                      </a:lnTo>
                      <a:lnTo>
                        <a:pt x="45" y="484"/>
                      </a:lnTo>
                      <a:lnTo>
                        <a:pt x="42" y="486"/>
                      </a:lnTo>
                      <a:lnTo>
                        <a:pt x="40" y="488"/>
                      </a:lnTo>
                      <a:lnTo>
                        <a:pt x="30" y="489"/>
                      </a:lnTo>
                      <a:lnTo>
                        <a:pt x="19" y="491"/>
                      </a:lnTo>
                      <a:lnTo>
                        <a:pt x="9" y="493"/>
                      </a:lnTo>
                      <a:lnTo>
                        <a:pt x="5" y="493"/>
                      </a:lnTo>
                      <a:lnTo>
                        <a:pt x="2" y="496"/>
                      </a:lnTo>
                      <a:lnTo>
                        <a:pt x="1" y="496"/>
                      </a:lnTo>
                      <a:lnTo>
                        <a:pt x="1" y="499"/>
                      </a:lnTo>
                      <a:lnTo>
                        <a:pt x="1" y="502"/>
                      </a:lnTo>
                      <a:lnTo>
                        <a:pt x="1" y="506"/>
                      </a:lnTo>
                      <a:lnTo>
                        <a:pt x="0" y="507"/>
                      </a:lnTo>
                      <a:lnTo>
                        <a:pt x="0" y="509"/>
                      </a:lnTo>
                      <a:lnTo>
                        <a:pt x="11" y="507"/>
                      </a:lnTo>
                      <a:lnTo>
                        <a:pt x="16" y="506"/>
                      </a:lnTo>
                      <a:lnTo>
                        <a:pt x="20" y="506"/>
                      </a:lnTo>
                      <a:lnTo>
                        <a:pt x="22" y="507"/>
                      </a:lnTo>
                      <a:lnTo>
                        <a:pt x="23" y="509"/>
                      </a:lnTo>
                      <a:lnTo>
                        <a:pt x="24" y="511"/>
                      </a:lnTo>
                      <a:lnTo>
                        <a:pt x="26" y="511"/>
                      </a:lnTo>
                      <a:lnTo>
                        <a:pt x="26" y="517"/>
                      </a:lnTo>
                      <a:lnTo>
                        <a:pt x="26" y="522"/>
                      </a:lnTo>
                      <a:lnTo>
                        <a:pt x="30" y="521"/>
                      </a:lnTo>
                      <a:lnTo>
                        <a:pt x="33" y="521"/>
                      </a:lnTo>
                      <a:lnTo>
                        <a:pt x="36" y="521"/>
                      </a:lnTo>
                      <a:lnTo>
                        <a:pt x="40" y="520"/>
                      </a:lnTo>
                      <a:lnTo>
                        <a:pt x="40" y="514"/>
                      </a:lnTo>
                      <a:lnTo>
                        <a:pt x="52" y="509"/>
                      </a:lnTo>
                      <a:lnTo>
                        <a:pt x="66" y="503"/>
                      </a:lnTo>
                      <a:lnTo>
                        <a:pt x="74" y="502"/>
                      </a:lnTo>
                      <a:lnTo>
                        <a:pt x="81" y="500"/>
                      </a:lnTo>
                      <a:lnTo>
                        <a:pt x="88" y="502"/>
                      </a:lnTo>
                      <a:lnTo>
                        <a:pt x="95" y="503"/>
                      </a:lnTo>
                      <a:lnTo>
                        <a:pt x="98" y="507"/>
                      </a:lnTo>
                      <a:lnTo>
                        <a:pt x="101" y="511"/>
                      </a:lnTo>
                      <a:lnTo>
                        <a:pt x="103" y="517"/>
                      </a:lnTo>
                      <a:lnTo>
                        <a:pt x="105" y="518"/>
                      </a:lnTo>
                      <a:lnTo>
                        <a:pt x="106" y="520"/>
                      </a:lnTo>
                      <a:lnTo>
                        <a:pt x="107" y="520"/>
                      </a:lnTo>
                      <a:lnTo>
                        <a:pt x="109" y="520"/>
                      </a:lnTo>
                      <a:lnTo>
                        <a:pt x="112" y="520"/>
                      </a:lnTo>
                      <a:lnTo>
                        <a:pt x="113" y="517"/>
                      </a:lnTo>
                      <a:lnTo>
                        <a:pt x="119" y="517"/>
                      </a:lnTo>
                      <a:lnTo>
                        <a:pt x="120" y="521"/>
                      </a:lnTo>
                      <a:lnTo>
                        <a:pt x="121" y="524"/>
                      </a:lnTo>
                      <a:lnTo>
                        <a:pt x="124" y="531"/>
                      </a:lnTo>
                      <a:lnTo>
                        <a:pt x="125" y="529"/>
                      </a:lnTo>
                      <a:lnTo>
                        <a:pt x="128" y="531"/>
                      </a:lnTo>
                      <a:lnTo>
                        <a:pt x="131" y="531"/>
                      </a:lnTo>
                      <a:lnTo>
                        <a:pt x="132" y="531"/>
                      </a:lnTo>
                      <a:lnTo>
                        <a:pt x="134" y="528"/>
                      </a:lnTo>
                      <a:lnTo>
                        <a:pt x="135" y="525"/>
                      </a:lnTo>
                      <a:lnTo>
                        <a:pt x="138" y="520"/>
                      </a:lnTo>
                      <a:lnTo>
                        <a:pt x="142" y="520"/>
                      </a:lnTo>
                      <a:lnTo>
                        <a:pt x="146" y="520"/>
                      </a:lnTo>
                      <a:lnTo>
                        <a:pt x="148" y="517"/>
                      </a:lnTo>
                      <a:lnTo>
                        <a:pt x="148" y="513"/>
                      </a:lnTo>
                      <a:lnTo>
                        <a:pt x="148" y="506"/>
                      </a:lnTo>
                      <a:lnTo>
                        <a:pt x="148" y="503"/>
                      </a:lnTo>
                      <a:lnTo>
                        <a:pt x="150" y="500"/>
                      </a:lnTo>
                      <a:lnTo>
                        <a:pt x="152" y="499"/>
                      </a:lnTo>
                      <a:lnTo>
                        <a:pt x="153" y="497"/>
                      </a:lnTo>
                      <a:lnTo>
                        <a:pt x="159" y="496"/>
                      </a:lnTo>
                      <a:lnTo>
                        <a:pt x="171" y="493"/>
                      </a:lnTo>
                      <a:lnTo>
                        <a:pt x="179" y="493"/>
                      </a:lnTo>
                      <a:lnTo>
                        <a:pt x="188" y="496"/>
                      </a:lnTo>
                      <a:lnTo>
                        <a:pt x="193" y="499"/>
                      </a:lnTo>
                      <a:lnTo>
                        <a:pt x="199" y="503"/>
                      </a:lnTo>
                      <a:lnTo>
                        <a:pt x="203" y="509"/>
                      </a:lnTo>
                      <a:lnTo>
                        <a:pt x="213" y="520"/>
                      </a:lnTo>
                      <a:lnTo>
                        <a:pt x="218" y="518"/>
                      </a:lnTo>
                      <a:lnTo>
                        <a:pt x="222" y="517"/>
                      </a:lnTo>
                      <a:lnTo>
                        <a:pt x="228" y="517"/>
                      </a:lnTo>
                      <a:lnTo>
                        <a:pt x="229" y="522"/>
                      </a:lnTo>
                      <a:lnTo>
                        <a:pt x="229" y="524"/>
                      </a:lnTo>
                      <a:lnTo>
                        <a:pt x="231" y="525"/>
                      </a:lnTo>
                      <a:lnTo>
                        <a:pt x="235" y="525"/>
                      </a:lnTo>
                      <a:lnTo>
                        <a:pt x="240" y="525"/>
                      </a:lnTo>
                      <a:lnTo>
                        <a:pt x="249" y="525"/>
                      </a:lnTo>
                      <a:lnTo>
                        <a:pt x="246" y="517"/>
                      </a:lnTo>
                      <a:lnTo>
                        <a:pt x="251" y="517"/>
                      </a:lnTo>
                      <a:lnTo>
                        <a:pt x="254" y="517"/>
                      </a:lnTo>
                      <a:lnTo>
                        <a:pt x="261" y="518"/>
                      </a:lnTo>
                      <a:lnTo>
                        <a:pt x="268" y="520"/>
                      </a:lnTo>
                      <a:lnTo>
                        <a:pt x="272" y="520"/>
                      </a:lnTo>
                      <a:lnTo>
                        <a:pt x="276" y="520"/>
                      </a:lnTo>
                      <a:lnTo>
                        <a:pt x="278" y="518"/>
                      </a:lnTo>
                      <a:lnTo>
                        <a:pt x="282" y="517"/>
                      </a:lnTo>
                      <a:lnTo>
                        <a:pt x="285" y="514"/>
                      </a:lnTo>
                      <a:lnTo>
                        <a:pt x="287" y="514"/>
                      </a:lnTo>
                      <a:lnTo>
                        <a:pt x="289" y="514"/>
                      </a:lnTo>
                      <a:lnTo>
                        <a:pt x="290" y="515"/>
                      </a:lnTo>
                      <a:lnTo>
                        <a:pt x="291" y="517"/>
                      </a:lnTo>
                      <a:lnTo>
                        <a:pt x="293" y="521"/>
                      </a:lnTo>
                      <a:lnTo>
                        <a:pt x="296" y="525"/>
                      </a:lnTo>
                      <a:lnTo>
                        <a:pt x="298" y="527"/>
                      </a:lnTo>
                      <a:lnTo>
                        <a:pt x="300" y="528"/>
                      </a:lnTo>
                      <a:lnTo>
                        <a:pt x="301" y="528"/>
                      </a:lnTo>
                      <a:lnTo>
                        <a:pt x="302" y="527"/>
                      </a:lnTo>
                      <a:lnTo>
                        <a:pt x="305" y="525"/>
                      </a:lnTo>
                      <a:lnTo>
                        <a:pt x="308" y="522"/>
                      </a:lnTo>
                      <a:lnTo>
                        <a:pt x="311" y="522"/>
                      </a:lnTo>
                      <a:lnTo>
                        <a:pt x="311" y="524"/>
                      </a:lnTo>
                      <a:lnTo>
                        <a:pt x="314" y="527"/>
                      </a:lnTo>
                      <a:lnTo>
                        <a:pt x="315" y="533"/>
                      </a:lnTo>
                      <a:lnTo>
                        <a:pt x="326" y="532"/>
                      </a:lnTo>
                      <a:lnTo>
                        <a:pt x="338" y="531"/>
                      </a:lnTo>
                      <a:lnTo>
                        <a:pt x="344" y="531"/>
                      </a:lnTo>
                      <a:lnTo>
                        <a:pt x="350" y="531"/>
                      </a:lnTo>
                      <a:lnTo>
                        <a:pt x="355" y="532"/>
                      </a:lnTo>
                      <a:lnTo>
                        <a:pt x="361" y="533"/>
                      </a:lnTo>
                      <a:lnTo>
                        <a:pt x="365" y="536"/>
                      </a:lnTo>
                      <a:lnTo>
                        <a:pt x="369" y="540"/>
                      </a:lnTo>
                      <a:lnTo>
                        <a:pt x="377" y="549"/>
                      </a:lnTo>
                      <a:lnTo>
                        <a:pt x="383" y="544"/>
                      </a:lnTo>
                      <a:lnTo>
                        <a:pt x="388" y="542"/>
                      </a:lnTo>
                      <a:lnTo>
                        <a:pt x="392" y="540"/>
                      </a:lnTo>
                      <a:lnTo>
                        <a:pt x="398" y="539"/>
                      </a:lnTo>
                      <a:lnTo>
                        <a:pt x="409" y="539"/>
                      </a:lnTo>
                      <a:lnTo>
                        <a:pt x="416" y="538"/>
                      </a:lnTo>
                      <a:lnTo>
                        <a:pt x="424" y="536"/>
                      </a:lnTo>
                      <a:lnTo>
                        <a:pt x="430" y="532"/>
                      </a:lnTo>
                      <a:lnTo>
                        <a:pt x="433" y="529"/>
                      </a:lnTo>
                      <a:lnTo>
                        <a:pt x="435" y="528"/>
                      </a:lnTo>
                      <a:lnTo>
                        <a:pt x="438" y="527"/>
                      </a:lnTo>
                      <a:lnTo>
                        <a:pt x="441" y="527"/>
                      </a:lnTo>
                      <a:lnTo>
                        <a:pt x="446" y="525"/>
                      </a:lnTo>
                      <a:lnTo>
                        <a:pt x="452" y="525"/>
                      </a:lnTo>
                      <a:lnTo>
                        <a:pt x="453" y="524"/>
                      </a:lnTo>
                      <a:lnTo>
                        <a:pt x="456" y="522"/>
                      </a:lnTo>
                      <a:lnTo>
                        <a:pt x="457" y="520"/>
                      </a:lnTo>
                      <a:lnTo>
                        <a:pt x="459" y="517"/>
                      </a:lnTo>
                      <a:lnTo>
                        <a:pt x="459" y="513"/>
                      </a:lnTo>
                      <a:lnTo>
                        <a:pt x="459" y="509"/>
                      </a:lnTo>
                      <a:lnTo>
                        <a:pt x="462" y="509"/>
                      </a:lnTo>
                      <a:lnTo>
                        <a:pt x="462" y="507"/>
                      </a:lnTo>
                      <a:lnTo>
                        <a:pt x="462" y="506"/>
                      </a:lnTo>
                      <a:lnTo>
                        <a:pt x="462" y="503"/>
                      </a:lnTo>
                      <a:lnTo>
                        <a:pt x="463" y="504"/>
                      </a:lnTo>
                      <a:lnTo>
                        <a:pt x="464" y="503"/>
                      </a:lnTo>
                      <a:lnTo>
                        <a:pt x="464" y="502"/>
                      </a:lnTo>
                      <a:lnTo>
                        <a:pt x="464" y="499"/>
                      </a:lnTo>
                      <a:lnTo>
                        <a:pt x="464" y="496"/>
                      </a:lnTo>
                      <a:lnTo>
                        <a:pt x="455" y="496"/>
                      </a:lnTo>
                      <a:lnTo>
                        <a:pt x="446" y="497"/>
                      </a:lnTo>
                      <a:lnTo>
                        <a:pt x="444" y="496"/>
                      </a:lnTo>
                      <a:lnTo>
                        <a:pt x="441" y="496"/>
                      </a:lnTo>
                      <a:lnTo>
                        <a:pt x="438" y="495"/>
                      </a:lnTo>
                      <a:lnTo>
                        <a:pt x="435" y="493"/>
                      </a:lnTo>
                      <a:lnTo>
                        <a:pt x="433" y="491"/>
                      </a:lnTo>
                      <a:lnTo>
                        <a:pt x="430" y="486"/>
                      </a:lnTo>
                      <a:lnTo>
                        <a:pt x="424" y="482"/>
                      </a:lnTo>
                      <a:lnTo>
                        <a:pt x="420" y="479"/>
                      </a:lnTo>
                      <a:lnTo>
                        <a:pt x="415" y="478"/>
                      </a:lnTo>
                      <a:lnTo>
                        <a:pt x="408" y="475"/>
                      </a:lnTo>
                      <a:lnTo>
                        <a:pt x="403" y="474"/>
                      </a:lnTo>
                      <a:lnTo>
                        <a:pt x="419" y="477"/>
                      </a:lnTo>
                      <a:lnTo>
                        <a:pt x="426" y="477"/>
                      </a:lnTo>
                      <a:lnTo>
                        <a:pt x="430" y="477"/>
                      </a:lnTo>
                      <a:lnTo>
                        <a:pt x="444" y="464"/>
                      </a:lnTo>
                      <a:lnTo>
                        <a:pt x="444" y="462"/>
                      </a:lnTo>
                      <a:lnTo>
                        <a:pt x="442" y="460"/>
                      </a:lnTo>
                      <a:lnTo>
                        <a:pt x="442" y="457"/>
                      </a:lnTo>
                      <a:lnTo>
                        <a:pt x="444" y="456"/>
                      </a:lnTo>
                      <a:lnTo>
                        <a:pt x="445" y="455"/>
                      </a:lnTo>
                      <a:lnTo>
                        <a:pt x="448" y="455"/>
                      </a:lnTo>
                      <a:lnTo>
                        <a:pt x="453" y="456"/>
                      </a:lnTo>
                      <a:lnTo>
                        <a:pt x="460" y="456"/>
                      </a:lnTo>
                      <a:lnTo>
                        <a:pt x="463" y="455"/>
                      </a:lnTo>
                      <a:lnTo>
                        <a:pt x="467" y="453"/>
                      </a:lnTo>
                      <a:lnTo>
                        <a:pt x="468" y="452"/>
                      </a:lnTo>
                      <a:lnTo>
                        <a:pt x="468" y="449"/>
                      </a:lnTo>
                      <a:lnTo>
                        <a:pt x="468" y="446"/>
                      </a:lnTo>
                      <a:lnTo>
                        <a:pt x="467" y="445"/>
                      </a:lnTo>
                      <a:lnTo>
                        <a:pt x="481" y="438"/>
                      </a:lnTo>
                      <a:lnTo>
                        <a:pt x="488" y="434"/>
                      </a:lnTo>
                      <a:lnTo>
                        <a:pt x="491" y="432"/>
                      </a:lnTo>
                      <a:lnTo>
                        <a:pt x="493" y="430"/>
                      </a:lnTo>
                      <a:lnTo>
                        <a:pt x="495" y="427"/>
                      </a:lnTo>
                      <a:lnTo>
                        <a:pt x="495" y="426"/>
                      </a:lnTo>
                      <a:lnTo>
                        <a:pt x="495" y="421"/>
                      </a:lnTo>
                      <a:lnTo>
                        <a:pt x="495" y="419"/>
                      </a:lnTo>
                      <a:lnTo>
                        <a:pt x="496" y="413"/>
                      </a:lnTo>
                      <a:lnTo>
                        <a:pt x="498" y="409"/>
                      </a:lnTo>
                      <a:lnTo>
                        <a:pt x="502" y="405"/>
                      </a:lnTo>
                      <a:lnTo>
                        <a:pt x="509" y="395"/>
                      </a:lnTo>
                      <a:lnTo>
                        <a:pt x="511" y="390"/>
                      </a:lnTo>
                      <a:lnTo>
                        <a:pt x="513" y="383"/>
                      </a:lnTo>
                      <a:lnTo>
                        <a:pt x="513" y="376"/>
                      </a:lnTo>
                      <a:lnTo>
                        <a:pt x="513" y="372"/>
                      </a:lnTo>
                      <a:lnTo>
                        <a:pt x="511" y="369"/>
                      </a:lnTo>
                      <a:lnTo>
                        <a:pt x="510" y="366"/>
                      </a:lnTo>
                      <a:lnTo>
                        <a:pt x="507" y="365"/>
                      </a:lnTo>
                      <a:lnTo>
                        <a:pt x="503" y="362"/>
                      </a:lnTo>
                      <a:lnTo>
                        <a:pt x="502" y="361"/>
                      </a:lnTo>
                      <a:lnTo>
                        <a:pt x="500" y="358"/>
                      </a:lnTo>
                      <a:lnTo>
                        <a:pt x="500" y="355"/>
                      </a:lnTo>
                      <a:lnTo>
                        <a:pt x="499" y="352"/>
                      </a:lnTo>
                      <a:lnTo>
                        <a:pt x="499" y="349"/>
                      </a:lnTo>
                      <a:lnTo>
                        <a:pt x="496" y="345"/>
                      </a:lnTo>
                      <a:lnTo>
                        <a:pt x="492" y="343"/>
                      </a:lnTo>
                      <a:lnTo>
                        <a:pt x="489" y="341"/>
                      </a:lnTo>
                      <a:lnTo>
                        <a:pt x="484" y="338"/>
                      </a:lnTo>
                      <a:lnTo>
                        <a:pt x="474" y="337"/>
                      </a:lnTo>
                      <a:lnTo>
                        <a:pt x="464" y="334"/>
                      </a:lnTo>
                      <a:lnTo>
                        <a:pt x="457" y="330"/>
                      </a:lnTo>
                      <a:lnTo>
                        <a:pt x="451" y="329"/>
                      </a:lnTo>
                      <a:lnTo>
                        <a:pt x="448" y="329"/>
                      </a:lnTo>
                      <a:lnTo>
                        <a:pt x="446" y="330"/>
                      </a:lnTo>
                      <a:lnTo>
                        <a:pt x="442" y="333"/>
                      </a:lnTo>
                      <a:lnTo>
                        <a:pt x="438" y="340"/>
                      </a:lnTo>
                      <a:lnTo>
                        <a:pt x="437" y="341"/>
                      </a:lnTo>
                      <a:lnTo>
                        <a:pt x="435" y="343"/>
                      </a:lnTo>
                      <a:lnTo>
                        <a:pt x="434" y="343"/>
                      </a:lnTo>
                      <a:lnTo>
                        <a:pt x="431" y="341"/>
                      </a:lnTo>
                      <a:lnTo>
                        <a:pt x="426" y="338"/>
                      </a:lnTo>
                      <a:lnTo>
                        <a:pt x="416" y="332"/>
                      </a:lnTo>
                      <a:lnTo>
                        <a:pt x="431" y="320"/>
                      </a:lnTo>
                      <a:lnTo>
                        <a:pt x="437" y="316"/>
                      </a:lnTo>
                      <a:lnTo>
                        <a:pt x="438" y="314"/>
                      </a:lnTo>
                      <a:lnTo>
                        <a:pt x="439" y="312"/>
                      </a:lnTo>
                      <a:lnTo>
                        <a:pt x="441" y="307"/>
                      </a:lnTo>
                      <a:lnTo>
                        <a:pt x="441" y="300"/>
                      </a:lnTo>
                      <a:lnTo>
                        <a:pt x="438" y="291"/>
                      </a:lnTo>
                      <a:lnTo>
                        <a:pt x="435" y="280"/>
                      </a:lnTo>
                      <a:lnTo>
                        <a:pt x="431" y="271"/>
                      </a:lnTo>
                      <a:lnTo>
                        <a:pt x="428" y="268"/>
                      </a:lnTo>
                      <a:lnTo>
                        <a:pt x="428" y="267"/>
                      </a:lnTo>
                      <a:lnTo>
                        <a:pt x="431" y="267"/>
                      </a:lnTo>
                      <a:lnTo>
                        <a:pt x="441" y="265"/>
                      </a:lnTo>
                      <a:lnTo>
                        <a:pt x="433" y="243"/>
                      </a:lnTo>
                      <a:lnTo>
                        <a:pt x="431" y="237"/>
                      </a:lnTo>
                      <a:lnTo>
                        <a:pt x="430" y="232"/>
                      </a:lnTo>
                      <a:lnTo>
                        <a:pt x="430" y="225"/>
                      </a:lnTo>
                      <a:lnTo>
                        <a:pt x="430" y="219"/>
                      </a:lnTo>
                      <a:lnTo>
                        <a:pt x="431" y="218"/>
                      </a:lnTo>
                      <a:lnTo>
                        <a:pt x="433" y="215"/>
                      </a:lnTo>
                      <a:lnTo>
                        <a:pt x="434" y="211"/>
                      </a:lnTo>
                      <a:lnTo>
                        <a:pt x="435" y="206"/>
                      </a:lnTo>
                      <a:lnTo>
                        <a:pt x="434" y="203"/>
                      </a:lnTo>
                      <a:lnTo>
                        <a:pt x="434" y="200"/>
                      </a:lnTo>
                      <a:lnTo>
                        <a:pt x="431" y="192"/>
                      </a:lnTo>
                      <a:lnTo>
                        <a:pt x="427" y="184"/>
                      </a:lnTo>
                      <a:lnTo>
                        <a:pt x="423" y="175"/>
                      </a:lnTo>
                      <a:lnTo>
                        <a:pt x="417" y="167"/>
                      </a:lnTo>
                      <a:lnTo>
                        <a:pt x="412" y="160"/>
                      </a:lnTo>
                      <a:lnTo>
                        <a:pt x="408" y="154"/>
                      </a:lnTo>
                      <a:lnTo>
                        <a:pt x="403" y="150"/>
                      </a:lnTo>
                      <a:lnTo>
                        <a:pt x="398" y="148"/>
                      </a:lnTo>
                      <a:lnTo>
                        <a:pt x="394" y="146"/>
                      </a:lnTo>
                      <a:lnTo>
                        <a:pt x="392" y="145"/>
                      </a:lnTo>
                      <a:lnTo>
                        <a:pt x="392" y="143"/>
                      </a:lnTo>
                      <a:lnTo>
                        <a:pt x="392" y="142"/>
                      </a:lnTo>
                      <a:lnTo>
                        <a:pt x="394" y="141"/>
                      </a:lnTo>
                      <a:lnTo>
                        <a:pt x="395" y="138"/>
                      </a:lnTo>
                      <a:lnTo>
                        <a:pt x="395" y="135"/>
                      </a:lnTo>
                      <a:lnTo>
                        <a:pt x="395" y="130"/>
                      </a:lnTo>
                      <a:lnTo>
                        <a:pt x="394" y="125"/>
                      </a:lnTo>
                      <a:lnTo>
                        <a:pt x="391" y="114"/>
                      </a:lnTo>
                      <a:lnTo>
                        <a:pt x="388" y="103"/>
                      </a:lnTo>
                      <a:lnTo>
                        <a:pt x="387" y="95"/>
                      </a:lnTo>
                      <a:lnTo>
                        <a:pt x="388" y="83"/>
                      </a:lnTo>
                      <a:lnTo>
                        <a:pt x="391" y="70"/>
                      </a:lnTo>
                      <a:lnTo>
                        <a:pt x="392" y="63"/>
                      </a:lnTo>
                      <a:lnTo>
                        <a:pt x="392" y="56"/>
                      </a:lnTo>
                      <a:lnTo>
                        <a:pt x="394" y="49"/>
                      </a:lnTo>
                      <a:lnTo>
                        <a:pt x="392" y="41"/>
                      </a:lnTo>
                      <a:lnTo>
                        <a:pt x="391" y="37"/>
                      </a:lnTo>
                      <a:lnTo>
                        <a:pt x="388" y="31"/>
                      </a:lnTo>
                      <a:lnTo>
                        <a:pt x="385" y="27"/>
                      </a:lnTo>
                      <a:lnTo>
                        <a:pt x="384" y="23"/>
                      </a:lnTo>
                      <a:lnTo>
                        <a:pt x="384" y="20"/>
                      </a:lnTo>
                      <a:lnTo>
                        <a:pt x="384" y="18"/>
                      </a:lnTo>
                      <a:lnTo>
                        <a:pt x="385" y="15"/>
                      </a:lnTo>
                      <a:lnTo>
                        <a:pt x="384" y="12"/>
                      </a:lnTo>
                      <a:lnTo>
                        <a:pt x="383" y="8"/>
                      </a:lnTo>
                      <a:lnTo>
                        <a:pt x="379" y="5"/>
                      </a:lnTo>
                      <a:lnTo>
                        <a:pt x="372" y="0"/>
                      </a:lnTo>
                      <a:lnTo>
                        <a:pt x="370" y="1"/>
                      </a:lnTo>
                      <a:lnTo>
                        <a:pt x="369" y="4"/>
                      </a:lnTo>
                      <a:lnTo>
                        <a:pt x="369" y="6"/>
                      </a:lnTo>
                      <a:lnTo>
                        <a:pt x="366" y="9"/>
                      </a:lnTo>
                      <a:lnTo>
                        <a:pt x="365" y="11"/>
                      </a:lnTo>
                      <a:lnTo>
                        <a:pt x="363" y="11"/>
                      </a:lnTo>
                      <a:lnTo>
                        <a:pt x="359" y="12"/>
                      </a:lnTo>
                      <a:lnTo>
                        <a:pt x="359" y="13"/>
                      </a:lnTo>
                      <a:lnTo>
                        <a:pt x="358" y="15"/>
                      </a:lnTo>
                      <a:lnTo>
                        <a:pt x="358" y="16"/>
                      </a:lnTo>
                      <a:lnTo>
                        <a:pt x="356" y="18"/>
                      </a:lnTo>
                      <a:lnTo>
                        <a:pt x="355" y="18"/>
                      </a:lnTo>
                      <a:lnTo>
                        <a:pt x="354" y="18"/>
                      </a:lnTo>
                      <a:lnTo>
                        <a:pt x="352" y="16"/>
                      </a:lnTo>
                      <a:lnTo>
                        <a:pt x="351" y="18"/>
                      </a:lnTo>
                      <a:lnTo>
                        <a:pt x="350" y="18"/>
                      </a:lnTo>
                      <a:lnTo>
                        <a:pt x="350" y="19"/>
                      </a:lnTo>
                      <a:lnTo>
                        <a:pt x="351" y="20"/>
                      </a:lnTo>
                      <a:lnTo>
                        <a:pt x="352" y="22"/>
                      </a:lnTo>
                      <a:lnTo>
                        <a:pt x="354" y="24"/>
                      </a:lnTo>
                      <a:lnTo>
                        <a:pt x="354" y="27"/>
                      </a:lnTo>
                      <a:lnTo>
                        <a:pt x="354" y="30"/>
                      </a:lnTo>
                      <a:lnTo>
                        <a:pt x="352" y="31"/>
                      </a:lnTo>
                      <a:lnTo>
                        <a:pt x="352" y="34"/>
                      </a:lnTo>
                      <a:lnTo>
                        <a:pt x="352" y="37"/>
                      </a:lnTo>
                      <a:lnTo>
                        <a:pt x="354" y="40"/>
                      </a:lnTo>
                      <a:lnTo>
                        <a:pt x="355" y="41"/>
                      </a:lnTo>
                      <a:lnTo>
                        <a:pt x="355" y="42"/>
                      </a:lnTo>
                      <a:lnTo>
                        <a:pt x="352" y="44"/>
                      </a:lnTo>
                      <a:lnTo>
                        <a:pt x="350" y="45"/>
                      </a:lnTo>
                      <a:lnTo>
                        <a:pt x="345" y="45"/>
                      </a:lnTo>
                      <a:lnTo>
                        <a:pt x="343" y="45"/>
                      </a:lnTo>
                      <a:lnTo>
                        <a:pt x="341" y="45"/>
                      </a:lnTo>
                      <a:lnTo>
                        <a:pt x="340" y="47"/>
                      </a:lnTo>
                      <a:lnTo>
                        <a:pt x="338" y="48"/>
                      </a:lnTo>
                      <a:lnTo>
                        <a:pt x="337" y="49"/>
                      </a:lnTo>
                      <a:lnTo>
                        <a:pt x="336" y="51"/>
                      </a:lnTo>
                      <a:lnTo>
                        <a:pt x="334" y="51"/>
                      </a:lnTo>
                      <a:lnTo>
                        <a:pt x="333" y="51"/>
                      </a:lnTo>
                      <a:lnTo>
                        <a:pt x="332" y="49"/>
                      </a:lnTo>
                      <a:lnTo>
                        <a:pt x="329" y="49"/>
                      </a:lnTo>
                      <a:lnTo>
                        <a:pt x="327" y="51"/>
                      </a:lnTo>
                      <a:lnTo>
                        <a:pt x="326" y="52"/>
                      </a:lnTo>
                      <a:lnTo>
                        <a:pt x="325" y="55"/>
                      </a:lnTo>
                      <a:lnTo>
                        <a:pt x="322" y="56"/>
                      </a:lnTo>
                      <a:lnTo>
                        <a:pt x="320" y="58"/>
                      </a:lnTo>
                      <a:lnTo>
                        <a:pt x="318" y="58"/>
                      </a:lnTo>
                      <a:lnTo>
                        <a:pt x="316" y="59"/>
                      </a:lnTo>
                      <a:lnTo>
                        <a:pt x="314" y="59"/>
                      </a:lnTo>
                      <a:lnTo>
                        <a:pt x="311" y="62"/>
                      </a:lnTo>
                      <a:lnTo>
                        <a:pt x="309" y="63"/>
                      </a:lnTo>
                      <a:lnTo>
                        <a:pt x="308" y="65"/>
                      </a:lnTo>
                      <a:lnTo>
                        <a:pt x="307" y="65"/>
                      </a:lnTo>
                      <a:lnTo>
                        <a:pt x="305" y="65"/>
                      </a:lnTo>
                      <a:lnTo>
                        <a:pt x="302" y="65"/>
                      </a:lnTo>
                      <a:lnTo>
                        <a:pt x="301" y="65"/>
                      </a:lnTo>
                      <a:lnTo>
                        <a:pt x="300" y="66"/>
                      </a:lnTo>
                      <a:lnTo>
                        <a:pt x="300" y="69"/>
                      </a:lnTo>
                      <a:lnTo>
                        <a:pt x="298" y="70"/>
                      </a:lnTo>
                      <a:lnTo>
                        <a:pt x="297" y="71"/>
                      </a:lnTo>
                      <a:lnTo>
                        <a:pt x="294" y="71"/>
                      </a:lnTo>
                      <a:lnTo>
                        <a:pt x="290" y="71"/>
                      </a:lnTo>
                      <a:lnTo>
                        <a:pt x="289" y="74"/>
                      </a:lnTo>
                      <a:lnTo>
                        <a:pt x="289" y="76"/>
                      </a:lnTo>
                      <a:lnTo>
                        <a:pt x="287" y="81"/>
                      </a:lnTo>
                      <a:lnTo>
                        <a:pt x="286" y="83"/>
                      </a:lnTo>
                      <a:lnTo>
                        <a:pt x="289" y="84"/>
                      </a:lnTo>
                      <a:lnTo>
                        <a:pt x="287" y="87"/>
                      </a:lnTo>
                      <a:lnTo>
                        <a:pt x="285" y="89"/>
                      </a:lnTo>
                      <a:lnTo>
                        <a:pt x="283" y="92"/>
                      </a:lnTo>
                      <a:lnTo>
                        <a:pt x="280" y="95"/>
                      </a:lnTo>
                      <a:lnTo>
                        <a:pt x="279" y="95"/>
                      </a:lnTo>
                      <a:lnTo>
                        <a:pt x="275" y="96"/>
                      </a:lnTo>
                      <a:lnTo>
                        <a:pt x="272" y="96"/>
                      </a:lnTo>
                      <a:lnTo>
                        <a:pt x="271" y="98"/>
                      </a:lnTo>
                      <a:lnTo>
                        <a:pt x="268" y="101"/>
                      </a:lnTo>
                      <a:lnTo>
                        <a:pt x="267" y="105"/>
                      </a:lnTo>
                      <a:lnTo>
                        <a:pt x="265" y="110"/>
                      </a:lnTo>
                      <a:lnTo>
                        <a:pt x="264" y="112"/>
                      </a:lnTo>
                      <a:lnTo>
                        <a:pt x="262" y="113"/>
                      </a:lnTo>
                      <a:lnTo>
                        <a:pt x="260" y="114"/>
                      </a:lnTo>
                      <a:lnTo>
                        <a:pt x="258" y="114"/>
                      </a:lnTo>
                      <a:lnTo>
                        <a:pt x="255" y="114"/>
                      </a:lnTo>
                      <a:lnTo>
                        <a:pt x="254" y="116"/>
                      </a:lnTo>
                      <a:lnTo>
                        <a:pt x="254" y="119"/>
                      </a:lnTo>
                      <a:lnTo>
                        <a:pt x="253" y="123"/>
                      </a:lnTo>
                      <a:lnTo>
                        <a:pt x="254" y="130"/>
                      </a:lnTo>
                      <a:lnTo>
                        <a:pt x="255" y="136"/>
                      </a:lnTo>
                      <a:lnTo>
                        <a:pt x="257" y="145"/>
                      </a:lnTo>
                      <a:lnTo>
                        <a:pt x="262" y="159"/>
                      </a:lnTo>
                      <a:lnTo>
                        <a:pt x="268" y="170"/>
                      </a:lnTo>
                      <a:lnTo>
                        <a:pt x="271" y="167"/>
                      </a:lnTo>
                      <a:lnTo>
                        <a:pt x="273" y="164"/>
                      </a:lnTo>
                      <a:lnTo>
                        <a:pt x="276" y="161"/>
                      </a:lnTo>
                      <a:lnTo>
                        <a:pt x="278" y="161"/>
                      </a:lnTo>
                      <a:lnTo>
                        <a:pt x="280" y="161"/>
                      </a:lnTo>
                      <a:lnTo>
                        <a:pt x="283" y="161"/>
                      </a:lnTo>
                      <a:lnTo>
                        <a:pt x="286" y="161"/>
                      </a:lnTo>
                      <a:lnTo>
                        <a:pt x="286" y="171"/>
                      </a:lnTo>
                      <a:lnTo>
                        <a:pt x="285" y="174"/>
                      </a:lnTo>
                      <a:lnTo>
                        <a:pt x="283" y="177"/>
                      </a:lnTo>
                      <a:lnTo>
                        <a:pt x="280" y="182"/>
                      </a:lnTo>
                      <a:lnTo>
                        <a:pt x="276" y="182"/>
                      </a:lnTo>
                      <a:lnTo>
                        <a:pt x="273" y="182"/>
                      </a:lnTo>
                      <a:lnTo>
                        <a:pt x="276" y="190"/>
                      </a:lnTo>
                      <a:lnTo>
                        <a:pt x="271" y="190"/>
                      </a:lnTo>
                      <a:lnTo>
                        <a:pt x="265" y="200"/>
                      </a:lnTo>
                      <a:lnTo>
                        <a:pt x="262" y="210"/>
                      </a:lnTo>
                      <a:lnTo>
                        <a:pt x="257" y="233"/>
                      </a:lnTo>
                      <a:lnTo>
                        <a:pt x="251" y="233"/>
                      </a:lnTo>
                      <a:lnTo>
                        <a:pt x="247" y="233"/>
                      </a:lnTo>
                      <a:lnTo>
                        <a:pt x="253" y="243"/>
                      </a:lnTo>
                      <a:lnTo>
                        <a:pt x="255" y="247"/>
                      </a:lnTo>
                      <a:lnTo>
                        <a:pt x="257" y="250"/>
                      </a:lnTo>
                      <a:lnTo>
                        <a:pt x="258" y="251"/>
                      </a:lnTo>
                      <a:lnTo>
                        <a:pt x="260" y="253"/>
                      </a:lnTo>
                      <a:lnTo>
                        <a:pt x="258" y="254"/>
                      </a:lnTo>
                      <a:lnTo>
                        <a:pt x="258" y="255"/>
                      </a:lnTo>
                      <a:lnTo>
                        <a:pt x="255" y="255"/>
                      </a:lnTo>
                      <a:lnTo>
                        <a:pt x="254" y="257"/>
                      </a:lnTo>
                      <a:lnTo>
                        <a:pt x="254" y="258"/>
                      </a:lnTo>
                      <a:lnTo>
                        <a:pt x="255" y="260"/>
                      </a:lnTo>
                      <a:lnTo>
                        <a:pt x="257" y="260"/>
                      </a:lnTo>
                      <a:lnTo>
                        <a:pt x="257" y="261"/>
                      </a:lnTo>
                      <a:lnTo>
                        <a:pt x="257" y="264"/>
                      </a:lnTo>
                      <a:lnTo>
                        <a:pt x="257" y="267"/>
                      </a:lnTo>
                      <a:lnTo>
                        <a:pt x="255" y="269"/>
                      </a:lnTo>
                      <a:lnTo>
                        <a:pt x="255" y="271"/>
                      </a:lnTo>
                      <a:lnTo>
                        <a:pt x="257" y="272"/>
                      </a:lnTo>
                      <a:lnTo>
                        <a:pt x="257" y="273"/>
                      </a:lnTo>
                      <a:lnTo>
                        <a:pt x="258" y="276"/>
                      </a:lnTo>
                      <a:lnTo>
                        <a:pt x="261" y="278"/>
                      </a:lnTo>
                      <a:lnTo>
                        <a:pt x="262" y="278"/>
                      </a:lnTo>
                      <a:lnTo>
                        <a:pt x="262" y="279"/>
                      </a:lnTo>
                      <a:lnTo>
                        <a:pt x="262" y="280"/>
                      </a:lnTo>
                      <a:lnTo>
                        <a:pt x="261" y="280"/>
                      </a:lnTo>
                      <a:lnTo>
                        <a:pt x="260" y="282"/>
                      </a:lnTo>
                      <a:lnTo>
                        <a:pt x="258" y="284"/>
                      </a:lnTo>
                      <a:lnTo>
                        <a:pt x="257" y="286"/>
                      </a:lnTo>
                      <a:lnTo>
                        <a:pt x="257" y="287"/>
                      </a:lnTo>
                      <a:lnTo>
                        <a:pt x="255" y="287"/>
                      </a:lnTo>
                      <a:lnTo>
                        <a:pt x="254" y="286"/>
                      </a:lnTo>
                      <a:lnTo>
                        <a:pt x="255" y="284"/>
                      </a:lnTo>
                      <a:lnTo>
                        <a:pt x="255" y="282"/>
                      </a:lnTo>
                      <a:lnTo>
                        <a:pt x="255" y="280"/>
                      </a:lnTo>
                      <a:lnTo>
                        <a:pt x="254" y="280"/>
                      </a:lnTo>
                      <a:lnTo>
                        <a:pt x="253" y="280"/>
                      </a:lnTo>
                      <a:lnTo>
                        <a:pt x="251" y="280"/>
                      </a:lnTo>
                      <a:lnTo>
                        <a:pt x="250" y="280"/>
                      </a:lnTo>
                      <a:lnTo>
                        <a:pt x="249" y="279"/>
                      </a:lnTo>
                      <a:lnTo>
                        <a:pt x="249" y="278"/>
                      </a:lnTo>
                      <a:lnTo>
                        <a:pt x="249" y="276"/>
                      </a:lnTo>
                      <a:lnTo>
                        <a:pt x="249" y="275"/>
                      </a:lnTo>
                      <a:lnTo>
                        <a:pt x="247" y="275"/>
                      </a:lnTo>
                      <a:lnTo>
                        <a:pt x="246" y="276"/>
                      </a:lnTo>
                      <a:lnTo>
                        <a:pt x="246" y="278"/>
                      </a:lnTo>
                      <a:lnTo>
                        <a:pt x="244" y="279"/>
                      </a:lnTo>
                      <a:lnTo>
                        <a:pt x="243" y="279"/>
                      </a:lnTo>
                      <a:lnTo>
                        <a:pt x="242" y="279"/>
                      </a:lnTo>
                      <a:lnTo>
                        <a:pt x="240" y="279"/>
                      </a:lnTo>
                      <a:lnTo>
                        <a:pt x="239" y="279"/>
                      </a:lnTo>
                      <a:lnTo>
                        <a:pt x="235" y="282"/>
                      </a:lnTo>
                      <a:lnTo>
                        <a:pt x="233" y="286"/>
                      </a:lnTo>
                      <a:lnTo>
                        <a:pt x="233" y="289"/>
                      </a:lnTo>
                      <a:lnTo>
                        <a:pt x="233" y="291"/>
                      </a:lnTo>
                      <a:lnTo>
                        <a:pt x="235" y="293"/>
                      </a:lnTo>
                      <a:lnTo>
                        <a:pt x="237" y="293"/>
                      </a:lnTo>
                      <a:lnTo>
                        <a:pt x="239" y="293"/>
                      </a:lnTo>
                      <a:lnTo>
                        <a:pt x="240" y="294"/>
                      </a:lnTo>
                      <a:lnTo>
                        <a:pt x="242" y="297"/>
                      </a:lnTo>
                      <a:lnTo>
                        <a:pt x="242" y="300"/>
                      </a:lnTo>
                      <a:lnTo>
                        <a:pt x="240" y="301"/>
                      </a:lnTo>
                      <a:lnTo>
                        <a:pt x="239" y="302"/>
                      </a:lnTo>
                      <a:lnTo>
                        <a:pt x="237" y="302"/>
                      </a:lnTo>
                      <a:lnTo>
                        <a:pt x="236" y="304"/>
                      </a:lnTo>
                      <a:lnTo>
                        <a:pt x="232" y="309"/>
                      </a:lnTo>
                      <a:lnTo>
                        <a:pt x="231" y="311"/>
                      </a:lnTo>
                      <a:lnTo>
                        <a:pt x="229" y="312"/>
                      </a:lnTo>
                      <a:lnTo>
                        <a:pt x="229" y="314"/>
                      </a:lnTo>
                      <a:lnTo>
                        <a:pt x="231" y="314"/>
                      </a:lnTo>
                      <a:lnTo>
                        <a:pt x="233" y="314"/>
                      </a:lnTo>
                      <a:lnTo>
                        <a:pt x="235" y="315"/>
                      </a:lnTo>
                      <a:lnTo>
                        <a:pt x="235" y="316"/>
                      </a:lnTo>
                      <a:lnTo>
                        <a:pt x="235" y="318"/>
                      </a:lnTo>
                      <a:lnTo>
                        <a:pt x="233" y="319"/>
                      </a:lnTo>
                      <a:lnTo>
                        <a:pt x="232" y="319"/>
                      </a:lnTo>
                      <a:lnTo>
                        <a:pt x="231" y="318"/>
                      </a:lnTo>
                      <a:lnTo>
                        <a:pt x="229" y="318"/>
                      </a:lnTo>
                      <a:lnTo>
                        <a:pt x="226" y="319"/>
                      </a:lnTo>
                      <a:lnTo>
                        <a:pt x="225" y="320"/>
                      </a:lnTo>
                      <a:lnTo>
                        <a:pt x="222" y="320"/>
                      </a:lnTo>
                      <a:lnTo>
                        <a:pt x="221" y="322"/>
                      </a:lnTo>
                      <a:lnTo>
                        <a:pt x="219" y="323"/>
                      </a:lnTo>
                      <a:lnTo>
                        <a:pt x="219" y="325"/>
                      </a:lnTo>
                      <a:lnTo>
                        <a:pt x="221" y="326"/>
                      </a:lnTo>
                      <a:lnTo>
                        <a:pt x="222" y="329"/>
                      </a:lnTo>
                      <a:lnTo>
                        <a:pt x="225" y="332"/>
                      </a:lnTo>
                      <a:lnTo>
                        <a:pt x="225" y="333"/>
                      </a:lnTo>
                      <a:lnTo>
                        <a:pt x="226" y="334"/>
                      </a:lnTo>
                      <a:lnTo>
                        <a:pt x="229" y="334"/>
                      </a:lnTo>
                      <a:lnTo>
                        <a:pt x="231" y="334"/>
                      </a:lnTo>
                      <a:lnTo>
                        <a:pt x="232" y="336"/>
                      </a:lnTo>
                      <a:lnTo>
                        <a:pt x="231" y="337"/>
                      </a:lnTo>
                      <a:lnTo>
                        <a:pt x="229" y="337"/>
                      </a:lnTo>
                      <a:lnTo>
                        <a:pt x="229" y="338"/>
                      </a:lnTo>
                      <a:lnTo>
                        <a:pt x="229" y="341"/>
                      </a:lnTo>
                      <a:lnTo>
                        <a:pt x="231" y="343"/>
                      </a:lnTo>
                      <a:lnTo>
                        <a:pt x="232" y="343"/>
                      </a:lnTo>
                      <a:lnTo>
                        <a:pt x="232" y="345"/>
                      </a:lnTo>
                      <a:lnTo>
                        <a:pt x="231" y="345"/>
                      </a:lnTo>
                      <a:lnTo>
                        <a:pt x="229" y="345"/>
                      </a:lnTo>
                      <a:lnTo>
                        <a:pt x="226" y="345"/>
                      </a:lnTo>
                      <a:lnTo>
                        <a:pt x="225" y="345"/>
                      </a:lnTo>
                      <a:lnTo>
                        <a:pt x="224" y="347"/>
                      </a:lnTo>
                      <a:lnTo>
                        <a:pt x="222" y="348"/>
                      </a:lnTo>
                      <a:lnTo>
                        <a:pt x="222" y="349"/>
                      </a:lnTo>
                      <a:lnTo>
                        <a:pt x="219" y="352"/>
                      </a:lnTo>
                      <a:lnTo>
                        <a:pt x="218" y="356"/>
                      </a:lnTo>
                      <a:lnTo>
                        <a:pt x="217" y="359"/>
                      </a:lnTo>
                      <a:lnTo>
                        <a:pt x="217" y="363"/>
                      </a:lnTo>
                      <a:lnTo>
                        <a:pt x="217" y="366"/>
                      </a:lnTo>
                      <a:lnTo>
                        <a:pt x="217" y="370"/>
                      </a:lnTo>
                      <a:lnTo>
                        <a:pt x="217" y="373"/>
                      </a:lnTo>
                      <a:lnTo>
                        <a:pt x="218" y="374"/>
                      </a:lnTo>
                      <a:lnTo>
                        <a:pt x="218" y="377"/>
                      </a:lnTo>
                      <a:lnTo>
                        <a:pt x="219" y="379"/>
                      </a:lnTo>
                      <a:lnTo>
                        <a:pt x="221" y="380"/>
                      </a:lnTo>
                      <a:lnTo>
                        <a:pt x="222" y="380"/>
                      </a:lnTo>
                      <a:lnTo>
                        <a:pt x="224" y="379"/>
                      </a:lnTo>
                      <a:lnTo>
                        <a:pt x="226" y="377"/>
                      </a:lnTo>
                      <a:lnTo>
                        <a:pt x="228" y="377"/>
                      </a:lnTo>
                      <a:lnTo>
                        <a:pt x="229" y="379"/>
                      </a:lnTo>
                      <a:lnTo>
                        <a:pt x="228" y="380"/>
                      </a:lnTo>
                      <a:lnTo>
                        <a:pt x="228" y="383"/>
                      </a:lnTo>
                      <a:lnTo>
                        <a:pt x="228" y="384"/>
                      </a:lnTo>
                      <a:lnTo>
                        <a:pt x="228" y="387"/>
                      </a:lnTo>
                      <a:lnTo>
                        <a:pt x="229" y="388"/>
                      </a:lnTo>
                      <a:lnTo>
                        <a:pt x="231" y="390"/>
                      </a:lnTo>
                      <a:lnTo>
                        <a:pt x="232" y="391"/>
                      </a:lnTo>
                      <a:lnTo>
                        <a:pt x="233" y="390"/>
                      </a:lnTo>
                      <a:lnTo>
                        <a:pt x="235" y="390"/>
                      </a:lnTo>
                      <a:lnTo>
                        <a:pt x="235" y="391"/>
                      </a:lnTo>
                      <a:lnTo>
                        <a:pt x="236" y="392"/>
                      </a:lnTo>
                      <a:lnTo>
                        <a:pt x="235" y="392"/>
                      </a:lnTo>
                      <a:lnTo>
                        <a:pt x="232" y="395"/>
                      </a:lnTo>
                      <a:lnTo>
                        <a:pt x="232" y="398"/>
                      </a:lnTo>
                      <a:lnTo>
                        <a:pt x="231" y="402"/>
                      </a:lnTo>
                      <a:lnTo>
                        <a:pt x="232" y="406"/>
                      </a:lnTo>
                      <a:lnTo>
                        <a:pt x="232" y="408"/>
                      </a:lnTo>
                      <a:lnTo>
                        <a:pt x="231" y="409"/>
                      </a:lnTo>
                      <a:lnTo>
                        <a:pt x="228" y="412"/>
                      </a:lnTo>
                      <a:lnTo>
                        <a:pt x="222" y="416"/>
                      </a:lnTo>
                      <a:close/>
                      <a:moveTo>
                        <a:pt x="204" y="113"/>
                      </a:moveTo>
                      <a:lnTo>
                        <a:pt x="203" y="114"/>
                      </a:lnTo>
                      <a:lnTo>
                        <a:pt x="202" y="117"/>
                      </a:lnTo>
                      <a:lnTo>
                        <a:pt x="200" y="120"/>
                      </a:lnTo>
                      <a:lnTo>
                        <a:pt x="199" y="121"/>
                      </a:lnTo>
                      <a:lnTo>
                        <a:pt x="195" y="123"/>
                      </a:lnTo>
                      <a:lnTo>
                        <a:pt x="190" y="124"/>
                      </a:lnTo>
                      <a:lnTo>
                        <a:pt x="186" y="124"/>
                      </a:lnTo>
                      <a:lnTo>
                        <a:pt x="185" y="125"/>
                      </a:lnTo>
                      <a:lnTo>
                        <a:pt x="182" y="127"/>
                      </a:lnTo>
                      <a:lnTo>
                        <a:pt x="179" y="131"/>
                      </a:lnTo>
                      <a:lnTo>
                        <a:pt x="178" y="134"/>
                      </a:lnTo>
                      <a:lnTo>
                        <a:pt x="178" y="135"/>
                      </a:lnTo>
                      <a:lnTo>
                        <a:pt x="178" y="139"/>
                      </a:lnTo>
                      <a:lnTo>
                        <a:pt x="179" y="142"/>
                      </a:lnTo>
                      <a:lnTo>
                        <a:pt x="184" y="145"/>
                      </a:lnTo>
                      <a:lnTo>
                        <a:pt x="188" y="145"/>
                      </a:lnTo>
                      <a:lnTo>
                        <a:pt x="193" y="145"/>
                      </a:lnTo>
                      <a:lnTo>
                        <a:pt x="199" y="142"/>
                      </a:lnTo>
                      <a:lnTo>
                        <a:pt x="203" y="139"/>
                      </a:lnTo>
                      <a:lnTo>
                        <a:pt x="207" y="135"/>
                      </a:lnTo>
                      <a:lnTo>
                        <a:pt x="213" y="131"/>
                      </a:lnTo>
                      <a:lnTo>
                        <a:pt x="214" y="128"/>
                      </a:lnTo>
                      <a:lnTo>
                        <a:pt x="214" y="127"/>
                      </a:lnTo>
                      <a:lnTo>
                        <a:pt x="211" y="121"/>
                      </a:lnTo>
                      <a:lnTo>
                        <a:pt x="211" y="116"/>
                      </a:lnTo>
                      <a:lnTo>
                        <a:pt x="211" y="114"/>
                      </a:lnTo>
                      <a:lnTo>
                        <a:pt x="213" y="113"/>
                      </a:lnTo>
                      <a:lnTo>
                        <a:pt x="204" y="113"/>
                      </a:lnTo>
                      <a:close/>
                      <a:moveTo>
                        <a:pt x="170" y="637"/>
                      </a:moveTo>
                      <a:lnTo>
                        <a:pt x="171" y="637"/>
                      </a:lnTo>
                      <a:lnTo>
                        <a:pt x="171" y="640"/>
                      </a:lnTo>
                      <a:lnTo>
                        <a:pt x="171" y="643"/>
                      </a:lnTo>
                      <a:lnTo>
                        <a:pt x="172" y="644"/>
                      </a:lnTo>
                      <a:lnTo>
                        <a:pt x="181" y="643"/>
                      </a:lnTo>
                      <a:lnTo>
                        <a:pt x="182" y="641"/>
                      </a:lnTo>
                      <a:lnTo>
                        <a:pt x="181" y="640"/>
                      </a:lnTo>
                      <a:lnTo>
                        <a:pt x="177" y="639"/>
                      </a:lnTo>
                      <a:lnTo>
                        <a:pt x="170" y="637"/>
                      </a:lnTo>
                      <a:close/>
                      <a:moveTo>
                        <a:pt x="156" y="604"/>
                      </a:moveTo>
                      <a:lnTo>
                        <a:pt x="150" y="609"/>
                      </a:lnTo>
                      <a:lnTo>
                        <a:pt x="149" y="612"/>
                      </a:lnTo>
                      <a:lnTo>
                        <a:pt x="148" y="614"/>
                      </a:lnTo>
                      <a:lnTo>
                        <a:pt x="149" y="615"/>
                      </a:lnTo>
                      <a:lnTo>
                        <a:pt x="150" y="615"/>
                      </a:lnTo>
                      <a:lnTo>
                        <a:pt x="156" y="615"/>
                      </a:lnTo>
                      <a:lnTo>
                        <a:pt x="161" y="615"/>
                      </a:lnTo>
                      <a:lnTo>
                        <a:pt x="161" y="612"/>
                      </a:lnTo>
                      <a:lnTo>
                        <a:pt x="163" y="609"/>
                      </a:lnTo>
                      <a:lnTo>
                        <a:pt x="163" y="607"/>
                      </a:lnTo>
                      <a:lnTo>
                        <a:pt x="163" y="605"/>
                      </a:lnTo>
                      <a:lnTo>
                        <a:pt x="160" y="604"/>
                      </a:lnTo>
                      <a:lnTo>
                        <a:pt x="156" y="604"/>
                      </a:lnTo>
                      <a:close/>
                      <a:moveTo>
                        <a:pt x="273" y="522"/>
                      </a:moveTo>
                      <a:lnTo>
                        <a:pt x="273" y="524"/>
                      </a:lnTo>
                      <a:lnTo>
                        <a:pt x="272" y="525"/>
                      </a:lnTo>
                      <a:lnTo>
                        <a:pt x="271" y="528"/>
                      </a:lnTo>
                      <a:lnTo>
                        <a:pt x="276" y="533"/>
                      </a:lnTo>
                      <a:lnTo>
                        <a:pt x="280" y="538"/>
                      </a:lnTo>
                      <a:lnTo>
                        <a:pt x="285" y="538"/>
                      </a:lnTo>
                      <a:lnTo>
                        <a:pt x="287" y="536"/>
                      </a:lnTo>
                      <a:lnTo>
                        <a:pt x="294" y="536"/>
                      </a:lnTo>
                      <a:lnTo>
                        <a:pt x="294" y="531"/>
                      </a:lnTo>
                      <a:lnTo>
                        <a:pt x="294" y="528"/>
                      </a:lnTo>
                      <a:lnTo>
                        <a:pt x="293" y="527"/>
                      </a:lnTo>
                      <a:lnTo>
                        <a:pt x="291" y="528"/>
                      </a:lnTo>
                      <a:lnTo>
                        <a:pt x="289" y="522"/>
                      </a:lnTo>
                      <a:lnTo>
                        <a:pt x="285" y="522"/>
                      </a:lnTo>
                      <a:lnTo>
                        <a:pt x="280" y="522"/>
                      </a:lnTo>
                      <a:lnTo>
                        <a:pt x="276" y="522"/>
                      </a:lnTo>
                      <a:lnTo>
                        <a:pt x="273" y="522"/>
                      </a:lnTo>
                      <a:close/>
                    </a:path>
                  </a:pathLst>
                </a:custGeom>
                <a:pattFill prst="wdUpDiag">
                  <a:fgClr>
                    <a:schemeClr val="accent2"/>
                  </a:fgClr>
                  <a:bgClr>
                    <a:schemeClr val="hlink"/>
                  </a:bgClr>
                </a:pattFill>
                <a:ln w="9525">
                  <a:solidFill>
                    <a:schemeClr val="bg1"/>
                  </a:solidFill>
                  <a:round/>
                  <a:headEnd/>
                  <a:tailEnd/>
                </a:ln>
              </p:spPr>
              <p:txBody>
                <a:bodyPr/>
                <a:lstStyle/>
                <a:p>
                  <a:endParaRPr lang="fi-FI"/>
                </a:p>
              </p:txBody>
            </p:sp>
            <p:sp>
              <p:nvSpPr>
                <p:cNvPr id="2106" name="Freeform 115"/>
                <p:cNvSpPr>
                  <a:spLocks/>
                </p:cNvSpPr>
                <p:nvPr/>
              </p:nvSpPr>
              <p:spPr bwMode="auto">
                <a:xfrm>
                  <a:off x="4626" y="2769"/>
                  <a:ext cx="448" cy="247"/>
                </a:xfrm>
                <a:custGeom>
                  <a:avLst/>
                  <a:gdLst>
                    <a:gd name="T0" fmla="*/ 2111 w 427"/>
                    <a:gd name="T1" fmla="*/ 1566 h 235"/>
                    <a:gd name="T2" fmla="*/ 2207 w 427"/>
                    <a:gd name="T3" fmla="*/ 1563 h 235"/>
                    <a:gd name="T4" fmla="*/ 2324 w 427"/>
                    <a:gd name="T5" fmla="*/ 1527 h 235"/>
                    <a:gd name="T6" fmla="*/ 2418 w 427"/>
                    <a:gd name="T7" fmla="*/ 1381 h 235"/>
                    <a:gd name="T8" fmla="*/ 2480 w 427"/>
                    <a:gd name="T9" fmla="*/ 1186 h 235"/>
                    <a:gd name="T10" fmla="*/ 2550 w 427"/>
                    <a:gd name="T11" fmla="*/ 1073 h 235"/>
                    <a:gd name="T12" fmla="*/ 2696 w 427"/>
                    <a:gd name="T13" fmla="*/ 911 h 235"/>
                    <a:gd name="T14" fmla="*/ 2730 w 427"/>
                    <a:gd name="T15" fmla="*/ 738 h 235"/>
                    <a:gd name="T16" fmla="*/ 2558 w 427"/>
                    <a:gd name="T17" fmla="*/ 702 h 235"/>
                    <a:gd name="T18" fmla="*/ 2378 w 427"/>
                    <a:gd name="T19" fmla="*/ 635 h 235"/>
                    <a:gd name="T20" fmla="*/ 2392 w 427"/>
                    <a:gd name="T21" fmla="*/ 537 h 235"/>
                    <a:gd name="T22" fmla="*/ 2206 w 427"/>
                    <a:gd name="T23" fmla="*/ 462 h 235"/>
                    <a:gd name="T24" fmla="*/ 2179 w 427"/>
                    <a:gd name="T25" fmla="*/ 564 h 235"/>
                    <a:gd name="T26" fmla="*/ 2140 w 427"/>
                    <a:gd name="T27" fmla="*/ 608 h 235"/>
                    <a:gd name="T28" fmla="*/ 2058 w 427"/>
                    <a:gd name="T29" fmla="*/ 684 h 235"/>
                    <a:gd name="T30" fmla="*/ 1965 w 427"/>
                    <a:gd name="T31" fmla="*/ 564 h 235"/>
                    <a:gd name="T32" fmla="*/ 1902 w 427"/>
                    <a:gd name="T33" fmla="*/ 405 h 235"/>
                    <a:gd name="T34" fmla="*/ 1965 w 427"/>
                    <a:gd name="T35" fmla="*/ 331 h 235"/>
                    <a:gd name="T36" fmla="*/ 1813 w 427"/>
                    <a:gd name="T37" fmla="*/ 272 h 235"/>
                    <a:gd name="T38" fmla="*/ 1785 w 427"/>
                    <a:gd name="T39" fmla="*/ 258 h 235"/>
                    <a:gd name="T40" fmla="*/ 1735 w 427"/>
                    <a:gd name="T41" fmla="*/ 234 h 235"/>
                    <a:gd name="T42" fmla="*/ 1485 w 427"/>
                    <a:gd name="T43" fmla="*/ 143 h 235"/>
                    <a:gd name="T44" fmla="*/ 1463 w 427"/>
                    <a:gd name="T45" fmla="*/ 106 h 235"/>
                    <a:gd name="T46" fmla="*/ 1457 w 427"/>
                    <a:gd name="T47" fmla="*/ 4 h 235"/>
                    <a:gd name="T48" fmla="*/ 1349 w 427"/>
                    <a:gd name="T49" fmla="*/ 4 h 235"/>
                    <a:gd name="T50" fmla="*/ 1245 w 427"/>
                    <a:gd name="T51" fmla="*/ 117 h 235"/>
                    <a:gd name="T52" fmla="*/ 1169 w 427"/>
                    <a:gd name="T53" fmla="*/ 83 h 235"/>
                    <a:gd name="T54" fmla="*/ 1109 w 427"/>
                    <a:gd name="T55" fmla="*/ 1 h 235"/>
                    <a:gd name="T56" fmla="*/ 1008 w 427"/>
                    <a:gd name="T57" fmla="*/ 5 h 235"/>
                    <a:gd name="T58" fmla="*/ 960 w 427"/>
                    <a:gd name="T59" fmla="*/ 101 h 235"/>
                    <a:gd name="T60" fmla="*/ 654 w 427"/>
                    <a:gd name="T61" fmla="*/ 166 h 235"/>
                    <a:gd name="T62" fmla="*/ 519 w 427"/>
                    <a:gd name="T63" fmla="*/ 223 h 235"/>
                    <a:gd name="T64" fmla="*/ 396 w 427"/>
                    <a:gd name="T65" fmla="*/ 300 h 235"/>
                    <a:gd name="T66" fmla="*/ 200 w 427"/>
                    <a:gd name="T67" fmla="*/ 349 h 235"/>
                    <a:gd name="T68" fmla="*/ 97 w 427"/>
                    <a:gd name="T69" fmla="*/ 406 h 235"/>
                    <a:gd name="T70" fmla="*/ 3 w 427"/>
                    <a:gd name="T71" fmla="*/ 366 h 235"/>
                    <a:gd name="T72" fmla="*/ 4 w 427"/>
                    <a:gd name="T73" fmla="*/ 440 h 235"/>
                    <a:gd name="T74" fmla="*/ 107 w 427"/>
                    <a:gd name="T75" fmla="*/ 576 h 235"/>
                    <a:gd name="T76" fmla="*/ 112 w 427"/>
                    <a:gd name="T77" fmla="*/ 684 h 235"/>
                    <a:gd name="T78" fmla="*/ 112 w 427"/>
                    <a:gd name="T79" fmla="*/ 815 h 235"/>
                    <a:gd name="T80" fmla="*/ 165 w 427"/>
                    <a:gd name="T81" fmla="*/ 952 h 235"/>
                    <a:gd name="T82" fmla="*/ 255 w 427"/>
                    <a:gd name="T83" fmla="*/ 1046 h 235"/>
                    <a:gd name="T84" fmla="*/ 341 w 427"/>
                    <a:gd name="T85" fmla="*/ 1146 h 235"/>
                    <a:gd name="T86" fmla="*/ 394 w 427"/>
                    <a:gd name="T87" fmla="*/ 1229 h 235"/>
                    <a:gd name="T88" fmla="*/ 472 w 427"/>
                    <a:gd name="T89" fmla="*/ 1315 h 235"/>
                    <a:gd name="T90" fmla="*/ 630 w 427"/>
                    <a:gd name="T91" fmla="*/ 1418 h 235"/>
                    <a:gd name="T92" fmla="*/ 756 w 427"/>
                    <a:gd name="T93" fmla="*/ 1522 h 235"/>
                    <a:gd name="T94" fmla="*/ 812 w 427"/>
                    <a:gd name="T95" fmla="*/ 1605 h 235"/>
                    <a:gd name="T96" fmla="*/ 964 w 427"/>
                    <a:gd name="T97" fmla="*/ 1600 h 235"/>
                    <a:gd name="T98" fmla="*/ 1057 w 427"/>
                    <a:gd name="T99" fmla="*/ 1643 h 235"/>
                    <a:gd name="T100" fmla="*/ 1121 w 427"/>
                    <a:gd name="T101" fmla="*/ 1522 h 235"/>
                    <a:gd name="T102" fmla="*/ 1187 w 427"/>
                    <a:gd name="T103" fmla="*/ 1487 h 235"/>
                    <a:gd name="T104" fmla="*/ 1221 w 427"/>
                    <a:gd name="T105" fmla="*/ 1358 h 235"/>
                    <a:gd name="T106" fmla="*/ 1286 w 427"/>
                    <a:gd name="T107" fmla="*/ 1377 h 235"/>
                    <a:gd name="T108" fmla="*/ 1457 w 427"/>
                    <a:gd name="T109" fmla="*/ 1400 h 235"/>
                    <a:gd name="T110" fmla="*/ 1542 w 427"/>
                    <a:gd name="T111" fmla="*/ 1447 h 235"/>
                    <a:gd name="T112" fmla="*/ 1647 w 427"/>
                    <a:gd name="T113" fmla="*/ 1527 h 235"/>
                    <a:gd name="T114" fmla="*/ 1828 w 427"/>
                    <a:gd name="T115" fmla="*/ 1563 h 235"/>
                    <a:gd name="T116" fmla="*/ 1972 w 427"/>
                    <a:gd name="T117" fmla="*/ 1578 h 235"/>
                    <a:gd name="T118" fmla="*/ 2065 w 427"/>
                    <a:gd name="T119" fmla="*/ 1643 h 23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27"/>
                    <a:gd name="T181" fmla="*/ 0 h 235"/>
                    <a:gd name="T182" fmla="*/ 427 w 427"/>
                    <a:gd name="T183" fmla="*/ 235 h 23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27" h="235">
                      <a:moveTo>
                        <a:pt x="317" y="235"/>
                      </a:moveTo>
                      <a:lnTo>
                        <a:pt x="317" y="229"/>
                      </a:lnTo>
                      <a:lnTo>
                        <a:pt x="319" y="224"/>
                      </a:lnTo>
                      <a:lnTo>
                        <a:pt x="321" y="220"/>
                      </a:lnTo>
                      <a:lnTo>
                        <a:pt x="322" y="220"/>
                      </a:lnTo>
                      <a:lnTo>
                        <a:pt x="324" y="220"/>
                      </a:lnTo>
                      <a:lnTo>
                        <a:pt x="325" y="224"/>
                      </a:lnTo>
                      <a:lnTo>
                        <a:pt x="325" y="225"/>
                      </a:lnTo>
                      <a:lnTo>
                        <a:pt x="326" y="228"/>
                      </a:lnTo>
                      <a:lnTo>
                        <a:pt x="328" y="229"/>
                      </a:lnTo>
                      <a:lnTo>
                        <a:pt x="329" y="229"/>
                      </a:lnTo>
                      <a:lnTo>
                        <a:pt x="332" y="228"/>
                      </a:lnTo>
                      <a:lnTo>
                        <a:pt x="335" y="224"/>
                      </a:lnTo>
                      <a:lnTo>
                        <a:pt x="337" y="221"/>
                      </a:lnTo>
                      <a:lnTo>
                        <a:pt x="339" y="221"/>
                      </a:lnTo>
                      <a:lnTo>
                        <a:pt x="340" y="224"/>
                      </a:lnTo>
                      <a:lnTo>
                        <a:pt x="342" y="225"/>
                      </a:lnTo>
                      <a:lnTo>
                        <a:pt x="344" y="227"/>
                      </a:lnTo>
                      <a:lnTo>
                        <a:pt x="347" y="227"/>
                      </a:lnTo>
                      <a:lnTo>
                        <a:pt x="351" y="227"/>
                      </a:lnTo>
                      <a:lnTo>
                        <a:pt x="353" y="227"/>
                      </a:lnTo>
                      <a:lnTo>
                        <a:pt x="354" y="225"/>
                      </a:lnTo>
                      <a:lnTo>
                        <a:pt x="355" y="222"/>
                      </a:lnTo>
                      <a:lnTo>
                        <a:pt x="358" y="220"/>
                      </a:lnTo>
                      <a:lnTo>
                        <a:pt x="362" y="216"/>
                      </a:lnTo>
                      <a:lnTo>
                        <a:pt x="364" y="213"/>
                      </a:lnTo>
                      <a:lnTo>
                        <a:pt x="365" y="211"/>
                      </a:lnTo>
                      <a:lnTo>
                        <a:pt x="365" y="210"/>
                      </a:lnTo>
                      <a:lnTo>
                        <a:pt x="366" y="207"/>
                      </a:lnTo>
                      <a:lnTo>
                        <a:pt x="366" y="199"/>
                      </a:lnTo>
                      <a:lnTo>
                        <a:pt x="369" y="198"/>
                      </a:lnTo>
                      <a:lnTo>
                        <a:pt x="372" y="198"/>
                      </a:lnTo>
                      <a:lnTo>
                        <a:pt x="373" y="196"/>
                      </a:lnTo>
                      <a:lnTo>
                        <a:pt x="375" y="193"/>
                      </a:lnTo>
                      <a:lnTo>
                        <a:pt x="373" y="188"/>
                      </a:lnTo>
                      <a:lnTo>
                        <a:pt x="371" y="181"/>
                      </a:lnTo>
                      <a:lnTo>
                        <a:pt x="372" y="178"/>
                      </a:lnTo>
                      <a:lnTo>
                        <a:pt x="373" y="175"/>
                      </a:lnTo>
                      <a:lnTo>
                        <a:pt x="376" y="171"/>
                      </a:lnTo>
                      <a:lnTo>
                        <a:pt x="380" y="169"/>
                      </a:lnTo>
                      <a:lnTo>
                        <a:pt x="384" y="166"/>
                      </a:lnTo>
                      <a:lnTo>
                        <a:pt x="389" y="164"/>
                      </a:lnTo>
                      <a:lnTo>
                        <a:pt x="390" y="163"/>
                      </a:lnTo>
                      <a:lnTo>
                        <a:pt x="390" y="162"/>
                      </a:lnTo>
                      <a:lnTo>
                        <a:pt x="390" y="159"/>
                      </a:lnTo>
                      <a:lnTo>
                        <a:pt x="390" y="157"/>
                      </a:lnTo>
                      <a:lnTo>
                        <a:pt x="391" y="156"/>
                      </a:lnTo>
                      <a:lnTo>
                        <a:pt x="393" y="153"/>
                      </a:lnTo>
                      <a:lnTo>
                        <a:pt x="394" y="151"/>
                      </a:lnTo>
                      <a:lnTo>
                        <a:pt x="394" y="148"/>
                      </a:lnTo>
                      <a:lnTo>
                        <a:pt x="396" y="144"/>
                      </a:lnTo>
                      <a:lnTo>
                        <a:pt x="397" y="141"/>
                      </a:lnTo>
                      <a:lnTo>
                        <a:pt x="400" y="138"/>
                      </a:lnTo>
                      <a:lnTo>
                        <a:pt x="404" y="134"/>
                      </a:lnTo>
                      <a:lnTo>
                        <a:pt x="408" y="133"/>
                      </a:lnTo>
                      <a:lnTo>
                        <a:pt x="415" y="131"/>
                      </a:lnTo>
                      <a:lnTo>
                        <a:pt x="420" y="128"/>
                      </a:lnTo>
                      <a:lnTo>
                        <a:pt x="427" y="126"/>
                      </a:lnTo>
                      <a:lnTo>
                        <a:pt x="426" y="119"/>
                      </a:lnTo>
                      <a:lnTo>
                        <a:pt x="426" y="116"/>
                      </a:lnTo>
                      <a:lnTo>
                        <a:pt x="426" y="113"/>
                      </a:lnTo>
                      <a:lnTo>
                        <a:pt x="422" y="109"/>
                      </a:lnTo>
                      <a:lnTo>
                        <a:pt x="420" y="108"/>
                      </a:lnTo>
                      <a:lnTo>
                        <a:pt x="419" y="106"/>
                      </a:lnTo>
                      <a:lnTo>
                        <a:pt x="416" y="106"/>
                      </a:lnTo>
                      <a:lnTo>
                        <a:pt x="414" y="108"/>
                      </a:lnTo>
                      <a:lnTo>
                        <a:pt x="404" y="109"/>
                      </a:lnTo>
                      <a:lnTo>
                        <a:pt x="402" y="109"/>
                      </a:lnTo>
                      <a:lnTo>
                        <a:pt x="401" y="108"/>
                      </a:lnTo>
                      <a:lnTo>
                        <a:pt x="398" y="105"/>
                      </a:lnTo>
                      <a:lnTo>
                        <a:pt x="396" y="102"/>
                      </a:lnTo>
                      <a:lnTo>
                        <a:pt x="394" y="101"/>
                      </a:lnTo>
                      <a:lnTo>
                        <a:pt x="393" y="101"/>
                      </a:lnTo>
                      <a:lnTo>
                        <a:pt x="389" y="102"/>
                      </a:lnTo>
                      <a:lnTo>
                        <a:pt x="384" y="105"/>
                      </a:lnTo>
                      <a:lnTo>
                        <a:pt x="380" y="105"/>
                      </a:lnTo>
                      <a:lnTo>
                        <a:pt x="378" y="105"/>
                      </a:lnTo>
                      <a:lnTo>
                        <a:pt x="376" y="104"/>
                      </a:lnTo>
                      <a:lnTo>
                        <a:pt x="371" y="97"/>
                      </a:lnTo>
                      <a:lnTo>
                        <a:pt x="364" y="90"/>
                      </a:lnTo>
                      <a:lnTo>
                        <a:pt x="364" y="88"/>
                      </a:lnTo>
                      <a:lnTo>
                        <a:pt x="365" y="87"/>
                      </a:lnTo>
                      <a:lnTo>
                        <a:pt x="368" y="84"/>
                      </a:lnTo>
                      <a:lnTo>
                        <a:pt x="372" y="81"/>
                      </a:lnTo>
                      <a:lnTo>
                        <a:pt x="373" y="81"/>
                      </a:lnTo>
                      <a:lnTo>
                        <a:pt x="373" y="80"/>
                      </a:lnTo>
                      <a:lnTo>
                        <a:pt x="369" y="79"/>
                      </a:lnTo>
                      <a:lnTo>
                        <a:pt x="368" y="77"/>
                      </a:lnTo>
                      <a:lnTo>
                        <a:pt x="368" y="79"/>
                      </a:lnTo>
                      <a:lnTo>
                        <a:pt x="365" y="79"/>
                      </a:lnTo>
                      <a:lnTo>
                        <a:pt x="357" y="76"/>
                      </a:lnTo>
                      <a:lnTo>
                        <a:pt x="350" y="73"/>
                      </a:lnTo>
                      <a:lnTo>
                        <a:pt x="347" y="72"/>
                      </a:lnTo>
                      <a:lnTo>
                        <a:pt x="344" y="70"/>
                      </a:lnTo>
                      <a:lnTo>
                        <a:pt x="343" y="68"/>
                      </a:lnTo>
                      <a:lnTo>
                        <a:pt x="339" y="66"/>
                      </a:lnTo>
                      <a:lnTo>
                        <a:pt x="335" y="65"/>
                      </a:lnTo>
                      <a:lnTo>
                        <a:pt x="333" y="65"/>
                      </a:lnTo>
                      <a:lnTo>
                        <a:pt x="332" y="66"/>
                      </a:lnTo>
                      <a:lnTo>
                        <a:pt x="332" y="68"/>
                      </a:lnTo>
                      <a:lnTo>
                        <a:pt x="332" y="70"/>
                      </a:lnTo>
                      <a:lnTo>
                        <a:pt x="335" y="74"/>
                      </a:lnTo>
                      <a:lnTo>
                        <a:pt x="337" y="79"/>
                      </a:lnTo>
                      <a:lnTo>
                        <a:pt x="337" y="81"/>
                      </a:lnTo>
                      <a:lnTo>
                        <a:pt x="337" y="83"/>
                      </a:lnTo>
                      <a:lnTo>
                        <a:pt x="337" y="86"/>
                      </a:lnTo>
                      <a:lnTo>
                        <a:pt x="336" y="87"/>
                      </a:lnTo>
                      <a:lnTo>
                        <a:pt x="333" y="88"/>
                      </a:lnTo>
                      <a:lnTo>
                        <a:pt x="332" y="87"/>
                      </a:lnTo>
                      <a:lnTo>
                        <a:pt x="331" y="87"/>
                      </a:lnTo>
                      <a:lnTo>
                        <a:pt x="329" y="87"/>
                      </a:lnTo>
                      <a:lnTo>
                        <a:pt x="328" y="88"/>
                      </a:lnTo>
                      <a:lnTo>
                        <a:pt x="326" y="91"/>
                      </a:lnTo>
                      <a:lnTo>
                        <a:pt x="325" y="94"/>
                      </a:lnTo>
                      <a:lnTo>
                        <a:pt x="324" y="95"/>
                      </a:lnTo>
                      <a:lnTo>
                        <a:pt x="322" y="97"/>
                      </a:lnTo>
                      <a:lnTo>
                        <a:pt x="319" y="98"/>
                      </a:lnTo>
                      <a:lnTo>
                        <a:pt x="318" y="98"/>
                      </a:lnTo>
                      <a:lnTo>
                        <a:pt x="317" y="98"/>
                      </a:lnTo>
                      <a:lnTo>
                        <a:pt x="315" y="98"/>
                      </a:lnTo>
                      <a:lnTo>
                        <a:pt x="314" y="95"/>
                      </a:lnTo>
                      <a:lnTo>
                        <a:pt x="314" y="94"/>
                      </a:lnTo>
                      <a:lnTo>
                        <a:pt x="313" y="92"/>
                      </a:lnTo>
                      <a:lnTo>
                        <a:pt x="311" y="91"/>
                      </a:lnTo>
                      <a:lnTo>
                        <a:pt x="307" y="88"/>
                      </a:lnTo>
                      <a:lnTo>
                        <a:pt x="306" y="87"/>
                      </a:lnTo>
                      <a:lnTo>
                        <a:pt x="303" y="84"/>
                      </a:lnTo>
                      <a:lnTo>
                        <a:pt x="301" y="81"/>
                      </a:lnTo>
                      <a:lnTo>
                        <a:pt x="300" y="79"/>
                      </a:lnTo>
                      <a:lnTo>
                        <a:pt x="299" y="74"/>
                      </a:lnTo>
                      <a:lnTo>
                        <a:pt x="297" y="72"/>
                      </a:lnTo>
                      <a:lnTo>
                        <a:pt x="296" y="68"/>
                      </a:lnTo>
                      <a:lnTo>
                        <a:pt x="296" y="65"/>
                      </a:lnTo>
                      <a:lnTo>
                        <a:pt x="295" y="62"/>
                      </a:lnTo>
                      <a:lnTo>
                        <a:pt x="293" y="61"/>
                      </a:lnTo>
                      <a:lnTo>
                        <a:pt x="293" y="58"/>
                      </a:lnTo>
                      <a:lnTo>
                        <a:pt x="295" y="57"/>
                      </a:lnTo>
                      <a:lnTo>
                        <a:pt x="296" y="57"/>
                      </a:lnTo>
                      <a:lnTo>
                        <a:pt x="299" y="55"/>
                      </a:lnTo>
                      <a:lnTo>
                        <a:pt x="299" y="54"/>
                      </a:lnTo>
                      <a:lnTo>
                        <a:pt x="301" y="52"/>
                      </a:lnTo>
                      <a:lnTo>
                        <a:pt x="301" y="50"/>
                      </a:lnTo>
                      <a:lnTo>
                        <a:pt x="301" y="48"/>
                      </a:lnTo>
                      <a:lnTo>
                        <a:pt x="301" y="47"/>
                      </a:lnTo>
                      <a:lnTo>
                        <a:pt x="300" y="44"/>
                      </a:lnTo>
                      <a:lnTo>
                        <a:pt x="297" y="41"/>
                      </a:lnTo>
                      <a:lnTo>
                        <a:pt x="293" y="40"/>
                      </a:lnTo>
                      <a:lnTo>
                        <a:pt x="290" y="37"/>
                      </a:lnTo>
                      <a:lnTo>
                        <a:pt x="288" y="37"/>
                      </a:lnTo>
                      <a:lnTo>
                        <a:pt x="283" y="37"/>
                      </a:lnTo>
                      <a:lnTo>
                        <a:pt x="281" y="39"/>
                      </a:lnTo>
                      <a:lnTo>
                        <a:pt x="279" y="40"/>
                      </a:lnTo>
                      <a:lnTo>
                        <a:pt x="279" y="41"/>
                      </a:lnTo>
                      <a:lnTo>
                        <a:pt x="278" y="43"/>
                      </a:lnTo>
                      <a:lnTo>
                        <a:pt x="277" y="43"/>
                      </a:lnTo>
                      <a:lnTo>
                        <a:pt x="277" y="41"/>
                      </a:lnTo>
                      <a:lnTo>
                        <a:pt x="277" y="40"/>
                      </a:lnTo>
                      <a:lnTo>
                        <a:pt x="277" y="39"/>
                      </a:lnTo>
                      <a:lnTo>
                        <a:pt x="275" y="37"/>
                      </a:lnTo>
                      <a:lnTo>
                        <a:pt x="274" y="37"/>
                      </a:lnTo>
                      <a:lnTo>
                        <a:pt x="271" y="39"/>
                      </a:lnTo>
                      <a:lnTo>
                        <a:pt x="270" y="41"/>
                      </a:lnTo>
                      <a:lnTo>
                        <a:pt x="268" y="41"/>
                      </a:lnTo>
                      <a:lnTo>
                        <a:pt x="267" y="40"/>
                      </a:lnTo>
                      <a:lnTo>
                        <a:pt x="267" y="39"/>
                      </a:lnTo>
                      <a:lnTo>
                        <a:pt x="268" y="37"/>
                      </a:lnTo>
                      <a:lnTo>
                        <a:pt x="268" y="36"/>
                      </a:lnTo>
                      <a:lnTo>
                        <a:pt x="267" y="34"/>
                      </a:lnTo>
                      <a:lnTo>
                        <a:pt x="264" y="34"/>
                      </a:lnTo>
                      <a:lnTo>
                        <a:pt x="263" y="36"/>
                      </a:lnTo>
                      <a:lnTo>
                        <a:pt x="261" y="34"/>
                      </a:lnTo>
                      <a:lnTo>
                        <a:pt x="260" y="33"/>
                      </a:lnTo>
                      <a:lnTo>
                        <a:pt x="256" y="32"/>
                      </a:lnTo>
                      <a:lnTo>
                        <a:pt x="248" y="29"/>
                      </a:lnTo>
                      <a:lnTo>
                        <a:pt x="231" y="22"/>
                      </a:lnTo>
                      <a:lnTo>
                        <a:pt x="230" y="22"/>
                      </a:lnTo>
                      <a:lnTo>
                        <a:pt x="228" y="23"/>
                      </a:lnTo>
                      <a:lnTo>
                        <a:pt x="227" y="25"/>
                      </a:lnTo>
                      <a:lnTo>
                        <a:pt x="225" y="25"/>
                      </a:lnTo>
                      <a:lnTo>
                        <a:pt x="225" y="23"/>
                      </a:lnTo>
                      <a:lnTo>
                        <a:pt x="225" y="22"/>
                      </a:lnTo>
                      <a:lnTo>
                        <a:pt x="225" y="21"/>
                      </a:lnTo>
                      <a:lnTo>
                        <a:pt x="225" y="19"/>
                      </a:lnTo>
                      <a:lnTo>
                        <a:pt x="224" y="16"/>
                      </a:lnTo>
                      <a:lnTo>
                        <a:pt x="223" y="15"/>
                      </a:lnTo>
                      <a:lnTo>
                        <a:pt x="221" y="14"/>
                      </a:lnTo>
                      <a:lnTo>
                        <a:pt x="220" y="11"/>
                      </a:lnTo>
                      <a:lnTo>
                        <a:pt x="221" y="9"/>
                      </a:lnTo>
                      <a:lnTo>
                        <a:pt x="221" y="8"/>
                      </a:lnTo>
                      <a:lnTo>
                        <a:pt x="223" y="7"/>
                      </a:lnTo>
                      <a:lnTo>
                        <a:pt x="223" y="5"/>
                      </a:lnTo>
                      <a:lnTo>
                        <a:pt x="223" y="4"/>
                      </a:lnTo>
                      <a:lnTo>
                        <a:pt x="221" y="1"/>
                      </a:lnTo>
                      <a:lnTo>
                        <a:pt x="218" y="0"/>
                      </a:lnTo>
                      <a:lnTo>
                        <a:pt x="217" y="0"/>
                      </a:lnTo>
                      <a:lnTo>
                        <a:pt x="216" y="0"/>
                      </a:lnTo>
                      <a:lnTo>
                        <a:pt x="214" y="0"/>
                      </a:lnTo>
                      <a:lnTo>
                        <a:pt x="213" y="0"/>
                      </a:lnTo>
                      <a:lnTo>
                        <a:pt x="212" y="1"/>
                      </a:lnTo>
                      <a:lnTo>
                        <a:pt x="209" y="4"/>
                      </a:lnTo>
                      <a:lnTo>
                        <a:pt x="207" y="7"/>
                      </a:lnTo>
                      <a:lnTo>
                        <a:pt x="206" y="9"/>
                      </a:lnTo>
                      <a:lnTo>
                        <a:pt x="205" y="11"/>
                      </a:lnTo>
                      <a:lnTo>
                        <a:pt x="202" y="11"/>
                      </a:lnTo>
                      <a:lnTo>
                        <a:pt x="199" y="12"/>
                      </a:lnTo>
                      <a:lnTo>
                        <a:pt x="196" y="12"/>
                      </a:lnTo>
                      <a:lnTo>
                        <a:pt x="195" y="11"/>
                      </a:lnTo>
                      <a:lnTo>
                        <a:pt x="192" y="18"/>
                      </a:lnTo>
                      <a:lnTo>
                        <a:pt x="192" y="19"/>
                      </a:lnTo>
                      <a:lnTo>
                        <a:pt x="191" y="19"/>
                      </a:lnTo>
                      <a:lnTo>
                        <a:pt x="188" y="18"/>
                      </a:lnTo>
                      <a:lnTo>
                        <a:pt x="185" y="16"/>
                      </a:lnTo>
                      <a:lnTo>
                        <a:pt x="183" y="15"/>
                      </a:lnTo>
                      <a:lnTo>
                        <a:pt x="180" y="14"/>
                      </a:lnTo>
                      <a:lnTo>
                        <a:pt x="180" y="12"/>
                      </a:lnTo>
                      <a:lnTo>
                        <a:pt x="181" y="11"/>
                      </a:lnTo>
                      <a:lnTo>
                        <a:pt x="180" y="9"/>
                      </a:lnTo>
                      <a:lnTo>
                        <a:pt x="177" y="8"/>
                      </a:lnTo>
                      <a:lnTo>
                        <a:pt x="176" y="7"/>
                      </a:lnTo>
                      <a:lnTo>
                        <a:pt x="176" y="4"/>
                      </a:lnTo>
                      <a:lnTo>
                        <a:pt x="174" y="3"/>
                      </a:lnTo>
                      <a:lnTo>
                        <a:pt x="174" y="1"/>
                      </a:lnTo>
                      <a:lnTo>
                        <a:pt x="171" y="1"/>
                      </a:lnTo>
                      <a:lnTo>
                        <a:pt x="170" y="1"/>
                      </a:lnTo>
                      <a:lnTo>
                        <a:pt x="166" y="1"/>
                      </a:lnTo>
                      <a:lnTo>
                        <a:pt x="163" y="3"/>
                      </a:lnTo>
                      <a:lnTo>
                        <a:pt x="160" y="1"/>
                      </a:lnTo>
                      <a:lnTo>
                        <a:pt x="159" y="1"/>
                      </a:lnTo>
                      <a:lnTo>
                        <a:pt x="158" y="0"/>
                      </a:lnTo>
                      <a:lnTo>
                        <a:pt x="156" y="0"/>
                      </a:lnTo>
                      <a:lnTo>
                        <a:pt x="155" y="3"/>
                      </a:lnTo>
                      <a:lnTo>
                        <a:pt x="155" y="5"/>
                      </a:lnTo>
                      <a:lnTo>
                        <a:pt x="155" y="7"/>
                      </a:lnTo>
                      <a:lnTo>
                        <a:pt x="156" y="8"/>
                      </a:lnTo>
                      <a:lnTo>
                        <a:pt x="158" y="11"/>
                      </a:lnTo>
                      <a:lnTo>
                        <a:pt x="158" y="12"/>
                      </a:lnTo>
                      <a:lnTo>
                        <a:pt x="156" y="14"/>
                      </a:lnTo>
                      <a:lnTo>
                        <a:pt x="156" y="15"/>
                      </a:lnTo>
                      <a:lnTo>
                        <a:pt x="152" y="16"/>
                      </a:lnTo>
                      <a:lnTo>
                        <a:pt x="147" y="15"/>
                      </a:lnTo>
                      <a:lnTo>
                        <a:pt x="142" y="15"/>
                      </a:lnTo>
                      <a:lnTo>
                        <a:pt x="135" y="18"/>
                      </a:lnTo>
                      <a:lnTo>
                        <a:pt x="129" y="19"/>
                      </a:lnTo>
                      <a:lnTo>
                        <a:pt x="122" y="19"/>
                      </a:lnTo>
                      <a:lnTo>
                        <a:pt x="115" y="19"/>
                      </a:lnTo>
                      <a:lnTo>
                        <a:pt x="108" y="21"/>
                      </a:lnTo>
                      <a:lnTo>
                        <a:pt x="104" y="22"/>
                      </a:lnTo>
                      <a:lnTo>
                        <a:pt x="100" y="25"/>
                      </a:lnTo>
                      <a:lnTo>
                        <a:pt x="95" y="27"/>
                      </a:lnTo>
                      <a:lnTo>
                        <a:pt x="90" y="32"/>
                      </a:lnTo>
                      <a:lnTo>
                        <a:pt x="87" y="33"/>
                      </a:lnTo>
                      <a:lnTo>
                        <a:pt x="86" y="33"/>
                      </a:lnTo>
                      <a:lnTo>
                        <a:pt x="84" y="32"/>
                      </a:lnTo>
                      <a:lnTo>
                        <a:pt x="83" y="30"/>
                      </a:lnTo>
                      <a:lnTo>
                        <a:pt x="80" y="30"/>
                      </a:lnTo>
                      <a:lnTo>
                        <a:pt x="80" y="32"/>
                      </a:lnTo>
                      <a:lnTo>
                        <a:pt x="77" y="33"/>
                      </a:lnTo>
                      <a:lnTo>
                        <a:pt x="76" y="34"/>
                      </a:lnTo>
                      <a:lnTo>
                        <a:pt x="72" y="34"/>
                      </a:lnTo>
                      <a:lnTo>
                        <a:pt x="70" y="34"/>
                      </a:lnTo>
                      <a:lnTo>
                        <a:pt x="69" y="36"/>
                      </a:lnTo>
                      <a:lnTo>
                        <a:pt x="66" y="37"/>
                      </a:lnTo>
                      <a:lnTo>
                        <a:pt x="64" y="40"/>
                      </a:lnTo>
                      <a:lnTo>
                        <a:pt x="62" y="43"/>
                      </a:lnTo>
                      <a:lnTo>
                        <a:pt x="59" y="44"/>
                      </a:lnTo>
                      <a:lnTo>
                        <a:pt x="58" y="45"/>
                      </a:lnTo>
                      <a:lnTo>
                        <a:pt x="55" y="45"/>
                      </a:lnTo>
                      <a:lnTo>
                        <a:pt x="50" y="47"/>
                      </a:lnTo>
                      <a:lnTo>
                        <a:pt x="46" y="47"/>
                      </a:lnTo>
                      <a:lnTo>
                        <a:pt x="40" y="48"/>
                      </a:lnTo>
                      <a:lnTo>
                        <a:pt x="34" y="48"/>
                      </a:lnTo>
                      <a:lnTo>
                        <a:pt x="30" y="50"/>
                      </a:lnTo>
                      <a:lnTo>
                        <a:pt x="26" y="52"/>
                      </a:lnTo>
                      <a:lnTo>
                        <a:pt x="23" y="55"/>
                      </a:lnTo>
                      <a:lnTo>
                        <a:pt x="21" y="58"/>
                      </a:lnTo>
                      <a:lnTo>
                        <a:pt x="18" y="63"/>
                      </a:lnTo>
                      <a:lnTo>
                        <a:pt x="17" y="63"/>
                      </a:lnTo>
                      <a:lnTo>
                        <a:pt x="15" y="62"/>
                      </a:lnTo>
                      <a:lnTo>
                        <a:pt x="15" y="61"/>
                      </a:lnTo>
                      <a:lnTo>
                        <a:pt x="15" y="59"/>
                      </a:lnTo>
                      <a:lnTo>
                        <a:pt x="12" y="57"/>
                      </a:lnTo>
                      <a:lnTo>
                        <a:pt x="11" y="52"/>
                      </a:lnTo>
                      <a:lnTo>
                        <a:pt x="7" y="50"/>
                      </a:lnTo>
                      <a:lnTo>
                        <a:pt x="5" y="50"/>
                      </a:lnTo>
                      <a:lnTo>
                        <a:pt x="4" y="50"/>
                      </a:lnTo>
                      <a:lnTo>
                        <a:pt x="4" y="51"/>
                      </a:lnTo>
                      <a:lnTo>
                        <a:pt x="3" y="51"/>
                      </a:lnTo>
                      <a:lnTo>
                        <a:pt x="3" y="52"/>
                      </a:lnTo>
                      <a:lnTo>
                        <a:pt x="3" y="54"/>
                      </a:lnTo>
                      <a:lnTo>
                        <a:pt x="1" y="55"/>
                      </a:lnTo>
                      <a:lnTo>
                        <a:pt x="0" y="55"/>
                      </a:lnTo>
                      <a:lnTo>
                        <a:pt x="0" y="57"/>
                      </a:lnTo>
                      <a:lnTo>
                        <a:pt x="1" y="58"/>
                      </a:lnTo>
                      <a:lnTo>
                        <a:pt x="3" y="59"/>
                      </a:lnTo>
                      <a:lnTo>
                        <a:pt x="3" y="61"/>
                      </a:lnTo>
                      <a:lnTo>
                        <a:pt x="4" y="63"/>
                      </a:lnTo>
                      <a:lnTo>
                        <a:pt x="3" y="66"/>
                      </a:lnTo>
                      <a:lnTo>
                        <a:pt x="3" y="69"/>
                      </a:lnTo>
                      <a:lnTo>
                        <a:pt x="4" y="72"/>
                      </a:lnTo>
                      <a:lnTo>
                        <a:pt x="4" y="74"/>
                      </a:lnTo>
                      <a:lnTo>
                        <a:pt x="7" y="76"/>
                      </a:lnTo>
                      <a:lnTo>
                        <a:pt x="10" y="79"/>
                      </a:lnTo>
                      <a:lnTo>
                        <a:pt x="12" y="80"/>
                      </a:lnTo>
                      <a:lnTo>
                        <a:pt x="17" y="83"/>
                      </a:lnTo>
                      <a:lnTo>
                        <a:pt x="21" y="87"/>
                      </a:lnTo>
                      <a:lnTo>
                        <a:pt x="22" y="90"/>
                      </a:lnTo>
                      <a:lnTo>
                        <a:pt x="23" y="92"/>
                      </a:lnTo>
                      <a:lnTo>
                        <a:pt x="23" y="95"/>
                      </a:lnTo>
                      <a:lnTo>
                        <a:pt x="23" y="97"/>
                      </a:lnTo>
                      <a:lnTo>
                        <a:pt x="22" y="97"/>
                      </a:lnTo>
                      <a:lnTo>
                        <a:pt x="21" y="98"/>
                      </a:lnTo>
                      <a:lnTo>
                        <a:pt x="18" y="98"/>
                      </a:lnTo>
                      <a:lnTo>
                        <a:pt x="17" y="99"/>
                      </a:lnTo>
                      <a:lnTo>
                        <a:pt x="15" y="99"/>
                      </a:lnTo>
                      <a:lnTo>
                        <a:pt x="15" y="102"/>
                      </a:lnTo>
                      <a:lnTo>
                        <a:pt x="15" y="105"/>
                      </a:lnTo>
                      <a:lnTo>
                        <a:pt x="15" y="109"/>
                      </a:lnTo>
                      <a:lnTo>
                        <a:pt x="17" y="112"/>
                      </a:lnTo>
                      <a:lnTo>
                        <a:pt x="18" y="115"/>
                      </a:lnTo>
                      <a:lnTo>
                        <a:pt x="18" y="116"/>
                      </a:lnTo>
                      <a:lnTo>
                        <a:pt x="19" y="117"/>
                      </a:lnTo>
                      <a:lnTo>
                        <a:pt x="21" y="119"/>
                      </a:lnTo>
                      <a:lnTo>
                        <a:pt x="22" y="120"/>
                      </a:lnTo>
                      <a:lnTo>
                        <a:pt x="23" y="124"/>
                      </a:lnTo>
                      <a:lnTo>
                        <a:pt x="25" y="130"/>
                      </a:lnTo>
                      <a:lnTo>
                        <a:pt x="25" y="133"/>
                      </a:lnTo>
                      <a:lnTo>
                        <a:pt x="25" y="135"/>
                      </a:lnTo>
                      <a:lnTo>
                        <a:pt x="26" y="137"/>
                      </a:lnTo>
                      <a:lnTo>
                        <a:pt x="28" y="138"/>
                      </a:lnTo>
                      <a:lnTo>
                        <a:pt x="29" y="141"/>
                      </a:lnTo>
                      <a:lnTo>
                        <a:pt x="30" y="144"/>
                      </a:lnTo>
                      <a:lnTo>
                        <a:pt x="32" y="145"/>
                      </a:lnTo>
                      <a:lnTo>
                        <a:pt x="32" y="146"/>
                      </a:lnTo>
                      <a:lnTo>
                        <a:pt x="34" y="148"/>
                      </a:lnTo>
                      <a:lnTo>
                        <a:pt x="37" y="149"/>
                      </a:lnTo>
                      <a:lnTo>
                        <a:pt x="40" y="149"/>
                      </a:lnTo>
                      <a:lnTo>
                        <a:pt x="41" y="149"/>
                      </a:lnTo>
                      <a:lnTo>
                        <a:pt x="44" y="152"/>
                      </a:lnTo>
                      <a:lnTo>
                        <a:pt x="47" y="153"/>
                      </a:lnTo>
                      <a:lnTo>
                        <a:pt x="48" y="155"/>
                      </a:lnTo>
                      <a:lnTo>
                        <a:pt x="50" y="156"/>
                      </a:lnTo>
                      <a:lnTo>
                        <a:pt x="51" y="159"/>
                      </a:lnTo>
                      <a:lnTo>
                        <a:pt x="51" y="160"/>
                      </a:lnTo>
                      <a:lnTo>
                        <a:pt x="52" y="164"/>
                      </a:lnTo>
                      <a:lnTo>
                        <a:pt x="54" y="166"/>
                      </a:lnTo>
                      <a:lnTo>
                        <a:pt x="55" y="167"/>
                      </a:lnTo>
                      <a:lnTo>
                        <a:pt x="58" y="169"/>
                      </a:lnTo>
                      <a:lnTo>
                        <a:pt x="59" y="171"/>
                      </a:lnTo>
                      <a:lnTo>
                        <a:pt x="59" y="173"/>
                      </a:lnTo>
                      <a:lnTo>
                        <a:pt x="59" y="174"/>
                      </a:lnTo>
                      <a:lnTo>
                        <a:pt x="59" y="175"/>
                      </a:lnTo>
                      <a:lnTo>
                        <a:pt x="61" y="177"/>
                      </a:lnTo>
                      <a:lnTo>
                        <a:pt x="64" y="178"/>
                      </a:lnTo>
                      <a:lnTo>
                        <a:pt x="66" y="180"/>
                      </a:lnTo>
                      <a:lnTo>
                        <a:pt x="68" y="181"/>
                      </a:lnTo>
                      <a:lnTo>
                        <a:pt x="68" y="182"/>
                      </a:lnTo>
                      <a:lnTo>
                        <a:pt x="68" y="185"/>
                      </a:lnTo>
                      <a:lnTo>
                        <a:pt x="69" y="188"/>
                      </a:lnTo>
                      <a:lnTo>
                        <a:pt x="70" y="189"/>
                      </a:lnTo>
                      <a:lnTo>
                        <a:pt x="72" y="189"/>
                      </a:lnTo>
                      <a:lnTo>
                        <a:pt x="73" y="189"/>
                      </a:lnTo>
                      <a:lnTo>
                        <a:pt x="76" y="189"/>
                      </a:lnTo>
                      <a:lnTo>
                        <a:pt x="77" y="191"/>
                      </a:lnTo>
                      <a:lnTo>
                        <a:pt x="80" y="192"/>
                      </a:lnTo>
                      <a:lnTo>
                        <a:pt x="84" y="196"/>
                      </a:lnTo>
                      <a:lnTo>
                        <a:pt x="90" y="199"/>
                      </a:lnTo>
                      <a:lnTo>
                        <a:pt x="94" y="203"/>
                      </a:lnTo>
                      <a:lnTo>
                        <a:pt x="97" y="204"/>
                      </a:lnTo>
                      <a:lnTo>
                        <a:pt x="100" y="206"/>
                      </a:lnTo>
                      <a:lnTo>
                        <a:pt x="101" y="207"/>
                      </a:lnTo>
                      <a:lnTo>
                        <a:pt x="104" y="207"/>
                      </a:lnTo>
                      <a:lnTo>
                        <a:pt x="105" y="207"/>
                      </a:lnTo>
                      <a:lnTo>
                        <a:pt x="106" y="209"/>
                      </a:lnTo>
                      <a:lnTo>
                        <a:pt x="112" y="213"/>
                      </a:lnTo>
                      <a:lnTo>
                        <a:pt x="115" y="216"/>
                      </a:lnTo>
                      <a:lnTo>
                        <a:pt x="116" y="218"/>
                      </a:lnTo>
                      <a:lnTo>
                        <a:pt x="119" y="220"/>
                      </a:lnTo>
                      <a:lnTo>
                        <a:pt x="120" y="221"/>
                      </a:lnTo>
                      <a:lnTo>
                        <a:pt x="123" y="221"/>
                      </a:lnTo>
                      <a:lnTo>
                        <a:pt x="123" y="222"/>
                      </a:lnTo>
                      <a:lnTo>
                        <a:pt x="124" y="222"/>
                      </a:lnTo>
                      <a:lnTo>
                        <a:pt x="124" y="227"/>
                      </a:lnTo>
                      <a:lnTo>
                        <a:pt x="124" y="229"/>
                      </a:lnTo>
                      <a:lnTo>
                        <a:pt x="126" y="231"/>
                      </a:lnTo>
                      <a:lnTo>
                        <a:pt x="129" y="231"/>
                      </a:lnTo>
                      <a:lnTo>
                        <a:pt x="131" y="231"/>
                      </a:lnTo>
                      <a:lnTo>
                        <a:pt x="135" y="234"/>
                      </a:lnTo>
                      <a:lnTo>
                        <a:pt x="140" y="235"/>
                      </a:lnTo>
                      <a:lnTo>
                        <a:pt x="144" y="234"/>
                      </a:lnTo>
                      <a:lnTo>
                        <a:pt x="147" y="234"/>
                      </a:lnTo>
                      <a:lnTo>
                        <a:pt x="148" y="231"/>
                      </a:lnTo>
                      <a:lnTo>
                        <a:pt x="149" y="229"/>
                      </a:lnTo>
                      <a:lnTo>
                        <a:pt x="152" y="229"/>
                      </a:lnTo>
                      <a:lnTo>
                        <a:pt x="153" y="229"/>
                      </a:lnTo>
                      <a:lnTo>
                        <a:pt x="155" y="229"/>
                      </a:lnTo>
                      <a:lnTo>
                        <a:pt x="156" y="229"/>
                      </a:lnTo>
                      <a:lnTo>
                        <a:pt x="159" y="231"/>
                      </a:lnTo>
                      <a:lnTo>
                        <a:pt x="159" y="232"/>
                      </a:lnTo>
                      <a:lnTo>
                        <a:pt x="160" y="234"/>
                      </a:lnTo>
                      <a:lnTo>
                        <a:pt x="162" y="235"/>
                      </a:lnTo>
                      <a:lnTo>
                        <a:pt x="163" y="235"/>
                      </a:lnTo>
                      <a:lnTo>
                        <a:pt x="165" y="234"/>
                      </a:lnTo>
                      <a:lnTo>
                        <a:pt x="166" y="231"/>
                      </a:lnTo>
                      <a:lnTo>
                        <a:pt x="166" y="229"/>
                      </a:lnTo>
                      <a:lnTo>
                        <a:pt x="166" y="224"/>
                      </a:lnTo>
                      <a:lnTo>
                        <a:pt x="167" y="221"/>
                      </a:lnTo>
                      <a:lnTo>
                        <a:pt x="170" y="220"/>
                      </a:lnTo>
                      <a:lnTo>
                        <a:pt x="173" y="218"/>
                      </a:lnTo>
                      <a:lnTo>
                        <a:pt x="174" y="217"/>
                      </a:lnTo>
                      <a:lnTo>
                        <a:pt x="174" y="216"/>
                      </a:lnTo>
                      <a:lnTo>
                        <a:pt x="174" y="213"/>
                      </a:lnTo>
                      <a:lnTo>
                        <a:pt x="176" y="213"/>
                      </a:lnTo>
                      <a:lnTo>
                        <a:pt x="177" y="213"/>
                      </a:lnTo>
                      <a:lnTo>
                        <a:pt x="180" y="214"/>
                      </a:lnTo>
                      <a:lnTo>
                        <a:pt x="183" y="214"/>
                      </a:lnTo>
                      <a:lnTo>
                        <a:pt x="183" y="213"/>
                      </a:lnTo>
                      <a:lnTo>
                        <a:pt x="183" y="211"/>
                      </a:lnTo>
                      <a:lnTo>
                        <a:pt x="181" y="210"/>
                      </a:lnTo>
                      <a:lnTo>
                        <a:pt x="183" y="200"/>
                      </a:lnTo>
                      <a:lnTo>
                        <a:pt x="183" y="198"/>
                      </a:lnTo>
                      <a:lnTo>
                        <a:pt x="183" y="196"/>
                      </a:lnTo>
                      <a:lnTo>
                        <a:pt x="184" y="195"/>
                      </a:lnTo>
                      <a:lnTo>
                        <a:pt x="185" y="195"/>
                      </a:lnTo>
                      <a:lnTo>
                        <a:pt x="187" y="195"/>
                      </a:lnTo>
                      <a:lnTo>
                        <a:pt x="189" y="195"/>
                      </a:lnTo>
                      <a:lnTo>
                        <a:pt x="192" y="196"/>
                      </a:lnTo>
                      <a:lnTo>
                        <a:pt x="192" y="198"/>
                      </a:lnTo>
                      <a:lnTo>
                        <a:pt x="192" y="199"/>
                      </a:lnTo>
                      <a:lnTo>
                        <a:pt x="194" y="200"/>
                      </a:lnTo>
                      <a:lnTo>
                        <a:pt x="195" y="199"/>
                      </a:lnTo>
                      <a:lnTo>
                        <a:pt x="198" y="198"/>
                      </a:lnTo>
                      <a:lnTo>
                        <a:pt x="199" y="196"/>
                      </a:lnTo>
                      <a:lnTo>
                        <a:pt x="202" y="196"/>
                      </a:lnTo>
                      <a:lnTo>
                        <a:pt x="203" y="196"/>
                      </a:lnTo>
                      <a:lnTo>
                        <a:pt x="206" y="195"/>
                      </a:lnTo>
                      <a:lnTo>
                        <a:pt x="209" y="195"/>
                      </a:lnTo>
                      <a:lnTo>
                        <a:pt x="212" y="195"/>
                      </a:lnTo>
                      <a:lnTo>
                        <a:pt x="216" y="196"/>
                      </a:lnTo>
                      <a:lnTo>
                        <a:pt x="221" y="199"/>
                      </a:lnTo>
                      <a:lnTo>
                        <a:pt x="223" y="200"/>
                      </a:lnTo>
                      <a:lnTo>
                        <a:pt x="224" y="202"/>
                      </a:lnTo>
                      <a:lnTo>
                        <a:pt x="225" y="204"/>
                      </a:lnTo>
                      <a:lnTo>
                        <a:pt x="227" y="206"/>
                      </a:lnTo>
                      <a:lnTo>
                        <a:pt x="230" y="207"/>
                      </a:lnTo>
                      <a:lnTo>
                        <a:pt x="231" y="206"/>
                      </a:lnTo>
                      <a:lnTo>
                        <a:pt x="232" y="206"/>
                      </a:lnTo>
                      <a:lnTo>
                        <a:pt x="235" y="206"/>
                      </a:lnTo>
                      <a:lnTo>
                        <a:pt x="236" y="206"/>
                      </a:lnTo>
                      <a:lnTo>
                        <a:pt x="238" y="207"/>
                      </a:lnTo>
                      <a:lnTo>
                        <a:pt x="239" y="210"/>
                      </a:lnTo>
                      <a:lnTo>
                        <a:pt x="243" y="213"/>
                      </a:lnTo>
                      <a:lnTo>
                        <a:pt x="248" y="216"/>
                      </a:lnTo>
                      <a:lnTo>
                        <a:pt x="249" y="218"/>
                      </a:lnTo>
                      <a:lnTo>
                        <a:pt x="250" y="220"/>
                      </a:lnTo>
                      <a:lnTo>
                        <a:pt x="252" y="220"/>
                      </a:lnTo>
                      <a:lnTo>
                        <a:pt x="254" y="220"/>
                      </a:lnTo>
                      <a:lnTo>
                        <a:pt x="256" y="220"/>
                      </a:lnTo>
                      <a:lnTo>
                        <a:pt x="257" y="220"/>
                      </a:lnTo>
                      <a:lnTo>
                        <a:pt x="260" y="221"/>
                      </a:lnTo>
                      <a:lnTo>
                        <a:pt x="267" y="222"/>
                      </a:lnTo>
                      <a:lnTo>
                        <a:pt x="272" y="224"/>
                      </a:lnTo>
                      <a:lnTo>
                        <a:pt x="277" y="224"/>
                      </a:lnTo>
                      <a:lnTo>
                        <a:pt x="278" y="224"/>
                      </a:lnTo>
                      <a:lnTo>
                        <a:pt x="281" y="224"/>
                      </a:lnTo>
                      <a:lnTo>
                        <a:pt x="282" y="222"/>
                      </a:lnTo>
                      <a:lnTo>
                        <a:pt x="283" y="221"/>
                      </a:lnTo>
                      <a:lnTo>
                        <a:pt x="285" y="220"/>
                      </a:lnTo>
                      <a:lnTo>
                        <a:pt x="286" y="218"/>
                      </a:lnTo>
                      <a:lnTo>
                        <a:pt x="292" y="220"/>
                      </a:lnTo>
                      <a:lnTo>
                        <a:pt x="297" y="221"/>
                      </a:lnTo>
                      <a:lnTo>
                        <a:pt x="300" y="224"/>
                      </a:lnTo>
                      <a:lnTo>
                        <a:pt x="303" y="227"/>
                      </a:lnTo>
                      <a:lnTo>
                        <a:pt x="306" y="228"/>
                      </a:lnTo>
                      <a:lnTo>
                        <a:pt x="307" y="229"/>
                      </a:lnTo>
                      <a:lnTo>
                        <a:pt x="308" y="228"/>
                      </a:lnTo>
                      <a:lnTo>
                        <a:pt x="311" y="227"/>
                      </a:lnTo>
                      <a:lnTo>
                        <a:pt x="313" y="227"/>
                      </a:lnTo>
                      <a:lnTo>
                        <a:pt x="314" y="228"/>
                      </a:lnTo>
                      <a:lnTo>
                        <a:pt x="315" y="229"/>
                      </a:lnTo>
                      <a:lnTo>
                        <a:pt x="317" y="235"/>
                      </a:lnTo>
                      <a:close/>
                    </a:path>
                  </a:pathLst>
                </a:custGeom>
                <a:solidFill>
                  <a:schemeClr val="bg2"/>
                </a:solidFill>
                <a:ln w="9525">
                  <a:solidFill>
                    <a:schemeClr val="bg1"/>
                  </a:solidFill>
                  <a:round/>
                  <a:headEnd/>
                  <a:tailEnd/>
                </a:ln>
              </p:spPr>
              <p:txBody>
                <a:bodyPr/>
                <a:lstStyle/>
                <a:p>
                  <a:endParaRPr lang="fi-FI"/>
                </a:p>
              </p:txBody>
            </p:sp>
            <p:sp>
              <p:nvSpPr>
                <p:cNvPr id="2107" name="Freeform 116"/>
                <p:cNvSpPr>
                  <a:spLocks noEditPoints="1"/>
                </p:cNvSpPr>
                <p:nvPr/>
              </p:nvSpPr>
              <p:spPr bwMode="auto">
                <a:xfrm>
                  <a:off x="4687" y="3243"/>
                  <a:ext cx="424" cy="428"/>
                </a:xfrm>
                <a:custGeom>
                  <a:avLst/>
                  <a:gdLst>
                    <a:gd name="T0" fmla="*/ 2004 w 404"/>
                    <a:gd name="T1" fmla="*/ 2510 h 408"/>
                    <a:gd name="T2" fmla="*/ 1828 w 404"/>
                    <a:gd name="T3" fmla="*/ 2479 h 408"/>
                    <a:gd name="T4" fmla="*/ 1866 w 404"/>
                    <a:gd name="T5" fmla="*/ 2315 h 408"/>
                    <a:gd name="T6" fmla="*/ 2116 w 404"/>
                    <a:gd name="T7" fmla="*/ 2505 h 408"/>
                    <a:gd name="T8" fmla="*/ 0 w 404"/>
                    <a:gd name="T9" fmla="*/ 621 h 408"/>
                    <a:gd name="T10" fmla="*/ 212 w 404"/>
                    <a:gd name="T11" fmla="*/ 980 h 408"/>
                    <a:gd name="T12" fmla="*/ 327 w 404"/>
                    <a:gd name="T13" fmla="*/ 755 h 408"/>
                    <a:gd name="T14" fmla="*/ 538 w 404"/>
                    <a:gd name="T15" fmla="*/ 770 h 408"/>
                    <a:gd name="T16" fmla="*/ 593 w 404"/>
                    <a:gd name="T17" fmla="*/ 1152 h 408"/>
                    <a:gd name="T18" fmla="*/ 711 w 404"/>
                    <a:gd name="T19" fmla="*/ 1305 h 408"/>
                    <a:gd name="T20" fmla="*/ 687 w 404"/>
                    <a:gd name="T21" fmla="*/ 1462 h 408"/>
                    <a:gd name="T22" fmla="*/ 822 w 404"/>
                    <a:gd name="T23" fmla="*/ 1625 h 408"/>
                    <a:gd name="T24" fmla="*/ 1019 w 404"/>
                    <a:gd name="T25" fmla="*/ 1823 h 408"/>
                    <a:gd name="T26" fmla="*/ 1362 w 404"/>
                    <a:gd name="T27" fmla="*/ 1979 h 408"/>
                    <a:gd name="T28" fmla="*/ 1417 w 404"/>
                    <a:gd name="T29" fmla="*/ 2062 h 408"/>
                    <a:gd name="T30" fmla="*/ 1636 w 404"/>
                    <a:gd name="T31" fmla="*/ 2170 h 408"/>
                    <a:gd name="T32" fmla="*/ 1778 w 404"/>
                    <a:gd name="T33" fmla="*/ 2250 h 408"/>
                    <a:gd name="T34" fmla="*/ 1652 w 404"/>
                    <a:gd name="T35" fmla="*/ 2036 h 408"/>
                    <a:gd name="T36" fmla="*/ 1614 w 404"/>
                    <a:gd name="T37" fmla="*/ 1850 h 408"/>
                    <a:gd name="T38" fmla="*/ 1333 w 404"/>
                    <a:gd name="T39" fmla="*/ 1545 h 408"/>
                    <a:gd name="T40" fmla="*/ 1179 w 404"/>
                    <a:gd name="T41" fmla="*/ 1324 h 408"/>
                    <a:gd name="T42" fmla="*/ 1163 w 404"/>
                    <a:gd name="T43" fmla="*/ 1113 h 408"/>
                    <a:gd name="T44" fmla="*/ 1052 w 404"/>
                    <a:gd name="T45" fmla="*/ 998 h 408"/>
                    <a:gd name="T46" fmla="*/ 1060 w 404"/>
                    <a:gd name="T47" fmla="*/ 762 h 408"/>
                    <a:gd name="T48" fmla="*/ 1216 w 404"/>
                    <a:gd name="T49" fmla="*/ 757 h 408"/>
                    <a:gd name="T50" fmla="*/ 1362 w 404"/>
                    <a:gd name="T51" fmla="*/ 872 h 408"/>
                    <a:gd name="T52" fmla="*/ 1517 w 404"/>
                    <a:gd name="T53" fmla="*/ 755 h 408"/>
                    <a:gd name="T54" fmla="*/ 1652 w 404"/>
                    <a:gd name="T55" fmla="*/ 788 h 408"/>
                    <a:gd name="T56" fmla="*/ 1797 w 404"/>
                    <a:gd name="T57" fmla="*/ 835 h 408"/>
                    <a:gd name="T58" fmla="*/ 1985 w 404"/>
                    <a:gd name="T59" fmla="*/ 951 h 408"/>
                    <a:gd name="T60" fmla="*/ 2116 w 404"/>
                    <a:gd name="T61" fmla="*/ 890 h 408"/>
                    <a:gd name="T62" fmla="*/ 2233 w 404"/>
                    <a:gd name="T63" fmla="*/ 919 h 408"/>
                    <a:gd name="T64" fmla="*/ 2410 w 404"/>
                    <a:gd name="T65" fmla="*/ 1011 h 408"/>
                    <a:gd name="T66" fmla="*/ 2567 w 404"/>
                    <a:gd name="T67" fmla="*/ 1058 h 408"/>
                    <a:gd name="T68" fmla="*/ 2516 w 404"/>
                    <a:gd name="T69" fmla="*/ 879 h 408"/>
                    <a:gd name="T70" fmla="*/ 2622 w 404"/>
                    <a:gd name="T71" fmla="*/ 831 h 408"/>
                    <a:gd name="T72" fmla="*/ 2564 w 404"/>
                    <a:gd name="T73" fmla="*/ 788 h 408"/>
                    <a:gd name="T74" fmla="*/ 2468 w 404"/>
                    <a:gd name="T75" fmla="*/ 700 h 408"/>
                    <a:gd name="T76" fmla="*/ 2431 w 404"/>
                    <a:gd name="T77" fmla="*/ 654 h 408"/>
                    <a:gd name="T78" fmla="*/ 2390 w 404"/>
                    <a:gd name="T79" fmla="*/ 477 h 408"/>
                    <a:gd name="T80" fmla="*/ 2116 w 404"/>
                    <a:gd name="T81" fmla="*/ 516 h 408"/>
                    <a:gd name="T82" fmla="*/ 1782 w 404"/>
                    <a:gd name="T83" fmla="*/ 308 h 408"/>
                    <a:gd name="T84" fmla="*/ 1573 w 404"/>
                    <a:gd name="T85" fmla="*/ 120 h 408"/>
                    <a:gd name="T86" fmla="*/ 1333 w 404"/>
                    <a:gd name="T87" fmla="*/ 2 h 408"/>
                    <a:gd name="T88" fmla="*/ 1225 w 404"/>
                    <a:gd name="T89" fmla="*/ 120 h 408"/>
                    <a:gd name="T90" fmla="*/ 1010 w 404"/>
                    <a:gd name="T91" fmla="*/ 221 h 408"/>
                    <a:gd name="T92" fmla="*/ 981 w 404"/>
                    <a:gd name="T93" fmla="*/ 373 h 408"/>
                    <a:gd name="T94" fmla="*/ 881 w 404"/>
                    <a:gd name="T95" fmla="*/ 477 h 408"/>
                    <a:gd name="T96" fmla="*/ 822 w 404"/>
                    <a:gd name="T97" fmla="*/ 654 h 408"/>
                    <a:gd name="T98" fmla="*/ 711 w 404"/>
                    <a:gd name="T99" fmla="*/ 660 h 408"/>
                    <a:gd name="T100" fmla="*/ 553 w 404"/>
                    <a:gd name="T101" fmla="*/ 654 h 408"/>
                    <a:gd name="T102" fmla="*/ 483 w 404"/>
                    <a:gd name="T103" fmla="*/ 516 h 408"/>
                    <a:gd name="T104" fmla="*/ 378 w 404"/>
                    <a:gd name="T105" fmla="*/ 629 h 408"/>
                    <a:gd name="T106" fmla="*/ 212 w 404"/>
                    <a:gd name="T107" fmla="*/ 621 h 408"/>
                    <a:gd name="T108" fmla="*/ 655 w 404"/>
                    <a:gd name="T109" fmla="*/ 1267 h 408"/>
                    <a:gd name="T110" fmla="*/ 1451 w 404"/>
                    <a:gd name="T111" fmla="*/ 2311 h 408"/>
                    <a:gd name="T112" fmla="*/ 1112 w 404"/>
                    <a:gd name="T113" fmla="*/ 2226 h 408"/>
                    <a:gd name="T114" fmla="*/ 1284 w 404"/>
                    <a:gd name="T115" fmla="*/ 2159 h 408"/>
                    <a:gd name="T116" fmla="*/ 719 w 404"/>
                    <a:gd name="T117" fmla="*/ 1700 h 408"/>
                    <a:gd name="T118" fmla="*/ 340 w 404"/>
                    <a:gd name="T119" fmla="*/ 872 h 408"/>
                    <a:gd name="T120" fmla="*/ 378 w 404"/>
                    <a:gd name="T121" fmla="*/ 1186 h 408"/>
                    <a:gd name="T122" fmla="*/ 426 w 404"/>
                    <a:gd name="T123" fmla="*/ 835 h 408"/>
                    <a:gd name="T124" fmla="*/ 542 w 404"/>
                    <a:gd name="T125" fmla="*/ 907 h 40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04"/>
                    <a:gd name="T190" fmla="*/ 0 h 408"/>
                    <a:gd name="T191" fmla="*/ 404 w 404"/>
                    <a:gd name="T192" fmla="*/ 408 h 40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04" h="408">
                      <a:moveTo>
                        <a:pt x="344" y="408"/>
                      </a:moveTo>
                      <a:lnTo>
                        <a:pt x="338" y="408"/>
                      </a:lnTo>
                      <a:lnTo>
                        <a:pt x="333" y="406"/>
                      </a:lnTo>
                      <a:lnTo>
                        <a:pt x="328" y="405"/>
                      </a:lnTo>
                      <a:lnTo>
                        <a:pt x="326" y="403"/>
                      </a:lnTo>
                      <a:lnTo>
                        <a:pt x="326" y="402"/>
                      </a:lnTo>
                      <a:lnTo>
                        <a:pt x="325" y="399"/>
                      </a:lnTo>
                      <a:lnTo>
                        <a:pt x="324" y="397"/>
                      </a:lnTo>
                      <a:lnTo>
                        <a:pt x="322" y="394"/>
                      </a:lnTo>
                      <a:lnTo>
                        <a:pt x="320" y="392"/>
                      </a:lnTo>
                      <a:lnTo>
                        <a:pt x="317" y="391"/>
                      </a:lnTo>
                      <a:lnTo>
                        <a:pt x="311" y="390"/>
                      </a:lnTo>
                      <a:lnTo>
                        <a:pt x="304" y="388"/>
                      </a:lnTo>
                      <a:lnTo>
                        <a:pt x="299" y="386"/>
                      </a:lnTo>
                      <a:lnTo>
                        <a:pt x="297" y="384"/>
                      </a:lnTo>
                      <a:lnTo>
                        <a:pt x="296" y="381"/>
                      </a:lnTo>
                      <a:lnTo>
                        <a:pt x="295" y="377"/>
                      </a:lnTo>
                      <a:lnTo>
                        <a:pt x="293" y="376"/>
                      </a:lnTo>
                      <a:lnTo>
                        <a:pt x="292" y="374"/>
                      </a:lnTo>
                      <a:lnTo>
                        <a:pt x="289" y="374"/>
                      </a:lnTo>
                      <a:lnTo>
                        <a:pt x="286" y="374"/>
                      </a:lnTo>
                      <a:lnTo>
                        <a:pt x="282" y="374"/>
                      </a:lnTo>
                      <a:lnTo>
                        <a:pt x="278" y="373"/>
                      </a:lnTo>
                      <a:lnTo>
                        <a:pt x="279" y="379"/>
                      </a:lnTo>
                      <a:lnTo>
                        <a:pt x="282" y="384"/>
                      </a:lnTo>
                      <a:lnTo>
                        <a:pt x="278" y="383"/>
                      </a:lnTo>
                      <a:lnTo>
                        <a:pt x="274" y="383"/>
                      </a:lnTo>
                      <a:lnTo>
                        <a:pt x="268" y="383"/>
                      </a:lnTo>
                      <a:lnTo>
                        <a:pt x="264" y="381"/>
                      </a:lnTo>
                      <a:lnTo>
                        <a:pt x="261" y="376"/>
                      </a:lnTo>
                      <a:lnTo>
                        <a:pt x="259" y="370"/>
                      </a:lnTo>
                      <a:lnTo>
                        <a:pt x="267" y="370"/>
                      </a:lnTo>
                      <a:lnTo>
                        <a:pt x="275" y="370"/>
                      </a:lnTo>
                      <a:lnTo>
                        <a:pt x="266" y="365"/>
                      </a:lnTo>
                      <a:lnTo>
                        <a:pt x="270" y="358"/>
                      </a:lnTo>
                      <a:lnTo>
                        <a:pt x="273" y="356"/>
                      </a:lnTo>
                      <a:lnTo>
                        <a:pt x="273" y="355"/>
                      </a:lnTo>
                      <a:lnTo>
                        <a:pt x="274" y="355"/>
                      </a:lnTo>
                      <a:lnTo>
                        <a:pt x="281" y="359"/>
                      </a:lnTo>
                      <a:lnTo>
                        <a:pt x="285" y="361"/>
                      </a:lnTo>
                      <a:lnTo>
                        <a:pt x="289" y="363"/>
                      </a:lnTo>
                      <a:lnTo>
                        <a:pt x="292" y="368"/>
                      </a:lnTo>
                      <a:lnTo>
                        <a:pt x="296" y="370"/>
                      </a:lnTo>
                      <a:lnTo>
                        <a:pt x="299" y="373"/>
                      </a:lnTo>
                      <a:lnTo>
                        <a:pt x="303" y="374"/>
                      </a:lnTo>
                      <a:lnTo>
                        <a:pt x="306" y="377"/>
                      </a:lnTo>
                      <a:lnTo>
                        <a:pt x="310" y="381"/>
                      </a:lnTo>
                      <a:lnTo>
                        <a:pt x="315" y="384"/>
                      </a:lnTo>
                      <a:lnTo>
                        <a:pt x="318" y="386"/>
                      </a:lnTo>
                      <a:lnTo>
                        <a:pt x="320" y="387"/>
                      </a:lnTo>
                      <a:lnTo>
                        <a:pt x="321" y="387"/>
                      </a:lnTo>
                      <a:lnTo>
                        <a:pt x="322" y="387"/>
                      </a:lnTo>
                      <a:lnTo>
                        <a:pt x="324" y="386"/>
                      </a:lnTo>
                      <a:lnTo>
                        <a:pt x="325" y="384"/>
                      </a:lnTo>
                      <a:lnTo>
                        <a:pt x="326" y="384"/>
                      </a:lnTo>
                      <a:lnTo>
                        <a:pt x="328" y="384"/>
                      </a:lnTo>
                      <a:lnTo>
                        <a:pt x="329" y="386"/>
                      </a:lnTo>
                      <a:lnTo>
                        <a:pt x="333" y="391"/>
                      </a:lnTo>
                      <a:lnTo>
                        <a:pt x="336" y="392"/>
                      </a:lnTo>
                      <a:lnTo>
                        <a:pt x="338" y="394"/>
                      </a:lnTo>
                      <a:lnTo>
                        <a:pt x="342" y="401"/>
                      </a:lnTo>
                      <a:lnTo>
                        <a:pt x="344" y="408"/>
                      </a:lnTo>
                      <a:close/>
                      <a:moveTo>
                        <a:pt x="3" y="87"/>
                      </a:moveTo>
                      <a:lnTo>
                        <a:pt x="0" y="91"/>
                      </a:lnTo>
                      <a:lnTo>
                        <a:pt x="0" y="95"/>
                      </a:lnTo>
                      <a:lnTo>
                        <a:pt x="0" y="98"/>
                      </a:lnTo>
                      <a:lnTo>
                        <a:pt x="0" y="102"/>
                      </a:lnTo>
                      <a:lnTo>
                        <a:pt x="3" y="112"/>
                      </a:lnTo>
                      <a:lnTo>
                        <a:pt x="7" y="126"/>
                      </a:lnTo>
                      <a:lnTo>
                        <a:pt x="10" y="132"/>
                      </a:lnTo>
                      <a:lnTo>
                        <a:pt x="12" y="142"/>
                      </a:lnTo>
                      <a:lnTo>
                        <a:pt x="17" y="150"/>
                      </a:lnTo>
                      <a:lnTo>
                        <a:pt x="19" y="155"/>
                      </a:lnTo>
                      <a:lnTo>
                        <a:pt x="22" y="156"/>
                      </a:lnTo>
                      <a:lnTo>
                        <a:pt x="25" y="155"/>
                      </a:lnTo>
                      <a:lnTo>
                        <a:pt x="28" y="155"/>
                      </a:lnTo>
                      <a:lnTo>
                        <a:pt x="30" y="155"/>
                      </a:lnTo>
                      <a:lnTo>
                        <a:pt x="32" y="152"/>
                      </a:lnTo>
                      <a:lnTo>
                        <a:pt x="32" y="150"/>
                      </a:lnTo>
                      <a:lnTo>
                        <a:pt x="32" y="148"/>
                      </a:lnTo>
                      <a:lnTo>
                        <a:pt x="32" y="146"/>
                      </a:lnTo>
                      <a:lnTo>
                        <a:pt x="33" y="145"/>
                      </a:lnTo>
                      <a:lnTo>
                        <a:pt x="36" y="143"/>
                      </a:lnTo>
                      <a:lnTo>
                        <a:pt x="39" y="142"/>
                      </a:lnTo>
                      <a:lnTo>
                        <a:pt x="42" y="141"/>
                      </a:lnTo>
                      <a:lnTo>
                        <a:pt x="44" y="139"/>
                      </a:lnTo>
                      <a:lnTo>
                        <a:pt x="46" y="135"/>
                      </a:lnTo>
                      <a:lnTo>
                        <a:pt x="47" y="132"/>
                      </a:lnTo>
                      <a:lnTo>
                        <a:pt x="48" y="126"/>
                      </a:lnTo>
                      <a:lnTo>
                        <a:pt x="48" y="119"/>
                      </a:lnTo>
                      <a:lnTo>
                        <a:pt x="50" y="116"/>
                      </a:lnTo>
                      <a:lnTo>
                        <a:pt x="51" y="113"/>
                      </a:lnTo>
                      <a:lnTo>
                        <a:pt x="54" y="112"/>
                      </a:lnTo>
                      <a:lnTo>
                        <a:pt x="55" y="110"/>
                      </a:lnTo>
                      <a:lnTo>
                        <a:pt x="58" y="109"/>
                      </a:lnTo>
                      <a:lnTo>
                        <a:pt x="59" y="108"/>
                      </a:lnTo>
                      <a:lnTo>
                        <a:pt x="61" y="112"/>
                      </a:lnTo>
                      <a:lnTo>
                        <a:pt x="61" y="114"/>
                      </a:lnTo>
                      <a:lnTo>
                        <a:pt x="62" y="116"/>
                      </a:lnTo>
                      <a:lnTo>
                        <a:pt x="68" y="117"/>
                      </a:lnTo>
                      <a:lnTo>
                        <a:pt x="72" y="117"/>
                      </a:lnTo>
                      <a:lnTo>
                        <a:pt x="76" y="119"/>
                      </a:lnTo>
                      <a:lnTo>
                        <a:pt x="79" y="119"/>
                      </a:lnTo>
                      <a:lnTo>
                        <a:pt x="82" y="120"/>
                      </a:lnTo>
                      <a:lnTo>
                        <a:pt x="84" y="124"/>
                      </a:lnTo>
                      <a:lnTo>
                        <a:pt x="87" y="128"/>
                      </a:lnTo>
                      <a:lnTo>
                        <a:pt x="89" y="132"/>
                      </a:lnTo>
                      <a:lnTo>
                        <a:pt x="90" y="138"/>
                      </a:lnTo>
                      <a:lnTo>
                        <a:pt x="91" y="143"/>
                      </a:lnTo>
                      <a:lnTo>
                        <a:pt x="91" y="150"/>
                      </a:lnTo>
                      <a:lnTo>
                        <a:pt x="91" y="163"/>
                      </a:lnTo>
                      <a:lnTo>
                        <a:pt x="83" y="160"/>
                      </a:lnTo>
                      <a:lnTo>
                        <a:pt x="76" y="157"/>
                      </a:lnTo>
                      <a:lnTo>
                        <a:pt x="76" y="168"/>
                      </a:lnTo>
                      <a:lnTo>
                        <a:pt x="83" y="173"/>
                      </a:lnTo>
                      <a:lnTo>
                        <a:pt x="87" y="175"/>
                      </a:lnTo>
                      <a:lnTo>
                        <a:pt x="90" y="177"/>
                      </a:lnTo>
                      <a:lnTo>
                        <a:pt x="91" y="179"/>
                      </a:lnTo>
                      <a:lnTo>
                        <a:pt x="93" y="182"/>
                      </a:lnTo>
                      <a:lnTo>
                        <a:pt x="94" y="186"/>
                      </a:lnTo>
                      <a:lnTo>
                        <a:pt x="95" y="191"/>
                      </a:lnTo>
                      <a:lnTo>
                        <a:pt x="94" y="191"/>
                      </a:lnTo>
                      <a:lnTo>
                        <a:pt x="89" y="189"/>
                      </a:lnTo>
                      <a:lnTo>
                        <a:pt x="91" y="203"/>
                      </a:lnTo>
                      <a:lnTo>
                        <a:pt x="95" y="203"/>
                      </a:lnTo>
                      <a:lnTo>
                        <a:pt x="97" y="204"/>
                      </a:lnTo>
                      <a:lnTo>
                        <a:pt x="98" y="206"/>
                      </a:lnTo>
                      <a:lnTo>
                        <a:pt x="102" y="206"/>
                      </a:lnTo>
                      <a:lnTo>
                        <a:pt x="102" y="200"/>
                      </a:lnTo>
                      <a:lnTo>
                        <a:pt x="108" y="202"/>
                      </a:lnTo>
                      <a:lnTo>
                        <a:pt x="111" y="202"/>
                      </a:lnTo>
                      <a:lnTo>
                        <a:pt x="111" y="203"/>
                      </a:lnTo>
                      <a:lnTo>
                        <a:pt x="112" y="202"/>
                      </a:lnTo>
                      <a:lnTo>
                        <a:pt x="112" y="203"/>
                      </a:lnTo>
                      <a:lnTo>
                        <a:pt x="112" y="204"/>
                      </a:lnTo>
                      <a:lnTo>
                        <a:pt x="113" y="206"/>
                      </a:lnTo>
                      <a:lnTo>
                        <a:pt x="113" y="204"/>
                      </a:lnTo>
                      <a:lnTo>
                        <a:pt x="115" y="204"/>
                      </a:lnTo>
                      <a:lnTo>
                        <a:pt x="115" y="207"/>
                      </a:lnTo>
                      <a:lnTo>
                        <a:pt x="116" y="214"/>
                      </a:lnTo>
                      <a:lnTo>
                        <a:pt x="109" y="215"/>
                      </a:lnTo>
                      <a:lnTo>
                        <a:pt x="105" y="220"/>
                      </a:lnTo>
                      <a:lnTo>
                        <a:pt x="105" y="226"/>
                      </a:lnTo>
                      <a:lnTo>
                        <a:pt x="107" y="226"/>
                      </a:lnTo>
                      <a:lnTo>
                        <a:pt x="108" y="228"/>
                      </a:lnTo>
                      <a:lnTo>
                        <a:pt x="107" y="229"/>
                      </a:lnTo>
                      <a:lnTo>
                        <a:pt x="105" y="229"/>
                      </a:lnTo>
                      <a:lnTo>
                        <a:pt x="97" y="229"/>
                      </a:lnTo>
                      <a:lnTo>
                        <a:pt x="97" y="235"/>
                      </a:lnTo>
                      <a:lnTo>
                        <a:pt x="104" y="242"/>
                      </a:lnTo>
                      <a:lnTo>
                        <a:pt x="107" y="246"/>
                      </a:lnTo>
                      <a:lnTo>
                        <a:pt x="111" y="249"/>
                      </a:lnTo>
                      <a:lnTo>
                        <a:pt x="112" y="249"/>
                      </a:lnTo>
                      <a:lnTo>
                        <a:pt x="115" y="250"/>
                      </a:lnTo>
                      <a:lnTo>
                        <a:pt x="122" y="251"/>
                      </a:lnTo>
                      <a:lnTo>
                        <a:pt x="125" y="251"/>
                      </a:lnTo>
                      <a:lnTo>
                        <a:pt x="127" y="253"/>
                      </a:lnTo>
                      <a:lnTo>
                        <a:pt x="130" y="254"/>
                      </a:lnTo>
                      <a:lnTo>
                        <a:pt x="131" y="256"/>
                      </a:lnTo>
                      <a:lnTo>
                        <a:pt x="133" y="260"/>
                      </a:lnTo>
                      <a:lnTo>
                        <a:pt x="134" y="262"/>
                      </a:lnTo>
                      <a:lnTo>
                        <a:pt x="134" y="267"/>
                      </a:lnTo>
                      <a:lnTo>
                        <a:pt x="136" y="268"/>
                      </a:lnTo>
                      <a:lnTo>
                        <a:pt x="137" y="269"/>
                      </a:lnTo>
                      <a:lnTo>
                        <a:pt x="142" y="273"/>
                      </a:lnTo>
                      <a:lnTo>
                        <a:pt x="145" y="275"/>
                      </a:lnTo>
                      <a:lnTo>
                        <a:pt x="151" y="278"/>
                      </a:lnTo>
                      <a:lnTo>
                        <a:pt x="154" y="279"/>
                      </a:lnTo>
                      <a:lnTo>
                        <a:pt x="155" y="282"/>
                      </a:lnTo>
                      <a:lnTo>
                        <a:pt x="156" y="287"/>
                      </a:lnTo>
                      <a:lnTo>
                        <a:pt x="158" y="296"/>
                      </a:lnTo>
                      <a:lnTo>
                        <a:pt x="180" y="296"/>
                      </a:lnTo>
                      <a:lnTo>
                        <a:pt x="183" y="301"/>
                      </a:lnTo>
                      <a:lnTo>
                        <a:pt x="184" y="301"/>
                      </a:lnTo>
                      <a:lnTo>
                        <a:pt x="185" y="300"/>
                      </a:lnTo>
                      <a:lnTo>
                        <a:pt x="188" y="297"/>
                      </a:lnTo>
                      <a:lnTo>
                        <a:pt x="190" y="296"/>
                      </a:lnTo>
                      <a:lnTo>
                        <a:pt x="192" y="296"/>
                      </a:lnTo>
                      <a:lnTo>
                        <a:pt x="195" y="296"/>
                      </a:lnTo>
                      <a:lnTo>
                        <a:pt x="199" y="298"/>
                      </a:lnTo>
                      <a:lnTo>
                        <a:pt x="203" y="303"/>
                      </a:lnTo>
                      <a:lnTo>
                        <a:pt x="208" y="308"/>
                      </a:lnTo>
                      <a:lnTo>
                        <a:pt x="212" y="312"/>
                      </a:lnTo>
                      <a:lnTo>
                        <a:pt x="202" y="311"/>
                      </a:lnTo>
                      <a:lnTo>
                        <a:pt x="195" y="311"/>
                      </a:lnTo>
                      <a:lnTo>
                        <a:pt x="190" y="309"/>
                      </a:lnTo>
                      <a:lnTo>
                        <a:pt x="183" y="309"/>
                      </a:lnTo>
                      <a:lnTo>
                        <a:pt x="185" y="311"/>
                      </a:lnTo>
                      <a:lnTo>
                        <a:pt x="190" y="315"/>
                      </a:lnTo>
                      <a:lnTo>
                        <a:pt x="195" y="318"/>
                      </a:lnTo>
                      <a:lnTo>
                        <a:pt x="198" y="319"/>
                      </a:lnTo>
                      <a:lnTo>
                        <a:pt x="202" y="321"/>
                      </a:lnTo>
                      <a:lnTo>
                        <a:pt x="206" y="321"/>
                      </a:lnTo>
                      <a:lnTo>
                        <a:pt x="212" y="321"/>
                      </a:lnTo>
                      <a:lnTo>
                        <a:pt x="216" y="318"/>
                      </a:lnTo>
                      <a:lnTo>
                        <a:pt x="219" y="316"/>
                      </a:lnTo>
                      <a:lnTo>
                        <a:pt x="221" y="314"/>
                      </a:lnTo>
                      <a:lnTo>
                        <a:pt x="224" y="312"/>
                      </a:lnTo>
                      <a:lnTo>
                        <a:pt x="228" y="312"/>
                      </a:lnTo>
                      <a:lnTo>
                        <a:pt x="232" y="315"/>
                      </a:lnTo>
                      <a:lnTo>
                        <a:pt x="234" y="315"/>
                      </a:lnTo>
                      <a:lnTo>
                        <a:pt x="234" y="316"/>
                      </a:lnTo>
                      <a:lnTo>
                        <a:pt x="235" y="319"/>
                      </a:lnTo>
                      <a:lnTo>
                        <a:pt x="237" y="322"/>
                      </a:lnTo>
                      <a:lnTo>
                        <a:pt x="238" y="325"/>
                      </a:lnTo>
                      <a:lnTo>
                        <a:pt x="241" y="327"/>
                      </a:lnTo>
                      <a:lnTo>
                        <a:pt x="243" y="330"/>
                      </a:lnTo>
                      <a:lnTo>
                        <a:pt x="249" y="336"/>
                      </a:lnTo>
                      <a:lnTo>
                        <a:pt x="256" y="341"/>
                      </a:lnTo>
                      <a:lnTo>
                        <a:pt x="261" y="347"/>
                      </a:lnTo>
                      <a:lnTo>
                        <a:pt x="257" y="347"/>
                      </a:lnTo>
                      <a:lnTo>
                        <a:pt x="253" y="348"/>
                      </a:lnTo>
                      <a:lnTo>
                        <a:pt x="250" y="348"/>
                      </a:lnTo>
                      <a:lnTo>
                        <a:pt x="249" y="350"/>
                      </a:lnTo>
                      <a:lnTo>
                        <a:pt x="249" y="351"/>
                      </a:lnTo>
                      <a:lnTo>
                        <a:pt x="249" y="352"/>
                      </a:lnTo>
                      <a:lnTo>
                        <a:pt x="253" y="356"/>
                      </a:lnTo>
                      <a:lnTo>
                        <a:pt x="255" y="355"/>
                      </a:lnTo>
                      <a:lnTo>
                        <a:pt x="260" y="352"/>
                      </a:lnTo>
                      <a:lnTo>
                        <a:pt x="266" y="350"/>
                      </a:lnTo>
                      <a:lnTo>
                        <a:pt x="268" y="347"/>
                      </a:lnTo>
                      <a:lnTo>
                        <a:pt x="270" y="345"/>
                      </a:lnTo>
                      <a:lnTo>
                        <a:pt x="271" y="343"/>
                      </a:lnTo>
                      <a:lnTo>
                        <a:pt x="271" y="340"/>
                      </a:lnTo>
                      <a:lnTo>
                        <a:pt x="271" y="337"/>
                      </a:lnTo>
                      <a:lnTo>
                        <a:pt x="268" y="333"/>
                      </a:lnTo>
                      <a:lnTo>
                        <a:pt x="266" y="330"/>
                      </a:lnTo>
                      <a:lnTo>
                        <a:pt x="261" y="327"/>
                      </a:lnTo>
                      <a:lnTo>
                        <a:pt x="259" y="325"/>
                      </a:lnTo>
                      <a:lnTo>
                        <a:pt x="256" y="322"/>
                      </a:lnTo>
                      <a:lnTo>
                        <a:pt x="256" y="319"/>
                      </a:lnTo>
                      <a:lnTo>
                        <a:pt x="256" y="318"/>
                      </a:lnTo>
                      <a:lnTo>
                        <a:pt x="255" y="316"/>
                      </a:lnTo>
                      <a:lnTo>
                        <a:pt x="252" y="314"/>
                      </a:lnTo>
                      <a:lnTo>
                        <a:pt x="246" y="311"/>
                      </a:lnTo>
                      <a:lnTo>
                        <a:pt x="245" y="311"/>
                      </a:lnTo>
                      <a:lnTo>
                        <a:pt x="245" y="308"/>
                      </a:lnTo>
                      <a:lnTo>
                        <a:pt x="243" y="305"/>
                      </a:lnTo>
                      <a:lnTo>
                        <a:pt x="243" y="303"/>
                      </a:lnTo>
                      <a:lnTo>
                        <a:pt x="243" y="297"/>
                      </a:lnTo>
                      <a:lnTo>
                        <a:pt x="245" y="291"/>
                      </a:lnTo>
                      <a:lnTo>
                        <a:pt x="245" y="290"/>
                      </a:lnTo>
                      <a:lnTo>
                        <a:pt x="246" y="289"/>
                      </a:lnTo>
                      <a:lnTo>
                        <a:pt x="246" y="287"/>
                      </a:lnTo>
                      <a:lnTo>
                        <a:pt x="248" y="286"/>
                      </a:lnTo>
                      <a:lnTo>
                        <a:pt x="246" y="285"/>
                      </a:lnTo>
                      <a:lnTo>
                        <a:pt x="243" y="285"/>
                      </a:lnTo>
                      <a:lnTo>
                        <a:pt x="239" y="283"/>
                      </a:lnTo>
                      <a:lnTo>
                        <a:pt x="235" y="282"/>
                      </a:lnTo>
                      <a:lnTo>
                        <a:pt x="230" y="279"/>
                      </a:lnTo>
                      <a:lnTo>
                        <a:pt x="225" y="276"/>
                      </a:lnTo>
                      <a:lnTo>
                        <a:pt x="224" y="275"/>
                      </a:lnTo>
                      <a:lnTo>
                        <a:pt x="223" y="272"/>
                      </a:lnTo>
                      <a:lnTo>
                        <a:pt x="221" y="267"/>
                      </a:lnTo>
                      <a:lnTo>
                        <a:pt x="220" y="261"/>
                      </a:lnTo>
                      <a:lnTo>
                        <a:pt x="213" y="250"/>
                      </a:lnTo>
                      <a:lnTo>
                        <a:pt x="212" y="249"/>
                      </a:lnTo>
                      <a:lnTo>
                        <a:pt x="210" y="249"/>
                      </a:lnTo>
                      <a:lnTo>
                        <a:pt x="206" y="243"/>
                      </a:lnTo>
                      <a:lnTo>
                        <a:pt x="202" y="238"/>
                      </a:lnTo>
                      <a:lnTo>
                        <a:pt x="202" y="236"/>
                      </a:lnTo>
                      <a:lnTo>
                        <a:pt x="202" y="233"/>
                      </a:lnTo>
                      <a:lnTo>
                        <a:pt x="202" y="232"/>
                      </a:lnTo>
                      <a:lnTo>
                        <a:pt x="202" y="231"/>
                      </a:lnTo>
                      <a:lnTo>
                        <a:pt x="198" y="228"/>
                      </a:lnTo>
                      <a:lnTo>
                        <a:pt x="195" y="225"/>
                      </a:lnTo>
                      <a:lnTo>
                        <a:pt x="191" y="220"/>
                      </a:lnTo>
                      <a:lnTo>
                        <a:pt x="190" y="214"/>
                      </a:lnTo>
                      <a:lnTo>
                        <a:pt x="188" y="213"/>
                      </a:lnTo>
                      <a:lnTo>
                        <a:pt x="188" y="211"/>
                      </a:lnTo>
                      <a:lnTo>
                        <a:pt x="185" y="208"/>
                      </a:lnTo>
                      <a:lnTo>
                        <a:pt x="183" y="206"/>
                      </a:lnTo>
                      <a:lnTo>
                        <a:pt x="180" y="204"/>
                      </a:lnTo>
                      <a:lnTo>
                        <a:pt x="180" y="203"/>
                      </a:lnTo>
                      <a:lnTo>
                        <a:pt x="180" y="202"/>
                      </a:lnTo>
                      <a:lnTo>
                        <a:pt x="181" y="199"/>
                      </a:lnTo>
                      <a:lnTo>
                        <a:pt x="183" y="197"/>
                      </a:lnTo>
                      <a:lnTo>
                        <a:pt x="183" y="196"/>
                      </a:lnTo>
                      <a:lnTo>
                        <a:pt x="183" y="195"/>
                      </a:lnTo>
                      <a:lnTo>
                        <a:pt x="181" y="191"/>
                      </a:lnTo>
                      <a:lnTo>
                        <a:pt x="181" y="185"/>
                      </a:lnTo>
                      <a:lnTo>
                        <a:pt x="181" y="181"/>
                      </a:lnTo>
                      <a:lnTo>
                        <a:pt x="180" y="178"/>
                      </a:lnTo>
                      <a:lnTo>
                        <a:pt x="178" y="175"/>
                      </a:lnTo>
                      <a:lnTo>
                        <a:pt x="177" y="174"/>
                      </a:lnTo>
                      <a:lnTo>
                        <a:pt x="176" y="173"/>
                      </a:lnTo>
                      <a:lnTo>
                        <a:pt x="176" y="170"/>
                      </a:lnTo>
                      <a:lnTo>
                        <a:pt x="174" y="168"/>
                      </a:lnTo>
                      <a:lnTo>
                        <a:pt x="176" y="168"/>
                      </a:lnTo>
                      <a:lnTo>
                        <a:pt x="177" y="168"/>
                      </a:lnTo>
                      <a:lnTo>
                        <a:pt x="177" y="167"/>
                      </a:lnTo>
                      <a:lnTo>
                        <a:pt x="173" y="163"/>
                      </a:lnTo>
                      <a:lnTo>
                        <a:pt x="172" y="161"/>
                      </a:lnTo>
                      <a:lnTo>
                        <a:pt x="169" y="160"/>
                      </a:lnTo>
                      <a:lnTo>
                        <a:pt x="167" y="160"/>
                      </a:lnTo>
                      <a:lnTo>
                        <a:pt x="166" y="160"/>
                      </a:lnTo>
                      <a:lnTo>
                        <a:pt x="165" y="159"/>
                      </a:lnTo>
                      <a:lnTo>
                        <a:pt x="162" y="156"/>
                      </a:lnTo>
                      <a:lnTo>
                        <a:pt x="159" y="153"/>
                      </a:lnTo>
                      <a:lnTo>
                        <a:pt x="158" y="152"/>
                      </a:lnTo>
                      <a:lnTo>
                        <a:pt x="158" y="150"/>
                      </a:lnTo>
                      <a:lnTo>
                        <a:pt x="156" y="146"/>
                      </a:lnTo>
                      <a:lnTo>
                        <a:pt x="156" y="145"/>
                      </a:lnTo>
                      <a:lnTo>
                        <a:pt x="158" y="142"/>
                      </a:lnTo>
                      <a:lnTo>
                        <a:pt x="159" y="139"/>
                      </a:lnTo>
                      <a:lnTo>
                        <a:pt x="162" y="135"/>
                      </a:lnTo>
                      <a:lnTo>
                        <a:pt x="163" y="131"/>
                      </a:lnTo>
                      <a:lnTo>
                        <a:pt x="163" y="127"/>
                      </a:lnTo>
                      <a:lnTo>
                        <a:pt x="163" y="126"/>
                      </a:lnTo>
                      <a:lnTo>
                        <a:pt x="162" y="124"/>
                      </a:lnTo>
                      <a:lnTo>
                        <a:pt x="162" y="121"/>
                      </a:lnTo>
                      <a:lnTo>
                        <a:pt x="162" y="119"/>
                      </a:lnTo>
                      <a:lnTo>
                        <a:pt x="163" y="113"/>
                      </a:lnTo>
                      <a:lnTo>
                        <a:pt x="165" y="110"/>
                      </a:lnTo>
                      <a:lnTo>
                        <a:pt x="166" y="109"/>
                      </a:lnTo>
                      <a:lnTo>
                        <a:pt x="167" y="108"/>
                      </a:lnTo>
                      <a:lnTo>
                        <a:pt x="169" y="108"/>
                      </a:lnTo>
                      <a:lnTo>
                        <a:pt x="173" y="106"/>
                      </a:lnTo>
                      <a:lnTo>
                        <a:pt x="176" y="106"/>
                      </a:lnTo>
                      <a:lnTo>
                        <a:pt x="178" y="106"/>
                      </a:lnTo>
                      <a:lnTo>
                        <a:pt x="181" y="108"/>
                      </a:lnTo>
                      <a:lnTo>
                        <a:pt x="183" y="110"/>
                      </a:lnTo>
                      <a:lnTo>
                        <a:pt x="184" y="112"/>
                      </a:lnTo>
                      <a:lnTo>
                        <a:pt x="184" y="114"/>
                      </a:lnTo>
                      <a:lnTo>
                        <a:pt x="184" y="117"/>
                      </a:lnTo>
                      <a:lnTo>
                        <a:pt x="185" y="120"/>
                      </a:lnTo>
                      <a:lnTo>
                        <a:pt x="188" y="124"/>
                      </a:lnTo>
                      <a:lnTo>
                        <a:pt x="191" y="128"/>
                      </a:lnTo>
                      <a:lnTo>
                        <a:pt x="195" y="134"/>
                      </a:lnTo>
                      <a:lnTo>
                        <a:pt x="198" y="139"/>
                      </a:lnTo>
                      <a:lnTo>
                        <a:pt x="199" y="141"/>
                      </a:lnTo>
                      <a:lnTo>
                        <a:pt x="201" y="141"/>
                      </a:lnTo>
                      <a:lnTo>
                        <a:pt x="202" y="141"/>
                      </a:lnTo>
                      <a:lnTo>
                        <a:pt x="203" y="141"/>
                      </a:lnTo>
                      <a:lnTo>
                        <a:pt x="203" y="138"/>
                      </a:lnTo>
                      <a:lnTo>
                        <a:pt x="203" y="137"/>
                      </a:lnTo>
                      <a:lnTo>
                        <a:pt x="205" y="135"/>
                      </a:lnTo>
                      <a:lnTo>
                        <a:pt x="208" y="134"/>
                      </a:lnTo>
                      <a:lnTo>
                        <a:pt x="208" y="131"/>
                      </a:lnTo>
                      <a:lnTo>
                        <a:pt x="209" y="128"/>
                      </a:lnTo>
                      <a:lnTo>
                        <a:pt x="210" y="127"/>
                      </a:lnTo>
                      <a:lnTo>
                        <a:pt x="212" y="126"/>
                      </a:lnTo>
                      <a:lnTo>
                        <a:pt x="213" y="124"/>
                      </a:lnTo>
                      <a:lnTo>
                        <a:pt x="214" y="119"/>
                      </a:lnTo>
                      <a:lnTo>
                        <a:pt x="216" y="116"/>
                      </a:lnTo>
                      <a:lnTo>
                        <a:pt x="216" y="114"/>
                      </a:lnTo>
                      <a:lnTo>
                        <a:pt x="217" y="113"/>
                      </a:lnTo>
                      <a:lnTo>
                        <a:pt x="219" y="112"/>
                      </a:lnTo>
                      <a:lnTo>
                        <a:pt x="221" y="112"/>
                      </a:lnTo>
                      <a:lnTo>
                        <a:pt x="227" y="114"/>
                      </a:lnTo>
                      <a:lnTo>
                        <a:pt x="230" y="116"/>
                      </a:lnTo>
                      <a:lnTo>
                        <a:pt x="231" y="117"/>
                      </a:lnTo>
                      <a:lnTo>
                        <a:pt x="232" y="117"/>
                      </a:lnTo>
                      <a:lnTo>
                        <a:pt x="234" y="119"/>
                      </a:lnTo>
                      <a:lnTo>
                        <a:pt x="235" y="120"/>
                      </a:lnTo>
                      <a:lnTo>
                        <a:pt x="238" y="120"/>
                      </a:lnTo>
                      <a:lnTo>
                        <a:pt x="239" y="119"/>
                      </a:lnTo>
                      <a:lnTo>
                        <a:pt x="241" y="116"/>
                      </a:lnTo>
                      <a:lnTo>
                        <a:pt x="242" y="113"/>
                      </a:lnTo>
                      <a:lnTo>
                        <a:pt x="242" y="112"/>
                      </a:lnTo>
                      <a:lnTo>
                        <a:pt x="243" y="112"/>
                      </a:lnTo>
                      <a:lnTo>
                        <a:pt x="246" y="114"/>
                      </a:lnTo>
                      <a:lnTo>
                        <a:pt x="249" y="119"/>
                      </a:lnTo>
                      <a:lnTo>
                        <a:pt x="252" y="121"/>
                      </a:lnTo>
                      <a:lnTo>
                        <a:pt x="253" y="124"/>
                      </a:lnTo>
                      <a:lnTo>
                        <a:pt x="256" y="126"/>
                      </a:lnTo>
                      <a:lnTo>
                        <a:pt x="257" y="126"/>
                      </a:lnTo>
                      <a:lnTo>
                        <a:pt x="260" y="126"/>
                      </a:lnTo>
                      <a:lnTo>
                        <a:pt x="260" y="124"/>
                      </a:lnTo>
                      <a:lnTo>
                        <a:pt x="260" y="123"/>
                      </a:lnTo>
                      <a:lnTo>
                        <a:pt x="261" y="121"/>
                      </a:lnTo>
                      <a:lnTo>
                        <a:pt x="263" y="123"/>
                      </a:lnTo>
                      <a:lnTo>
                        <a:pt x="266" y="123"/>
                      </a:lnTo>
                      <a:lnTo>
                        <a:pt x="268" y="126"/>
                      </a:lnTo>
                      <a:lnTo>
                        <a:pt x="270" y="128"/>
                      </a:lnTo>
                      <a:lnTo>
                        <a:pt x="271" y="131"/>
                      </a:lnTo>
                      <a:lnTo>
                        <a:pt x="273" y="130"/>
                      </a:lnTo>
                      <a:lnTo>
                        <a:pt x="274" y="128"/>
                      </a:lnTo>
                      <a:lnTo>
                        <a:pt x="275" y="126"/>
                      </a:lnTo>
                      <a:lnTo>
                        <a:pt x="277" y="126"/>
                      </a:lnTo>
                      <a:lnTo>
                        <a:pt x="278" y="126"/>
                      </a:lnTo>
                      <a:lnTo>
                        <a:pt x="279" y="127"/>
                      </a:lnTo>
                      <a:lnTo>
                        <a:pt x="281" y="130"/>
                      </a:lnTo>
                      <a:lnTo>
                        <a:pt x="282" y="130"/>
                      </a:lnTo>
                      <a:lnTo>
                        <a:pt x="289" y="132"/>
                      </a:lnTo>
                      <a:lnTo>
                        <a:pt x="292" y="134"/>
                      </a:lnTo>
                      <a:lnTo>
                        <a:pt x="295" y="137"/>
                      </a:lnTo>
                      <a:lnTo>
                        <a:pt x="297" y="142"/>
                      </a:lnTo>
                      <a:lnTo>
                        <a:pt x="300" y="146"/>
                      </a:lnTo>
                      <a:lnTo>
                        <a:pt x="302" y="146"/>
                      </a:lnTo>
                      <a:lnTo>
                        <a:pt x="304" y="146"/>
                      </a:lnTo>
                      <a:lnTo>
                        <a:pt x="307" y="143"/>
                      </a:lnTo>
                      <a:lnTo>
                        <a:pt x="311" y="139"/>
                      </a:lnTo>
                      <a:lnTo>
                        <a:pt x="313" y="137"/>
                      </a:lnTo>
                      <a:lnTo>
                        <a:pt x="314" y="135"/>
                      </a:lnTo>
                      <a:lnTo>
                        <a:pt x="315" y="135"/>
                      </a:lnTo>
                      <a:lnTo>
                        <a:pt x="317" y="137"/>
                      </a:lnTo>
                      <a:lnTo>
                        <a:pt x="318" y="137"/>
                      </a:lnTo>
                      <a:lnTo>
                        <a:pt x="320" y="137"/>
                      </a:lnTo>
                      <a:lnTo>
                        <a:pt x="320" y="135"/>
                      </a:lnTo>
                      <a:lnTo>
                        <a:pt x="321" y="134"/>
                      </a:lnTo>
                      <a:lnTo>
                        <a:pt x="322" y="135"/>
                      </a:lnTo>
                      <a:lnTo>
                        <a:pt x="322" y="138"/>
                      </a:lnTo>
                      <a:lnTo>
                        <a:pt x="321" y="141"/>
                      </a:lnTo>
                      <a:lnTo>
                        <a:pt x="321" y="142"/>
                      </a:lnTo>
                      <a:lnTo>
                        <a:pt x="322" y="142"/>
                      </a:lnTo>
                      <a:lnTo>
                        <a:pt x="325" y="143"/>
                      </a:lnTo>
                      <a:lnTo>
                        <a:pt x="326" y="143"/>
                      </a:lnTo>
                      <a:lnTo>
                        <a:pt x="328" y="143"/>
                      </a:lnTo>
                      <a:lnTo>
                        <a:pt x="329" y="142"/>
                      </a:lnTo>
                      <a:lnTo>
                        <a:pt x="329" y="139"/>
                      </a:lnTo>
                      <a:lnTo>
                        <a:pt x="329" y="138"/>
                      </a:lnTo>
                      <a:lnTo>
                        <a:pt x="331" y="137"/>
                      </a:lnTo>
                      <a:lnTo>
                        <a:pt x="332" y="137"/>
                      </a:lnTo>
                      <a:lnTo>
                        <a:pt x="335" y="139"/>
                      </a:lnTo>
                      <a:lnTo>
                        <a:pt x="339" y="143"/>
                      </a:lnTo>
                      <a:lnTo>
                        <a:pt x="344" y="146"/>
                      </a:lnTo>
                      <a:lnTo>
                        <a:pt x="349" y="148"/>
                      </a:lnTo>
                      <a:lnTo>
                        <a:pt x="350" y="148"/>
                      </a:lnTo>
                      <a:lnTo>
                        <a:pt x="353" y="148"/>
                      </a:lnTo>
                      <a:lnTo>
                        <a:pt x="362" y="150"/>
                      </a:lnTo>
                      <a:lnTo>
                        <a:pt x="364" y="149"/>
                      </a:lnTo>
                      <a:lnTo>
                        <a:pt x="365" y="149"/>
                      </a:lnTo>
                      <a:lnTo>
                        <a:pt x="365" y="150"/>
                      </a:lnTo>
                      <a:lnTo>
                        <a:pt x="365" y="153"/>
                      </a:lnTo>
                      <a:lnTo>
                        <a:pt x="364" y="157"/>
                      </a:lnTo>
                      <a:lnTo>
                        <a:pt x="365" y="159"/>
                      </a:lnTo>
                      <a:lnTo>
                        <a:pt x="367" y="159"/>
                      </a:lnTo>
                      <a:lnTo>
                        <a:pt x="368" y="157"/>
                      </a:lnTo>
                      <a:lnTo>
                        <a:pt x="368" y="159"/>
                      </a:lnTo>
                      <a:lnTo>
                        <a:pt x="369" y="163"/>
                      </a:lnTo>
                      <a:lnTo>
                        <a:pt x="369" y="166"/>
                      </a:lnTo>
                      <a:lnTo>
                        <a:pt x="368" y="166"/>
                      </a:lnTo>
                      <a:lnTo>
                        <a:pt x="365" y="167"/>
                      </a:lnTo>
                      <a:lnTo>
                        <a:pt x="365" y="168"/>
                      </a:lnTo>
                      <a:lnTo>
                        <a:pt x="369" y="173"/>
                      </a:lnTo>
                      <a:lnTo>
                        <a:pt x="371" y="174"/>
                      </a:lnTo>
                      <a:lnTo>
                        <a:pt x="374" y="174"/>
                      </a:lnTo>
                      <a:lnTo>
                        <a:pt x="379" y="173"/>
                      </a:lnTo>
                      <a:lnTo>
                        <a:pt x="385" y="171"/>
                      </a:lnTo>
                      <a:lnTo>
                        <a:pt x="389" y="168"/>
                      </a:lnTo>
                      <a:lnTo>
                        <a:pt x="391" y="164"/>
                      </a:lnTo>
                      <a:lnTo>
                        <a:pt x="391" y="160"/>
                      </a:lnTo>
                      <a:lnTo>
                        <a:pt x="391" y="157"/>
                      </a:lnTo>
                      <a:lnTo>
                        <a:pt x="390" y="156"/>
                      </a:lnTo>
                      <a:lnTo>
                        <a:pt x="390" y="157"/>
                      </a:lnTo>
                      <a:lnTo>
                        <a:pt x="389" y="157"/>
                      </a:lnTo>
                      <a:lnTo>
                        <a:pt x="387" y="159"/>
                      </a:lnTo>
                      <a:lnTo>
                        <a:pt x="386" y="157"/>
                      </a:lnTo>
                      <a:lnTo>
                        <a:pt x="385" y="153"/>
                      </a:lnTo>
                      <a:lnTo>
                        <a:pt x="385" y="146"/>
                      </a:lnTo>
                      <a:lnTo>
                        <a:pt x="383" y="143"/>
                      </a:lnTo>
                      <a:lnTo>
                        <a:pt x="382" y="139"/>
                      </a:lnTo>
                      <a:lnTo>
                        <a:pt x="382" y="138"/>
                      </a:lnTo>
                      <a:lnTo>
                        <a:pt x="382" y="137"/>
                      </a:lnTo>
                      <a:lnTo>
                        <a:pt x="382" y="135"/>
                      </a:lnTo>
                      <a:lnTo>
                        <a:pt x="383" y="135"/>
                      </a:lnTo>
                      <a:lnTo>
                        <a:pt x="385" y="135"/>
                      </a:lnTo>
                      <a:lnTo>
                        <a:pt x="386" y="135"/>
                      </a:lnTo>
                      <a:lnTo>
                        <a:pt x="386" y="134"/>
                      </a:lnTo>
                      <a:lnTo>
                        <a:pt x="386" y="132"/>
                      </a:lnTo>
                      <a:lnTo>
                        <a:pt x="386" y="131"/>
                      </a:lnTo>
                      <a:lnTo>
                        <a:pt x="387" y="131"/>
                      </a:lnTo>
                      <a:lnTo>
                        <a:pt x="389" y="131"/>
                      </a:lnTo>
                      <a:lnTo>
                        <a:pt x="390" y="131"/>
                      </a:lnTo>
                      <a:lnTo>
                        <a:pt x="391" y="131"/>
                      </a:lnTo>
                      <a:lnTo>
                        <a:pt x="394" y="130"/>
                      </a:lnTo>
                      <a:lnTo>
                        <a:pt x="397" y="128"/>
                      </a:lnTo>
                      <a:lnTo>
                        <a:pt x="400" y="128"/>
                      </a:lnTo>
                      <a:lnTo>
                        <a:pt x="401" y="128"/>
                      </a:lnTo>
                      <a:lnTo>
                        <a:pt x="403" y="127"/>
                      </a:lnTo>
                      <a:lnTo>
                        <a:pt x="404" y="126"/>
                      </a:lnTo>
                      <a:lnTo>
                        <a:pt x="404" y="124"/>
                      </a:lnTo>
                      <a:lnTo>
                        <a:pt x="401" y="123"/>
                      </a:lnTo>
                      <a:lnTo>
                        <a:pt x="400" y="121"/>
                      </a:lnTo>
                      <a:lnTo>
                        <a:pt x="398" y="123"/>
                      </a:lnTo>
                      <a:lnTo>
                        <a:pt x="397" y="124"/>
                      </a:lnTo>
                      <a:lnTo>
                        <a:pt x="396" y="124"/>
                      </a:lnTo>
                      <a:lnTo>
                        <a:pt x="393" y="124"/>
                      </a:lnTo>
                      <a:lnTo>
                        <a:pt x="391" y="123"/>
                      </a:lnTo>
                      <a:lnTo>
                        <a:pt x="390" y="121"/>
                      </a:lnTo>
                      <a:lnTo>
                        <a:pt x="389" y="120"/>
                      </a:lnTo>
                      <a:lnTo>
                        <a:pt x="386" y="120"/>
                      </a:lnTo>
                      <a:lnTo>
                        <a:pt x="383" y="119"/>
                      </a:lnTo>
                      <a:lnTo>
                        <a:pt x="383" y="117"/>
                      </a:lnTo>
                      <a:lnTo>
                        <a:pt x="382" y="116"/>
                      </a:lnTo>
                      <a:lnTo>
                        <a:pt x="380" y="114"/>
                      </a:lnTo>
                      <a:lnTo>
                        <a:pt x="379" y="114"/>
                      </a:lnTo>
                      <a:lnTo>
                        <a:pt x="378" y="114"/>
                      </a:lnTo>
                      <a:lnTo>
                        <a:pt x="376" y="114"/>
                      </a:lnTo>
                      <a:lnTo>
                        <a:pt x="376" y="113"/>
                      </a:lnTo>
                      <a:lnTo>
                        <a:pt x="378" y="110"/>
                      </a:lnTo>
                      <a:lnTo>
                        <a:pt x="376" y="109"/>
                      </a:lnTo>
                      <a:lnTo>
                        <a:pt x="375" y="109"/>
                      </a:lnTo>
                      <a:lnTo>
                        <a:pt x="374" y="109"/>
                      </a:lnTo>
                      <a:lnTo>
                        <a:pt x="375" y="108"/>
                      </a:lnTo>
                      <a:lnTo>
                        <a:pt x="376" y="106"/>
                      </a:lnTo>
                      <a:lnTo>
                        <a:pt x="379" y="106"/>
                      </a:lnTo>
                      <a:lnTo>
                        <a:pt x="382" y="105"/>
                      </a:lnTo>
                      <a:lnTo>
                        <a:pt x="382" y="103"/>
                      </a:lnTo>
                      <a:lnTo>
                        <a:pt x="382" y="102"/>
                      </a:lnTo>
                      <a:lnTo>
                        <a:pt x="380" y="98"/>
                      </a:lnTo>
                      <a:lnTo>
                        <a:pt x="379" y="96"/>
                      </a:lnTo>
                      <a:lnTo>
                        <a:pt x="376" y="96"/>
                      </a:lnTo>
                      <a:lnTo>
                        <a:pt x="375" y="98"/>
                      </a:lnTo>
                      <a:lnTo>
                        <a:pt x="374" y="101"/>
                      </a:lnTo>
                      <a:lnTo>
                        <a:pt x="369" y="101"/>
                      </a:lnTo>
                      <a:lnTo>
                        <a:pt x="368" y="99"/>
                      </a:lnTo>
                      <a:lnTo>
                        <a:pt x="367" y="98"/>
                      </a:lnTo>
                      <a:lnTo>
                        <a:pt x="367" y="96"/>
                      </a:lnTo>
                      <a:lnTo>
                        <a:pt x="367" y="94"/>
                      </a:lnTo>
                      <a:lnTo>
                        <a:pt x="367" y="92"/>
                      </a:lnTo>
                      <a:lnTo>
                        <a:pt x="368" y="91"/>
                      </a:lnTo>
                      <a:lnTo>
                        <a:pt x="368" y="90"/>
                      </a:lnTo>
                      <a:lnTo>
                        <a:pt x="368" y="88"/>
                      </a:lnTo>
                      <a:lnTo>
                        <a:pt x="369" y="87"/>
                      </a:lnTo>
                      <a:lnTo>
                        <a:pt x="368" y="83"/>
                      </a:lnTo>
                      <a:lnTo>
                        <a:pt x="365" y="80"/>
                      </a:lnTo>
                      <a:lnTo>
                        <a:pt x="364" y="74"/>
                      </a:lnTo>
                      <a:lnTo>
                        <a:pt x="362" y="74"/>
                      </a:lnTo>
                      <a:lnTo>
                        <a:pt x="358" y="74"/>
                      </a:lnTo>
                      <a:lnTo>
                        <a:pt x="356" y="74"/>
                      </a:lnTo>
                      <a:lnTo>
                        <a:pt x="354" y="76"/>
                      </a:lnTo>
                      <a:lnTo>
                        <a:pt x="350" y="80"/>
                      </a:lnTo>
                      <a:lnTo>
                        <a:pt x="347" y="81"/>
                      </a:lnTo>
                      <a:lnTo>
                        <a:pt x="344" y="83"/>
                      </a:lnTo>
                      <a:lnTo>
                        <a:pt x="342" y="83"/>
                      </a:lnTo>
                      <a:lnTo>
                        <a:pt x="340" y="83"/>
                      </a:lnTo>
                      <a:lnTo>
                        <a:pt x="335" y="81"/>
                      </a:lnTo>
                      <a:lnTo>
                        <a:pt x="331" y="81"/>
                      </a:lnTo>
                      <a:lnTo>
                        <a:pt x="328" y="81"/>
                      </a:lnTo>
                      <a:lnTo>
                        <a:pt x="325" y="80"/>
                      </a:lnTo>
                      <a:lnTo>
                        <a:pt x="322" y="80"/>
                      </a:lnTo>
                      <a:lnTo>
                        <a:pt x="321" y="77"/>
                      </a:lnTo>
                      <a:lnTo>
                        <a:pt x="317" y="74"/>
                      </a:lnTo>
                      <a:lnTo>
                        <a:pt x="315" y="73"/>
                      </a:lnTo>
                      <a:lnTo>
                        <a:pt x="313" y="72"/>
                      </a:lnTo>
                      <a:lnTo>
                        <a:pt x="310" y="72"/>
                      </a:lnTo>
                      <a:lnTo>
                        <a:pt x="306" y="69"/>
                      </a:lnTo>
                      <a:lnTo>
                        <a:pt x="299" y="65"/>
                      </a:lnTo>
                      <a:lnTo>
                        <a:pt x="295" y="62"/>
                      </a:lnTo>
                      <a:lnTo>
                        <a:pt x="289" y="59"/>
                      </a:lnTo>
                      <a:lnTo>
                        <a:pt x="281" y="56"/>
                      </a:lnTo>
                      <a:lnTo>
                        <a:pt x="278" y="55"/>
                      </a:lnTo>
                      <a:lnTo>
                        <a:pt x="274" y="51"/>
                      </a:lnTo>
                      <a:lnTo>
                        <a:pt x="271" y="48"/>
                      </a:lnTo>
                      <a:lnTo>
                        <a:pt x="270" y="47"/>
                      </a:lnTo>
                      <a:lnTo>
                        <a:pt x="268" y="47"/>
                      </a:lnTo>
                      <a:lnTo>
                        <a:pt x="266" y="47"/>
                      </a:lnTo>
                      <a:lnTo>
                        <a:pt x="263" y="45"/>
                      </a:lnTo>
                      <a:lnTo>
                        <a:pt x="261" y="44"/>
                      </a:lnTo>
                      <a:lnTo>
                        <a:pt x="260" y="43"/>
                      </a:lnTo>
                      <a:lnTo>
                        <a:pt x="257" y="40"/>
                      </a:lnTo>
                      <a:lnTo>
                        <a:pt x="256" y="37"/>
                      </a:lnTo>
                      <a:lnTo>
                        <a:pt x="256" y="36"/>
                      </a:lnTo>
                      <a:lnTo>
                        <a:pt x="250" y="31"/>
                      </a:lnTo>
                      <a:lnTo>
                        <a:pt x="245" y="26"/>
                      </a:lnTo>
                      <a:lnTo>
                        <a:pt x="242" y="23"/>
                      </a:lnTo>
                      <a:lnTo>
                        <a:pt x="239" y="20"/>
                      </a:lnTo>
                      <a:lnTo>
                        <a:pt x="234" y="18"/>
                      </a:lnTo>
                      <a:lnTo>
                        <a:pt x="230" y="15"/>
                      </a:lnTo>
                      <a:lnTo>
                        <a:pt x="228" y="13"/>
                      </a:lnTo>
                      <a:lnTo>
                        <a:pt x="227" y="11"/>
                      </a:lnTo>
                      <a:lnTo>
                        <a:pt x="223" y="8"/>
                      </a:lnTo>
                      <a:lnTo>
                        <a:pt x="220" y="5"/>
                      </a:lnTo>
                      <a:lnTo>
                        <a:pt x="219" y="4"/>
                      </a:lnTo>
                      <a:lnTo>
                        <a:pt x="214" y="1"/>
                      </a:lnTo>
                      <a:lnTo>
                        <a:pt x="212" y="1"/>
                      </a:lnTo>
                      <a:lnTo>
                        <a:pt x="208" y="0"/>
                      </a:lnTo>
                      <a:lnTo>
                        <a:pt x="205" y="0"/>
                      </a:lnTo>
                      <a:lnTo>
                        <a:pt x="203" y="1"/>
                      </a:lnTo>
                      <a:lnTo>
                        <a:pt x="202" y="2"/>
                      </a:lnTo>
                      <a:lnTo>
                        <a:pt x="203" y="8"/>
                      </a:lnTo>
                      <a:lnTo>
                        <a:pt x="203" y="12"/>
                      </a:lnTo>
                      <a:lnTo>
                        <a:pt x="203" y="13"/>
                      </a:lnTo>
                      <a:lnTo>
                        <a:pt x="202" y="15"/>
                      </a:lnTo>
                      <a:lnTo>
                        <a:pt x="198" y="15"/>
                      </a:lnTo>
                      <a:lnTo>
                        <a:pt x="196" y="15"/>
                      </a:lnTo>
                      <a:lnTo>
                        <a:pt x="191" y="16"/>
                      </a:lnTo>
                      <a:lnTo>
                        <a:pt x="190" y="16"/>
                      </a:lnTo>
                      <a:lnTo>
                        <a:pt x="188" y="16"/>
                      </a:lnTo>
                      <a:lnTo>
                        <a:pt x="187" y="16"/>
                      </a:lnTo>
                      <a:lnTo>
                        <a:pt x="187" y="18"/>
                      </a:lnTo>
                      <a:lnTo>
                        <a:pt x="187" y="19"/>
                      </a:lnTo>
                      <a:lnTo>
                        <a:pt x="187" y="20"/>
                      </a:lnTo>
                      <a:lnTo>
                        <a:pt x="185" y="20"/>
                      </a:lnTo>
                      <a:lnTo>
                        <a:pt x="181" y="22"/>
                      </a:lnTo>
                      <a:lnTo>
                        <a:pt x="177" y="23"/>
                      </a:lnTo>
                      <a:lnTo>
                        <a:pt x="170" y="23"/>
                      </a:lnTo>
                      <a:lnTo>
                        <a:pt x="169" y="25"/>
                      </a:lnTo>
                      <a:lnTo>
                        <a:pt x="169" y="27"/>
                      </a:lnTo>
                      <a:lnTo>
                        <a:pt x="166" y="29"/>
                      </a:lnTo>
                      <a:lnTo>
                        <a:pt x="163" y="29"/>
                      </a:lnTo>
                      <a:lnTo>
                        <a:pt x="160" y="29"/>
                      </a:lnTo>
                      <a:lnTo>
                        <a:pt x="159" y="29"/>
                      </a:lnTo>
                      <a:lnTo>
                        <a:pt x="156" y="30"/>
                      </a:lnTo>
                      <a:lnTo>
                        <a:pt x="156" y="31"/>
                      </a:lnTo>
                      <a:lnTo>
                        <a:pt x="154" y="34"/>
                      </a:lnTo>
                      <a:lnTo>
                        <a:pt x="152" y="36"/>
                      </a:lnTo>
                      <a:lnTo>
                        <a:pt x="151" y="38"/>
                      </a:lnTo>
                      <a:lnTo>
                        <a:pt x="151" y="40"/>
                      </a:lnTo>
                      <a:lnTo>
                        <a:pt x="151" y="43"/>
                      </a:lnTo>
                      <a:lnTo>
                        <a:pt x="154" y="45"/>
                      </a:lnTo>
                      <a:lnTo>
                        <a:pt x="156" y="48"/>
                      </a:lnTo>
                      <a:lnTo>
                        <a:pt x="156" y="49"/>
                      </a:lnTo>
                      <a:lnTo>
                        <a:pt x="158" y="51"/>
                      </a:lnTo>
                      <a:lnTo>
                        <a:pt x="156" y="54"/>
                      </a:lnTo>
                      <a:lnTo>
                        <a:pt x="155" y="55"/>
                      </a:lnTo>
                      <a:lnTo>
                        <a:pt x="154" y="56"/>
                      </a:lnTo>
                      <a:lnTo>
                        <a:pt x="151" y="56"/>
                      </a:lnTo>
                      <a:lnTo>
                        <a:pt x="149" y="58"/>
                      </a:lnTo>
                      <a:lnTo>
                        <a:pt x="149" y="59"/>
                      </a:lnTo>
                      <a:lnTo>
                        <a:pt x="148" y="62"/>
                      </a:lnTo>
                      <a:lnTo>
                        <a:pt x="148" y="63"/>
                      </a:lnTo>
                      <a:lnTo>
                        <a:pt x="149" y="67"/>
                      </a:lnTo>
                      <a:lnTo>
                        <a:pt x="149" y="70"/>
                      </a:lnTo>
                      <a:lnTo>
                        <a:pt x="148" y="72"/>
                      </a:lnTo>
                      <a:lnTo>
                        <a:pt x="147" y="70"/>
                      </a:lnTo>
                      <a:lnTo>
                        <a:pt x="144" y="70"/>
                      </a:lnTo>
                      <a:lnTo>
                        <a:pt x="141" y="70"/>
                      </a:lnTo>
                      <a:lnTo>
                        <a:pt x="140" y="70"/>
                      </a:lnTo>
                      <a:lnTo>
                        <a:pt x="138" y="70"/>
                      </a:lnTo>
                      <a:lnTo>
                        <a:pt x="136" y="72"/>
                      </a:lnTo>
                      <a:lnTo>
                        <a:pt x="134" y="74"/>
                      </a:lnTo>
                      <a:lnTo>
                        <a:pt x="131" y="76"/>
                      </a:lnTo>
                      <a:lnTo>
                        <a:pt x="129" y="77"/>
                      </a:lnTo>
                      <a:lnTo>
                        <a:pt x="123" y="80"/>
                      </a:lnTo>
                      <a:lnTo>
                        <a:pt x="122" y="81"/>
                      </a:lnTo>
                      <a:lnTo>
                        <a:pt x="122" y="84"/>
                      </a:lnTo>
                      <a:lnTo>
                        <a:pt x="122" y="85"/>
                      </a:lnTo>
                      <a:lnTo>
                        <a:pt x="123" y="87"/>
                      </a:lnTo>
                      <a:lnTo>
                        <a:pt x="125" y="88"/>
                      </a:lnTo>
                      <a:lnTo>
                        <a:pt x="125" y="90"/>
                      </a:lnTo>
                      <a:lnTo>
                        <a:pt x="126" y="91"/>
                      </a:lnTo>
                      <a:lnTo>
                        <a:pt x="123" y="94"/>
                      </a:lnTo>
                      <a:lnTo>
                        <a:pt x="123" y="98"/>
                      </a:lnTo>
                      <a:lnTo>
                        <a:pt x="125" y="101"/>
                      </a:lnTo>
                      <a:lnTo>
                        <a:pt x="126" y="102"/>
                      </a:lnTo>
                      <a:lnTo>
                        <a:pt x="127" y="105"/>
                      </a:lnTo>
                      <a:lnTo>
                        <a:pt x="127" y="106"/>
                      </a:lnTo>
                      <a:lnTo>
                        <a:pt x="127" y="108"/>
                      </a:lnTo>
                      <a:lnTo>
                        <a:pt x="125" y="109"/>
                      </a:lnTo>
                      <a:lnTo>
                        <a:pt x="123" y="109"/>
                      </a:lnTo>
                      <a:lnTo>
                        <a:pt x="122" y="109"/>
                      </a:lnTo>
                      <a:lnTo>
                        <a:pt x="119" y="109"/>
                      </a:lnTo>
                      <a:lnTo>
                        <a:pt x="116" y="109"/>
                      </a:lnTo>
                      <a:lnTo>
                        <a:pt x="113" y="109"/>
                      </a:lnTo>
                      <a:lnTo>
                        <a:pt x="111" y="109"/>
                      </a:lnTo>
                      <a:lnTo>
                        <a:pt x="109" y="106"/>
                      </a:lnTo>
                      <a:lnTo>
                        <a:pt x="108" y="103"/>
                      </a:lnTo>
                      <a:lnTo>
                        <a:pt x="108" y="101"/>
                      </a:lnTo>
                      <a:lnTo>
                        <a:pt x="105" y="99"/>
                      </a:lnTo>
                      <a:lnTo>
                        <a:pt x="102" y="98"/>
                      </a:lnTo>
                      <a:lnTo>
                        <a:pt x="100" y="98"/>
                      </a:lnTo>
                      <a:lnTo>
                        <a:pt x="97" y="99"/>
                      </a:lnTo>
                      <a:lnTo>
                        <a:pt x="95" y="101"/>
                      </a:lnTo>
                      <a:lnTo>
                        <a:pt x="94" y="103"/>
                      </a:lnTo>
                      <a:lnTo>
                        <a:pt x="93" y="105"/>
                      </a:lnTo>
                      <a:lnTo>
                        <a:pt x="91" y="105"/>
                      </a:lnTo>
                      <a:lnTo>
                        <a:pt x="90" y="105"/>
                      </a:lnTo>
                      <a:lnTo>
                        <a:pt x="89" y="103"/>
                      </a:lnTo>
                      <a:lnTo>
                        <a:pt x="87" y="102"/>
                      </a:lnTo>
                      <a:lnTo>
                        <a:pt x="84" y="101"/>
                      </a:lnTo>
                      <a:lnTo>
                        <a:pt x="82" y="99"/>
                      </a:lnTo>
                      <a:lnTo>
                        <a:pt x="80" y="98"/>
                      </a:lnTo>
                      <a:lnTo>
                        <a:pt x="79" y="95"/>
                      </a:lnTo>
                      <a:lnTo>
                        <a:pt x="79" y="94"/>
                      </a:lnTo>
                      <a:lnTo>
                        <a:pt x="79" y="91"/>
                      </a:lnTo>
                      <a:lnTo>
                        <a:pt x="79" y="88"/>
                      </a:lnTo>
                      <a:lnTo>
                        <a:pt x="79" y="87"/>
                      </a:lnTo>
                      <a:lnTo>
                        <a:pt x="77" y="85"/>
                      </a:lnTo>
                      <a:lnTo>
                        <a:pt x="75" y="84"/>
                      </a:lnTo>
                      <a:lnTo>
                        <a:pt x="75" y="83"/>
                      </a:lnTo>
                      <a:lnTo>
                        <a:pt x="75" y="81"/>
                      </a:lnTo>
                      <a:lnTo>
                        <a:pt x="75" y="80"/>
                      </a:lnTo>
                      <a:lnTo>
                        <a:pt x="73" y="80"/>
                      </a:lnTo>
                      <a:lnTo>
                        <a:pt x="72" y="80"/>
                      </a:lnTo>
                      <a:lnTo>
                        <a:pt x="72" y="83"/>
                      </a:lnTo>
                      <a:lnTo>
                        <a:pt x="71" y="85"/>
                      </a:lnTo>
                      <a:lnTo>
                        <a:pt x="69" y="85"/>
                      </a:lnTo>
                      <a:lnTo>
                        <a:pt x="68" y="87"/>
                      </a:lnTo>
                      <a:lnTo>
                        <a:pt x="66" y="87"/>
                      </a:lnTo>
                      <a:lnTo>
                        <a:pt x="66" y="88"/>
                      </a:lnTo>
                      <a:lnTo>
                        <a:pt x="66" y="90"/>
                      </a:lnTo>
                      <a:lnTo>
                        <a:pt x="65" y="92"/>
                      </a:lnTo>
                      <a:lnTo>
                        <a:pt x="65" y="94"/>
                      </a:lnTo>
                      <a:lnTo>
                        <a:pt x="64" y="96"/>
                      </a:lnTo>
                      <a:lnTo>
                        <a:pt x="61" y="98"/>
                      </a:lnTo>
                      <a:lnTo>
                        <a:pt x="58" y="98"/>
                      </a:lnTo>
                      <a:lnTo>
                        <a:pt x="57" y="98"/>
                      </a:lnTo>
                      <a:lnTo>
                        <a:pt x="53" y="96"/>
                      </a:lnTo>
                      <a:lnTo>
                        <a:pt x="47" y="96"/>
                      </a:lnTo>
                      <a:lnTo>
                        <a:pt x="44" y="96"/>
                      </a:lnTo>
                      <a:lnTo>
                        <a:pt x="43" y="98"/>
                      </a:lnTo>
                      <a:lnTo>
                        <a:pt x="40" y="98"/>
                      </a:lnTo>
                      <a:lnTo>
                        <a:pt x="39" y="98"/>
                      </a:lnTo>
                      <a:lnTo>
                        <a:pt x="37" y="96"/>
                      </a:lnTo>
                      <a:lnTo>
                        <a:pt x="36" y="95"/>
                      </a:lnTo>
                      <a:lnTo>
                        <a:pt x="35" y="94"/>
                      </a:lnTo>
                      <a:lnTo>
                        <a:pt x="33" y="92"/>
                      </a:lnTo>
                      <a:lnTo>
                        <a:pt x="32" y="94"/>
                      </a:lnTo>
                      <a:lnTo>
                        <a:pt x="32" y="95"/>
                      </a:lnTo>
                      <a:lnTo>
                        <a:pt x="30" y="96"/>
                      </a:lnTo>
                      <a:lnTo>
                        <a:pt x="29" y="96"/>
                      </a:lnTo>
                      <a:lnTo>
                        <a:pt x="26" y="98"/>
                      </a:lnTo>
                      <a:lnTo>
                        <a:pt x="24" y="98"/>
                      </a:lnTo>
                      <a:lnTo>
                        <a:pt x="19" y="95"/>
                      </a:lnTo>
                      <a:lnTo>
                        <a:pt x="11" y="91"/>
                      </a:lnTo>
                      <a:lnTo>
                        <a:pt x="3" y="87"/>
                      </a:lnTo>
                      <a:close/>
                      <a:moveTo>
                        <a:pt x="102" y="195"/>
                      </a:moveTo>
                      <a:lnTo>
                        <a:pt x="104" y="196"/>
                      </a:lnTo>
                      <a:lnTo>
                        <a:pt x="102" y="199"/>
                      </a:lnTo>
                      <a:lnTo>
                        <a:pt x="100" y="200"/>
                      </a:lnTo>
                      <a:lnTo>
                        <a:pt x="100" y="196"/>
                      </a:lnTo>
                      <a:lnTo>
                        <a:pt x="100" y="195"/>
                      </a:lnTo>
                      <a:lnTo>
                        <a:pt x="101" y="195"/>
                      </a:lnTo>
                      <a:lnTo>
                        <a:pt x="102" y="195"/>
                      </a:lnTo>
                      <a:close/>
                      <a:moveTo>
                        <a:pt x="82" y="179"/>
                      </a:moveTo>
                      <a:lnTo>
                        <a:pt x="82" y="185"/>
                      </a:lnTo>
                      <a:lnTo>
                        <a:pt x="86" y="185"/>
                      </a:lnTo>
                      <a:lnTo>
                        <a:pt x="86" y="184"/>
                      </a:lnTo>
                      <a:lnTo>
                        <a:pt x="86" y="182"/>
                      </a:lnTo>
                      <a:lnTo>
                        <a:pt x="84" y="181"/>
                      </a:lnTo>
                      <a:lnTo>
                        <a:pt x="83" y="179"/>
                      </a:lnTo>
                      <a:lnTo>
                        <a:pt x="82" y="179"/>
                      </a:lnTo>
                      <a:close/>
                      <a:moveTo>
                        <a:pt x="212" y="350"/>
                      </a:moveTo>
                      <a:lnTo>
                        <a:pt x="212" y="356"/>
                      </a:lnTo>
                      <a:lnTo>
                        <a:pt x="220" y="358"/>
                      </a:lnTo>
                      <a:lnTo>
                        <a:pt x="228" y="358"/>
                      </a:lnTo>
                      <a:lnTo>
                        <a:pt x="237" y="358"/>
                      </a:lnTo>
                      <a:lnTo>
                        <a:pt x="246" y="356"/>
                      </a:lnTo>
                      <a:lnTo>
                        <a:pt x="246" y="352"/>
                      </a:lnTo>
                      <a:lnTo>
                        <a:pt x="237" y="351"/>
                      </a:lnTo>
                      <a:lnTo>
                        <a:pt x="228" y="350"/>
                      </a:lnTo>
                      <a:lnTo>
                        <a:pt x="212" y="350"/>
                      </a:lnTo>
                      <a:close/>
                      <a:moveTo>
                        <a:pt x="169" y="336"/>
                      </a:moveTo>
                      <a:lnTo>
                        <a:pt x="167" y="336"/>
                      </a:lnTo>
                      <a:lnTo>
                        <a:pt x="167" y="337"/>
                      </a:lnTo>
                      <a:lnTo>
                        <a:pt x="169" y="340"/>
                      </a:lnTo>
                      <a:lnTo>
                        <a:pt x="172" y="344"/>
                      </a:lnTo>
                      <a:lnTo>
                        <a:pt x="170" y="344"/>
                      </a:lnTo>
                      <a:lnTo>
                        <a:pt x="172" y="343"/>
                      </a:lnTo>
                      <a:lnTo>
                        <a:pt x="174" y="343"/>
                      </a:lnTo>
                      <a:lnTo>
                        <a:pt x="180" y="341"/>
                      </a:lnTo>
                      <a:lnTo>
                        <a:pt x="177" y="340"/>
                      </a:lnTo>
                      <a:lnTo>
                        <a:pt x="176" y="337"/>
                      </a:lnTo>
                      <a:lnTo>
                        <a:pt x="173" y="336"/>
                      </a:lnTo>
                      <a:lnTo>
                        <a:pt x="169" y="336"/>
                      </a:lnTo>
                      <a:close/>
                      <a:moveTo>
                        <a:pt x="203" y="322"/>
                      </a:moveTo>
                      <a:lnTo>
                        <a:pt x="201" y="323"/>
                      </a:lnTo>
                      <a:lnTo>
                        <a:pt x="199" y="325"/>
                      </a:lnTo>
                      <a:lnTo>
                        <a:pt x="196" y="327"/>
                      </a:lnTo>
                      <a:lnTo>
                        <a:pt x="195" y="332"/>
                      </a:lnTo>
                      <a:lnTo>
                        <a:pt x="195" y="333"/>
                      </a:lnTo>
                      <a:lnTo>
                        <a:pt x="201" y="336"/>
                      </a:lnTo>
                      <a:lnTo>
                        <a:pt x="230" y="336"/>
                      </a:lnTo>
                      <a:lnTo>
                        <a:pt x="227" y="330"/>
                      </a:lnTo>
                      <a:lnTo>
                        <a:pt x="214" y="326"/>
                      </a:lnTo>
                      <a:lnTo>
                        <a:pt x="208" y="323"/>
                      </a:lnTo>
                      <a:lnTo>
                        <a:pt x="205" y="323"/>
                      </a:lnTo>
                      <a:lnTo>
                        <a:pt x="203" y="322"/>
                      </a:lnTo>
                      <a:close/>
                      <a:moveTo>
                        <a:pt x="94" y="243"/>
                      </a:moveTo>
                      <a:lnTo>
                        <a:pt x="98" y="247"/>
                      </a:lnTo>
                      <a:lnTo>
                        <a:pt x="100" y="253"/>
                      </a:lnTo>
                      <a:lnTo>
                        <a:pt x="104" y="257"/>
                      </a:lnTo>
                      <a:lnTo>
                        <a:pt x="108" y="261"/>
                      </a:lnTo>
                      <a:lnTo>
                        <a:pt x="109" y="262"/>
                      </a:lnTo>
                      <a:lnTo>
                        <a:pt x="111" y="262"/>
                      </a:lnTo>
                      <a:lnTo>
                        <a:pt x="112" y="262"/>
                      </a:lnTo>
                      <a:lnTo>
                        <a:pt x="112" y="261"/>
                      </a:lnTo>
                      <a:lnTo>
                        <a:pt x="112" y="258"/>
                      </a:lnTo>
                      <a:lnTo>
                        <a:pt x="111" y="253"/>
                      </a:lnTo>
                      <a:lnTo>
                        <a:pt x="108" y="250"/>
                      </a:lnTo>
                      <a:lnTo>
                        <a:pt x="102" y="247"/>
                      </a:lnTo>
                      <a:lnTo>
                        <a:pt x="98" y="246"/>
                      </a:lnTo>
                      <a:lnTo>
                        <a:pt x="94" y="243"/>
                      </a:lnTo>
                      <a:close/>
                      <a:moveTo>
                        <a:pt x="51" y="123"/>
                      </a:moveTo>
                      <a:lnTo>
                        <a:pt x="53" y="124"/>
                      </a:lnTo>
                      <a:lnTo>
                        <a:pt x="53" y="127"/>
                      </a:lnTo>
                      <a:lnTo>
                        <a:pt x="51" y="134"/>
                      </a:lnTo>
                      <a:lnTo>
                        <a:pt x="50" y="141"/>
                      </a:lnTo>
                      <a:lnTo>
                        <a:pt x="50" y="143"/>
                      </a:lnTo>
                      <a:lnTo>
                        <a:pt x="51" y="145"/>
                      </a:lnTo>
                      <a:lnTo>
                        <a:pt x="50" y="145"/>
                      </a:lnTo>
                      <a:lnTo>
                        <a:pt x="53" y="155"/>
                      </a:lnTo>
                      <a:lnTo>
                        <a:pt x="54" y="163"/>
                      </a:lnTo>
                      <a:lnTo>
                        <a:pt x="54" y="168"/>
                      </a:lnTo>
                      <a:lnTo>
                        <a:pt x="53" y="173"/>
                      </a:lnTo>
                      <a:lnTo>
                        <a:pt x="53" y="177"/>
                      </a:lnTo>
                      <a:lnTo>
                        <a:pt x="51" y="179"/>
                      </a:lnTo>
                      <a:lnTo>
                        <a:pt x="53" y="181"/>
                      </a:lnTo>
                      <a:lnTo>
                        <a:pt x="55" y="182"/>
                      </a:lnTo>
                      <a:lnTo>
                        <a:pt x="58" y="184"/>
                      </a:lnTo>
                      <a:lnTo>
                        <a:pt x="59" y="185"/>
                      </a:lnTo>
                      <a:lnTo>
                        <a:pt x="61" y="171"/>
                      </a:lnTo>
                      <a:lnTo>
                        <a:pt x="61" y="156"/>
                      </a:lnTo>
                      <a:lnTo>
                        <a:pt x="61" y="148"/>
                      </a:lnTo>
                      <a:lnTo>
                        <a:pt x="61" y="139"/>
                      </a:lnTo>
                      <a:lnTo>
                        <a:pt x="59" y="132"/>
                      </a:lnTo>
                      <a:lnTo>
                        <a:pt x="57" y="126"/>
                      </a:lnTo>
                      <a:lnTo>
                        <a:pt x="51" y="123"/>
                      </a:lnTo>
                      <a:close/>
                      <a:moveTo>
                        <a:pt x="68" y="120"/>
                      </a:moveTo>
                      <a:lnTo>
                        <a:pt x="68" y="124"/>
                      </a:lnTo>
                      <a:lnTo>
                        <a:pt x="66" y="127"/>
                      </a:lnTo>
                      <a:lnTo>
                        <a:pt x="65" y="128"/>
                      </a:lnTo>
                      <a:lnTo>
                        <a:pt x="65" y="130"/>
                      </a:lnTo>
                      <a:lnTo>
                        <a:pt x="65" y="131"/>
                      </a:lnTo>
                      <a:lnTo>
                        <a:pt x="65" y="134"/>
                      </a:lnTo>
                      <a:lnTo>
                        <a:pt x="79" y="150"/>
                      </a:lnTo>
                      <a:lnTo>
                        <a:pt x="80" y="150"/>
                      </a:lnTo>
                      <a:lnTo>
                        <a:pt x="83" y="149"/>
                      </a:lnTo>
                      <a:lnTo>
                        <a:pt x="84" y="149"/>
                      </a:lnTo>
                      <a:lnTo>
                        <a:pt x="86" y="150"/>
                      </a:lnTo>
                      <a:lnTo>
                        <a:pt x="86" y="148"/>
                      </a:lnTo>
                      <a:lnTo>
                        <a:pt x="87" y="145"/>
                      </a:lnTo>
                      <a:lnTo>
                        <a:pt x="87" y="143"/>
                      </a:lnTo>
                      <a:lnTo>
                        <a:pt x="86" y="142"/>
                      </a:lnTo>
                      <a:lnTo>
                        <a:pt x="83" y="142"/>
                      </a:lnTo>
                      <a:lnTo>
                        <a:pt x="83" y="139"/>
                      </a:lnTo>
                      <a:lnTo>
                        <a:pt x="83" y="137"/>
                      </a:lnTo>
                      <a:lnTo>
                        <a:pt x="84" y="134"/>
                      </a:lnTo>
                      <a:lnTo>
                        <a:pt x="83" y="131"/>
                      </a:lnTo>
                      <a:lnTo>
                        <a:pt x="83" y="130"/>
                      </a:lnTo>
                      <a:lnTo>
                        <a:pt x="82" y="128"/>
                      </a:lnTo>
                      <a:lnTo>
                        <a:pt x="76" y="126"/>
                      </a:lnTo>
                      <a:lnTo>
                        <a:pt x="68" y="120"/>
                      </a:lnTo>
                      <a:close/>
                    </a:path>
                  </a:pathLst>
                </a:custGeom>
                <a:solidFill>
                  <a:schemeClr val="bg2"/>
                </a:solidFill>
                <a:ln w="9525">
                  <a:solidFill>
                    <a:schemeClr val="bg1"/>
                  </a:solidFill>
                  <a:round/>
                  <a:headEnd/>
                  <a:tailEnd/>
                </a:ln>
              </p:spPr>
              <p:txBody>
                <a:bodyPr/>
                <a:lstStyle/>
                <a:p>
                  <a:endParaRPr lang="fi-FI"/>
                </a:p>
              </p:txBody>
            </p:sp>
            <p:sp>
              <p:nvSpPr>
                <p:cNvPr id="2108" name="Freeform 117"/>
                <p:cNvSpPr>
                  <a:spLocks/>
                </p:cNvSpPr>
                <p:nvPr/>
              </p:nvSpPr>
              <p:spPr bwMode="auto">
                <a:xfrm>
                  <a:off x="5345" y="3449"/>
                  <a:ext cx="479" cy="336"/>
                </a:xfrm>
                <a:custGeom>
                  <a:avLst/>
                  <a:gdLst>
                    <a:gd name="T0" fmla="*/ 2791 w 456"/>
                    <a:gd name="T1" fmla="*/ 1361 h 320"/>
                    <a:gd name="T2" fmla="*/ 2654 w 456"/>
                    <a:gd name="T3" fmla="*/ 1210 h 320"/>
                    <a:gd name="T4" fmla="*/ 2648 w 456"/>
                    <a:gd name="T5" fmla="*/ 1096 h 320"/>
                    <a:gd name="T6" fmla="*/ 2788 w 456"/>
                    <a:gd name="T7" fmla="*/ 994 h 320"/>
                    <a:gd name="T8" fmla="*/ 2849 w 456"/>
                    <a:gd name="T9" fmla="*/ 722 h 320"/>
                    <a:gd name="T10" fmla="*/ 3065 w 456"/>
                    <a:gd name="T11" fmla="*/ 513 h 320"/>
                    <a:gd name="T12" fmla="*/ 3077 w 456"/>
                    <a:gd name="T13" fmla="*/ 348 h 320"/>
                    <a:gd name="T14" fmla="*/ 3108 w 456"/>
                    <a:gd name="T15" fmla="*/ 151 h 320"/>
                    <a:gd name="T16" fmla="*/ 2974 w 456"/>
                    <a:gd name="T17" fmla="*/ 159 h 320"/>
                    <a:gd name="T18" fmla="*/ 2805 w 456"/>
                    <a:gd name="T19" fmla="*/ 80 h 320"/>
                    <a:gd name="T20" fmla="*/ 2712 w 456"/>
                    <a:gd name="T21" fmla="*/ 97 h 320"/>
                    <a:gd name="T22" fmla="*/ 2578 w 456"/>
                    <a:gd name="T23" fmla="*/ 84 h 320"/>
                    <a:gd name="T24" fmla="*/ 2297 w 456"/>
                    <a:gd name="T25" fmla="*/ 1 h 320"/>
                    <a:gd name="T26" fmla="*/ 2005 w 456"/>
                    <a:gd name="T27" fmla="*/ 159 h 320"/>
                    <a:gd name="T28" fmla="*/ 1824 w 456"/>
                    <a:gd name="T29" fmla="*/ 274 h 320"/>
                    <a:gd name="T30" fmla="*/ 1802 w 456"/>
                    <a:gd name="T31" fmla="*/ 383 h 320"/>
                    <a:gd name="T32" fmla="*/ 1600 w 456"/>
                    <a:gd name="T33" fmla="*/ 443 h 320"/>
                    <a:gd name="T34" fmla="*/ 1358 w 456"/>
                    <a:gd name="T35" fmla="*/ 488 h 320"/>
                    <a:gd name="T36" fmla="*/ 1178 w 456"/>
                    <a:gd name="T37" fmla="*/ 488 h 320"/>
                    <a:gd name="T38" fmla="*/ 901 w 456"/>
                    <a:gd name="T39" fmla="*/ 489 h 320"/>
                    <a:gd name="T40" fmla="*/ 669 w 456"/>
                    <a:gd name="T41" fmla="*/ 443 h 320"/>
                    <a:gd name="T42" fmla="*/ 315 w 456"/>
                    <a:gd name="T43" fmla="*/ 488 h 320"/>
                    <a:gd name="T44" fmla="*/ 360 w 456"/>
                    <a:gd name="T45" fmla="*/ 365 h 320"/>
                    <a:gd name="T46" fmla="*/ 315 w 456"/>
                    <a:gd name="T47" fmla="*/ 315 h 320"/>
                    <a:gd name="T48" fmla="*/ 143 w 456"/>
                    <a:gd name="T49" fmla="*/ 274 h 320"/>
                    <a:gd name="T50" fmla="*/ 91 w 456"/>
                    <a:gd name="T51" fmla="*/ 365 h 320"/>
                    <a:gd name="T52" fmla="*/ 2 w 456"/>
                    <a:gd name="T53" fmla="*/ 456 h 320"/>
                    <a:gd name="T54" fmla="*/ 4 w 456"/>
                    <a:gd name="T55" fmla="*/ 624 h 320"/>
                    <a:gd name="T56" fmla="*/ 87 w 456"/>
                    <a:gd name="T57" fmla="*/ 757 h 320"/>
                    <a:gd name="T58" fmla="*/ 183 w 456"/>
                    <a:gd name="T59" fmla="*/ 819 h 320"/>
                    <a:gd name="T60" fmla="*/ 258 w 456"/>
                    <a:gd name="T61" fmla="*/ 877 h 320"/>
                    <a:gd name="T62" fmla="*/ 397 w 456"/>
                    <a:gd name="T63" fmla="*/ 948 h 320"/>
                    <a:gd name="T64" fmla="*/ 360 w 456"/>
                    <a:gd name="T65" fmla="*/ 1067 h 320"/>
                    <a:gd name="T66" fmla="*/ 224 w 456"/>
                    <a:gd name="T67" fmla="*/ 1164 h 320"/>
                    <a:gd name="T68" fmla="*/ 106 w 456"/>
                    <a:gd name="T69" fmla="*/ 1164 h 320"/>
                    <a:gd name="T70" fmla="*/ 106 w 456"/>
                    <a:gd name="T71" fmla="*/ 1210 h 320"/>
                    <a:gd name="T72" fmla="*/ 91 w 456"/>
                    <a:gd name="T73" fmla="*/ 1332 h 320"/>
                    <a:gd name="T74" fmla="*/ 143 w 456"/>
                    <a:gd name="T75" fmla="*/ 1395 h 320"/>
                    <a:gd name="T76" fmla="*/ 174 w 456"/>
                    <a:gd name="T77" fmla="*/ 1497 h 320"/>
                    <a:gd name="T78" fmla="*/ 330 w 456"/>
                    <a:gd name="T79" fmla="*/ 1631 h 320"/>
                    <a:gd name="T80" fmla="*/ 423 w 456"/>
                    <a:gd name="T81" fmla="*/ 1700 h 320"/>
                    <a:gd name="T82" fmla="*/ 483 w 456"/>
                    <a:gd name="T83" fmla="*/ 1789 h 320"/>
                    <a:gd name="T84" fmla="*/ 523 w 456"/>
                    <a:gd name="T85" fmla="*/ 1874 h 320"/>
                    <a:gd name="T86" fmla="*/ 507 w 456"/>
                    <a:gd name="T87" fmla="*/ 1945 h 320"/>
                    <a:gd name="T88" fmla="*/ 515 w 456"/>
                    <a:gd name="T89" fmla="*/ 2082 h 320"/>
                    <a:gd name="T90" fmla="*/ 703 w 456"/>
                    <a:gd name="T91" fmla="*/ 2089 h 320"/>
                    <a:gd name="T92" fmla="*/ 817 w 456"/>
                    <a:gd name="T93" fmla="*/ 2066 h 320"/>
                    <a:gd name="T94" fmla="*/ 967 w 456"/>
                    <a:gd name="T95" fmla="*/ 2011 h 320"/>
                    <a:gd name="T96" fmla="*/ 1065 w 456"/>
                    <a:gd name="T97" fmla="*/ 1987 h 320"/>
                    <a:gd name="T98" fmla="*/ 1274 w 456"/>
                    <a:gd name="T99" fmla="*/ 1968 h 320"/>
                    <a:gd name="T100" fmla="*/ 1338 w 456"/>
                    <a:gd name="T101" fmla="*/ 2029 h 320"/>
                    <a:gd name="T102" fmla="*/ 1498 w 456"/>
                    <a:gd name="T103" fmla="*/ 2066 h 320"/>
                    <a:gd name="T104" fmla="*/ 1707 w 456"/>
                    <a:gd name="T105" fmla="*/ 2082 h 320"/>
                    <a:gd name="T106" fmla="*/ 1952 w 456"/>
                    <a:gd name="T107" fmla="*/ 1799 h 320"/>
                    <a:gd name="T108" fmla="*/ 2372 w 456"/>
                    <a:gd name="T109" fmla="*/ 1501 h 32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56"/>
                    <a:gd name="T166" fmla="*/ 0 h 320"/>
                    <a:gd name="T167" fmla="*/ 456 w 456"/>
                    <a:gd name="T168" fmla="*/ 320 h 32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56" h="320">
                      <a:moveTo>
                        <a:pt x="415" y="220"/>
                      </a:moveTo>
                      <a:lnTo>
                        <a:pt x="411" y="216"/>
                      </a:lnTo>
                      <a:lnTo>
                        <a:pt x="409" y="214"/>
                      </a:lnTo>
                      <a:lnTo>
                        <a:pt x="408" y="212"/>
                      </a:lnTo>
                      <a:lnTo>
                        <a:pt x="408" y="210"/>
                      </a:lnTo>
                      <a:lnTo>
                        <a:pt x="408" y="209"/>
                      </a:lnTo>
                      <a:lnTo>
                        <a:pt x="409" y="203"/>
                      </a:lnTo>
                      <a:lnTo>
                        <a:pt x="409" y="198"/>
                      </a:lnTo>
                      <a:lnTo>
                        <a:pt x="409" y="195"/>
                      </a:lnTo>
                      <a:lnTo>
                        <a:pt x="408" y="192"/>
                      </a:lnTo>
                      <a:lnTo>
                        <a:pt x="405" y="191"/>
                      </a:lnTo>
                      <a:lnTo>
                        <a:pt x="402" y="188"/>
                      </a:lnTo>
                      <a:lnTo>
                        <a:pt x="395" y="185"/>
                      </a:lnTo>
                      <a:lnTo>
                        <a:pt x="388" y="181"/>
                      </a:lnTo>
                      <a:lnTo>
                        <a:pt x="386" y="180"/>
                      </a:lnTo>
                      <a:lnTo>
                        <a:pt x="383" y="177"/>
                      </a:lnTo>
                      <a:lnTo>
                        <a:pt x="383" y="174"/>
                      </a:lnTo>
                      <a:lnTo>
                        <a:pt x="383" y="170"/>
                      </a:lnTo>
                      <a:lnTo>
                        <a:pt x="384" y="167"/>
                      </a:lnTo>
                      <a:lnTo>
                        <a:pt x="383" y="163"/>
                      </a:lnTo>
                      <a:lnTo>
                        <a:pt x="387" y="163"/>
                      </a:lnTo>
                      <a:lnTo>
                        <a:pt x="393" y="163"/>
                      </a:lnTo>
                      <a:lnTo>
                        <a:pt x="398" y="162"/>
                      </a:lnTo>
                      <a:lnTo>
                        <a:pt x="402" y="160"/>
                      </a:lnTo>
                      <a:lnTo>
                        <a:pt x="402" y="158"/>
                      </a:lnTo>
                      <a:lnTo>
                        <a:pt x="402" y="154"/>
                      </a:lnTo>
                      <a:lnTo>
                        <a:pt x="404" y="151"/>
                      </a:lnTo>
                      <a:lnTo>
                        <a:pt x="408" y="148"/>
                      </a:lnTo>
                      <a:lnTo>
                        <a:pt x="411" y="145"/>
                      </a:lnTo>
                      <a:lnTo>
                        <a:pt x="413" y="142"/>
                      </a:lnTo>
                      <a:lnTo>
                        <a:pt x="415" y="136"/>
                      </a:lnTo>
                      <a:lnTo>
                        <a:pt x="415" y="129"/>
                      </a:lnTo>
                      <a:lnTo>
                        <a:pt x="416" y="118"/>
                      </a:lnTo>
                      <a:lnTo>
                        <a:pt x="417" y="112"/>
                      </a:lnTo>
                      <a:lnTo>
                        <a:pt x="419" y="108"/>
                      </a:lnTo>
                      <a:lnTo>
                        <a:pt x="420" y="102"/>
                      </a:lnTo>
                      <a:lnTo>
                        <a:pt x="422" y="100"/>
                      </a:lnTo>
                      <a:lnTo>
                        <a:pt x="423" y="97"/>
                      </a:lnTo>
                      <a:lnTo>
                        <a:pt x="427" y="94"/>
                      </a:lnTo>
                      <a:lnTo>
                        <a:pt x="433" y="90"/>
                      </a:lnTo>
                      <a:lnTo>
                        <a:pt x="445" y="82"/>
                      </a:lnTo>
                      <a:lnTo>
                        <a:pt x="449" y="77"/>
                      </a:lnTo>
                      <a:lnTo>
                        <a:pt x="451" y="76"/>
                      </a:lnTo>
                      <a:lnTo>
                        <a:pt x="452" y="73"/>
                      </a:lnTo>
                      <a:lnTo>
                        <a:pt x="453" y="69"/>
                      </a:lnTo>
                      <a:lnTo>
                        <a:pt x="453" y="65"/>
                      </a:lnTo>
                      <a:lnTo>
                        <a:pt x="453" y="58"/>
                      </a:lnTo>
                      <a:lnTo>
                        <a:pt x="452" y="54"/>
                      </a:lnTo>
                      <a:lnTo>
                        <a:pt x="451" y="51"/>
                      </a:lnTo>
                      <a:lnTo>
                        <a:pt x="449" y="48"/>
                      </a:lnTo>
                      <a:lnTo>
                        <a:pt x="448" y="47"/>
                      </a:lnTo>
                      <a:lnTo>
                        <a:pt x="446" y="46"/>
                      </a:lnTo>
                      <a:lnTo>
                        <a:pt x="446" y="43"/>
                      </a:lnTo>
                      <a:lnTo>
                        <a:pt x="449" y="37"/>
                      </a:lnTo>
                      <a:lnTo>
                        <a:pt x="455" y="28"/>
                      </a:lnTo>
                      <a:lnTo>
                        <a:pt x="456" y="24"/>
                      </a:lnTo>
                      <a:lnTo>
                        <a:pt x="455" y="18"/>
                      </a:lnTo>
                      <a:lnTo>
                        <a:pt x="451" y="18"/>
                      </a:lnTo>
                      <a:lnTo>
                        <a:pt x="446" y="18"/>
                      </a:lnTo>
                      <a:lnTo>
                        <a:pt x="442" y="19"/>
                      </a:lnTo>
                      <a:lnTo>
                        <a:pt x="440" y="22"/>
                      </a:lnTo>
                      <a:lnTo>
                        <a:pt x="440" y="25"/>
                      </a:lnTo>
                      <a:lnTo>
                        <a:pt x="437" y="25"/>
                      </a:lnTo>
                      <a:lnTo>
                        <a:pt x="430" y="26"/>
                      </a:lnTo>
                      <a:lnTo>
                        <a:pt x="426" y="26"/>
                      </a:lnTo>
                      <a:lnTo>
                        <a:pt x="422" y="24"/>
                      </a:lnTo>
                      <a:lnTo>
                        <a:pt x="419" y="22"/>
                      </a:lnTo>
                      <a:lnTo>
                        <a:pt x="416" y="18"/>
                      </a:lnTo>
                      <a:lnTo>
                        <a:pt x="415" y="15"/>
                      </a:lnTo>
                      <a:lnTo>
                        <a:pt x="412" y="11"/>
                      </a:lnTo>
                      <a:lnTo>
                        <a:pt x="409" y="6"/>
                      </a:lnTo>
                      <a:lnTo>
                        <a:pt x="408" y="6"/>
                      </a:lnTo>
                      <a:lnTo>
                        <a:pt x="404" y="12"/>
                      </a:lnTo>
                      <a:lnTo>
                        <a:pt x="402" y="15"/>
                      </a:lnTo>
                      <a:lnTo>
                        <a:pt x="401" y="17"/>
                      </a:lnTo>
                      <a:lnTo>
                        <a:pt x="399" y="17"/>
                      </a:lnTo>
                      <a:lnTo>
                        <a:pt x="399" y="15"/>
                      </a:lnTo>
                      <a:lnTo>
                        <a:pt x="397" y="12"/>
                      </a:lnTo>
                      <a:lnTo>
                        <a:pt x="394" y="7"/>
                      </a:lnTo>
                      <a:lnTo>
                        <a:pt x="393" y="7"/>
                      </a:lnTo>
                      <a:lnTo>
                        <a:pt x="388" y="10"/>
                      </a:lnTo>
                      <a:lnTo>
                        <a:pt x="386" y="11"/>
                      </a:lnTo>
                      <a:lnTo>
                        <a:pt x="383" y="12"/>
                      </a:lnTo>
                      <a:lnTo>
                        <a:pt x="379" y="12"/>
                      </a:lnTo>
                      <a:lnTo>
                        <a:pt x="375" y="11"/>
                      </a:lnTo>
                      <a:lnTo>
                        <a:pt x="370" y="10"/>
                      </a:lnTo>
                      <a:lnTo>
                        <a:pt x="368" y="8"/>
                      </a:lnTo>
                      <a:lnTo>
                        <a:pt x="355" y="1"/>
                      </a:lnTo>
                      <a:lnTo>
                        <a:pt x="352" y="0"/>
                      </a:lnTo>
                      <a:lnTo>
                        <a:pt x="347" y="0"/>
                      </a:lnTo>
                      <a:lnTo>
                        <a:pt x="337" y="1"/>
                      </a:lnTo>
                      <a:lnTo>
                        <a:pt x="326" y="4"/>
                      </a:lnTo>
                      <a:lnTo>
                        <a:pt x="315" y="7"/>
                      </a:lnTo>
                      <a:lnTo>
                        <a:pt x="312" y="8"/>
                      </a:lnTo>
                      <a:lnTo>
                        <a:pt x="310" y="10"/>
                      </a:lnTo>
                      <a:lnTo>
                        <a:pt x="305" y="14"/>
                      </a:lnTo>
                      <a:lnTo>
                        <a:pt x="300" y="19"/>
                      </a:lnTo>
                      <a:lnTo>
                        <a:pt x="294" y="25"/>
                      </a:lnTo>
                      <a:lnTo>
                        <a:pt x="286" y="30"/>
                      </a:lnTo>
                      <a:lnTo>
                        <a:pt x="282" y="33"/>
                      </a:lnTo>
                      <a:lnTo>
                        <a:pt x="279" y="36"/>
                      </a:lnTo>
                      <a:lnTo>
                        <a:pt x="276" y="37"/>
                      </a:lnTo>
                      <a:lnTo>
                        <a:pt x="275" y="39"/>
                      </a:lnTo>
                      <a:lnTo>
                        <a:pt x="271" y="40"/>
                      </a:lnTo>
                      <a:lnTo>
                        <a:pt x="268" y="42"/>
                      </a:lnTo>
                      <a:lnTo>
                        <a:pt x="267" y="44"/>
                      </a:lnTo>
                      <a:lnTo>
                        <a:pt x="267" y="46"/>
                      </a:lnTo>
                      <a:lnTo>
                        <a:pt x="267" y="50"/>
                      </a:lnTo>
                      <a:lnTo>
                        <a:pt x="267" y="53"/>
                      </a:lnTo>
                      <a:lnTo>
                        <a:pt x="267" y="54"/>
                      </a:lnTo>
                      <a:lnTo>
                        <a:pt x="267" y="55"/>
                      </a:lnTo>
                      <a:lnTo>
                        <a:pt x="265" y="57"/>
                      </a:lnTo>
                      <a:lnTo>
                        <a:pt x="262" y="58"/>
                      </a:lnTo>
                      <a:lnTo>
                        <a:pt x="257" y="60"/>
                      </a:lnTo>
                      <a:lnTo>
                        <a:pt x="253" y="61"/>
                      </a:lnTo>
                      <a:lnTo>
                        <a:pt x="250" y="64"/>
                      </a:lnTo>
                      <a:lnTo>
                        <a:pt x="247" y="65"/>
                      </a:lnTo>
                      <a:lnTo>
                        <a:pt x="242" y="66"/>
                      </a:lnTo>
                      <a:lnTo>
                        <a:pt x="235" y="66"/>
                      </a:lnTo>
                      <a:lnTo>
                        <a:pt x="227" y="66"/>
                      </a:lnTo>
                      <a:lnTo>
                        <a:pt x="220" y="68"/>
                      </a:lnTo>
                      <a:lnTo>
                        <a:pt x="214" y="71"/>
                      </a:lnTo>
                      <a:lnTo>
                        <a:pt x="209" y="72"/>
                      </a:lnTo>
                      <a:lnTo>
                        <a:pt x="206" y="72"/>
                      </a:lnTo>
                      <a:lnTo>
                        <a:pt x="204" y="72"/>
                      </a:lnTo>
                      <a:lnTo>
                        <a:pt x="199" y="72"/>
                      </a:lnTo>
                      <a:lnTo>
                        <a:pt x="196" y="72"/>
                      </a:lnTo>
                      <a:lnTo>
                        <a:pt x="192" y="72"/>
                      </a:lnTo>
                      <a:lnTo>
                        <a:pt x="186" y="73"/>
                      </a:lnTo>
                      <a:lnTo>
                        <a:pt x="182" y="73"/>
                      </a:lnTo>
                      <a:lnTo>
                        <a:pt x="179" y="72"/>
                      </a:lnTo>
                      <a:lnTo>
                        <a:pt x="178" y="72"/>
                      </a:lnTo>
                      <a:lnTo>
                        <a:pt x="173" y="72"/>
                      </a:lnTo>
                      <a:lnTo>
                        <a:pt x="167" y="73"/>
                      </a:lnTo>
                      <a:lnTo>
                        <a:pt x="160" y="75"/>
                      </a:lnTo>
                      <a:lnTo>
                        <a:pt x="153" y="76"/>
                      </a:lnTo>
                      <a:lnTo>
                        <a:pt x="149" y="76"/>
                      </a:lnTo>
                      <a:lnTo>
                        <a:pt x="145" y="75"/>
                      </a:lnTo>
                      <a:lnTo>
                        <a:pt x="139" y="75"/>
                      </a:lnTo>
                      <a:lnTo>
                        <a:pt x="132" y="73"/>
                      </a:lnTo>
                      <a:lnTo>
                        <a:pt x="127" y="72"/>
                      </a:lnTo>
                      <a:lnTo>
                        <a:pt x="123" y="69"/>
                      </a:lnTo>
                      <a:lnTo>
                        <a:pt x="120" y="69"/>
                      </a:lnTo>
                      <a:lnTo>
                        <a:pt x="110" y="71"/>
                      </a:lnTo>
                      <a:lnTo>
                        <a:pt x="106" y="69"/>
                      </a:lnTo>
                      <a:lnTo>
                        <a:pt x="103" y="68"/>
                      </a:lnTo>
                      <a:lnTo>
                        <a:pt x="98" y="66"/>
                      </a:lnTo>
                      <a:lnTo>
                        <a:pt x="88" y="66"/>
                      </a:lnTo>
                      <a:lnTo>
                        <a:pt x="79" y="66"/>
                      </a:lnTo>
                      <a:lnTo>
                        <a:pt x="69" y="69"/>
                      </a:lnTo>
                      <a:lnTo>
                        <a:pt x="55" y="73"/>
                      </a:lnTo>
                      <a:lnTo>
                        <a:pt x="51" y="73"/>
                      </a:lnTo>
                      <a:lnTo>
                        <a:pt x="49" y="73"/>
                      </a:lnTo>
                      <a:lnTo>
                        <a:pt x="47" y="72"/>
                      </a:lnTo>
                      <a:lnTo>
                        <a:pt x="47" y="71"/>
                      </a:lnTo>
                      <a:lnTo>
                        <a:pt x="45" y="65"/>
                      </a:lnTo>
                      <a:lnTo>
                        <a:pt x="44" y="61"/>
                      </a:lnTo>
                      <a:lnTo>
                        <a:pt x="44" y="60"/>
                      </a:lnTo>
                      <a:lnTo>
                        <a:pt x="44" y="58"/>
                      </a:lnTo>
                      <a:lnTo>
                        <a:pt x="48" y="57"/>
                      </a:lnTo>
                      <a:lnTo>
                        <a:pt x="52" y="54"/>
                      </a:lnTo>
                      <a:lnTo>
                        <a:pt x="55" y="53"/>
                      </a:lnTo>
                      <a:lnTo>
                        <a:pt x="56" y="51"/>
                      </a:lnTo>
                      <a:lnTo>
                        <a:pt x="56" y="50"/>
                      </a:lnTo>
                      <a:lnTo>
                        <a:pt x="56" y="48"/>
                      </a:lnTo>
                      <a:lnTo>
                        <a:pt x="55" y="48"/>
                      </a:lnTo>
                      <a:lnTo>
                        <a:pt x="52" y="48"/>
                      </a:lnTo>
                      <a:lnTo>
                        <a:pt x="47" y="47"/>
                      </a:lnTo>
                      <a:lnTo>
                        <a:pt x="43" y="46"/>
                      </a:lnTo>
                      <a:lnTo>
                        <a:pt x="34" y="43"/>
                      </a:lnTo>
                      <a:lnTo>
                        <a:pt x="29" y="39"/>
                      </a:lnTo>
                      <a:lnTo>
                        <a:pt x="27" y="37"/>
                      </a:lnTo>
                      <a:lnTo>
                        <a:pt x="26" y="39"/>
                      </a:lnTo>
                      <a:lnTo>
                        <a:pt x="25" y="40"/>
                      </a:lnTo>
                      <a:lnTo>
                        <a:pt x="22" y="42"/>
                      </a:lnTo>
                      <a:lnTo>
                        <a:pt x="19" y="44"/>
                      </a:lnTo>
                      <a:lnTo>
                        <a:pt x="18" y="46"/>
                      </a:lnTo>
                      <a:lnTo>
                        <a:pt x="16" y="46"/>
                      </a:lnTo>
                      <a:lnTo>
                        <a:pt x="16" y="50"/>
                      </a:lnTo>
                      <a:lnTo>
                        <a:pt x="16" y="51"/>
                      </a:lnTo>
                      <a:lnTo>
                        <a:pt x="15" y="53"/>
                      </a:lnTo>
                      <a:lnTo>
                        <a:pt x="13" y="54"/>
                      </a:lnTo>
                      <a:lnTo>
                        <a:pt x="12" y="55"/>
                      </a:lnTo>
                      <a:lnTo>
                        <a:pt x="7" y="60"/>
                      </a:lnTo>
                      <a:lnTo>
                        <a:pt x="5" y="61"/>
                      </a:lnTo>
                      <a:lnTo>
                        <a:pt x="5" y="62"/>
                      </a:lnTo>
                      <a:lnTo>
                        <a:pt x="5" y="65"/>
                      </a:lnTo>
                      <a:lnTo>
                        <a:pt x="4" y="66"/>
                      </a:lnTo>
                      <a:lnTo>
                        <a:pt x="2" y="68"/>
                      </a:lnTo>
                      <a:lnTo>
                        <a:pt x="2" y="72"/>
                      </a:lnTo>
                      <a:lnTo>
                        <a:pt x="2" y="77"/>
                      </a:lnTo>
                      <a:lnTo>
                        <a:pt x="1" y="84"/>
                      </a:lnTo>
                      <a:lnTo>
                        <a:pt x="0" y="87"/>
                      </a:lnTo>
                      <a:lnTo>
                        <a:pt x="0" y="91"/>
                      </a:lnTo>
                      <a:lnTo>
                        <a:pt x="1" y="93"/>
                      </a:lnTo>
                      <a:lnTo>
                        <a:pt x="4" y="93"/>
                      </a:lnTo>
                      <a:lnTo>
                        <a:pt x="7" y="95"/>
                      </a:lnTo>
                      <a:lnTo>
                        <a:pt x="8" y="97"/>
                      </a:lnTo>
                      <a:lnTo>
                        <a:pt x="8" y="100"/>
                      </a:lnTo>
                      <a:lnTo>
                        <a:pt x="9" y="104"/>
                      </a:lnTo>
                      <a:lnTo>
                        <a:pt x="11" y="109"/>
                      </a:lnTo>
                      <a:lnTo>
                        <a:pt x="11" y="111"/>
                      </a:lnTo>
                      <a:lnTo>
                        <a:pt x="12" y="112"/>
                      </a:lnTo>
                      <a:lnTo>
                        <a:pt x="13" y="113"/>
                      </a:lnTo>
                      <a:lnTo>
                        <a:pt x="15" y="115"/>
                      </a:lnTo>
                      <a:lnTo>
                        <a:pt x="18" y="115"/>
                      </a:lnTo>
                      <a:lnTo>
                        <a:pt x="20" y="116"/>
                      </a:lnTo>
                      <a:lnTo>
                        <a:pt x="26" y="120"/>
                      </a:lnTo>
                      <a:lnTo>
                        <a:pt x="27" y="122"/>
                      </a:lnTo>
                      <a:lnTo>
                        <a:pt x="27" y="123"/>
                      </a:lnTo>
                      <a:lnTo>
                        <a:pt x="27" y="125"/>
                      </a:lnTo>
                      <a:lnTo>
                        <a:pt x="31" y="125"/>
                      </a:lnTo>
                      <a:lnTo>
                        <a:pt x="34" y="125"/>
                      </a:lnTo>
                      <a:lnTo>
                        <a:pt x="36" y="126"/>
                      </a:lnTo>
                      <a:lnTo>
                        <a:pt x="37" y="127"/>
                      </a:lnTo>
                      <a:lnTo>
                        <a:pt x="38" y="129"/>
                      </a:lnTo>
                      <a:lnTo>
                        <a:pt x="38" y="130"/>
                      </a:lnTo>
                      <a:lnTo>
                        <a:pt x="38" y="133"/>
                      </a:lnTo>
                      <a:lnTo>
                        <a:pt x="40" y="134"/>
                      </a:lnTo>
                      <a:lnTo>
                        <a:pt x="44" y="138"/>
                      </a:lnTo>
                      <a:lnTo>
                        <a:pt x="48" y="140"/>
                      </a:lnTo>
                      <a:lnTo>
                        <a:pt x="51" y="141"/>
                      </a:lnTo>
                      <a:lnTo>
                        <a:pt x="54" y="141"/>
                      </a:lnTo>
                      <a:lnTo>
                        <a:pt x="58" y="142"/>
                      </a:lnTo>
                      <a:lnTo>
                        <a:pt x="58" y="144"/>
                      </a:lnTo>
                      <a:lnTo>
                        <a:pt x="59" y="147"/>
                      </a:lnTo>
                      <a:lnTo>
                        <a:pt x="59" y="148"/>
                      </a:lnTo>
                      <a:lnTo>
                        <a:pt x="61" y="149"/>
                      </a:lnTo>
                      <a:lnTo>
                        <a:pt x="59" y="151"/>
                      </a:lnTo>
                      <a:lnTo>
                        <a:pt x="56" y="154"/>
                      </a:lnTo>
                      <a:lnTo>
                        <a:pt x="52" y="160"/>
                      </a:lnTo>
                      <a:lnTo>
                        <a:pt x="49" y="163"/>
                      </a:lnTo>
                      <a:lnTo>
                        <a:pt x="48" y="165"/>
                      </a:lnTo>
                      <a:lnTo>
                        <a:pt x="43" y="167"/>
                      </a:lnTo>
                      <a:lnTo>
                        <a:pt x="38" y="170"/>
                      </a:lnTo>
                      <a:lnTo>
                        <a:pt x="36" y="172"/>
                      </a:lnTo>
                      <a:lnTo>
                        <a:pt x="34" y="173"/>
                      </a:lnTo>
                      <a:lnTo>
                        <a:pt x="33" y="173"/>
                      </a:lnTo>
                      <a:lnTo>
                        <a:pt x="30" y="173"/>
                      </a:lnTo>
                      <a:lnTo>
                        <a:pt x="27" y="172"/>
                      </a:lnTo>
                      <a:lnTo>
                        <a:pt x="25" y="172"/>
                      </a:lnTo>
                      <a:lnTo>
                        <a:pt x="25" y="170"/>
                      </a:lnTo>
                      <a:lnTo>
                        <a:pt x="23" y="170"/>
                      </a:lnTo>
                      <a:lnTo>
                        <a:pt x="20" y="172"/>
                      </a:lnTo>
                      <a:lnTo>
                        <a:pt x="16" y="173"/>
                      </a:lnTo>
                      <a:lnTo>
                        <a:pt x="13" y="174"/>
                      </a:lnTo>
                      <a:lnTo>
                        <a:pt x="12" y="174"/>
                      </a:lnTo>
                      <a:lnTo>
                        <a:pt x="11" y="176"/>
                      </a:lnTo>
                      <a:lnTo>
                        <a:pt x="11" y="177"/>
                      </a:lnTo>
                      <a:lnTo>
                        <a:pt x="12" y="178"/>
                      </a:lnTo>
                      <a:lnTo>
                        <a:pt x="13" y="180"/>
                      </a:lnTo>
                      <a:lnTo>
                        <a:pt x="16" y="181"/>
                      </a:lnTo>
                      <a:lnTo>
                        <a:pt x="16" y="183"/>
                      </a:lnTo>
                      <a:lnTo>
                        <a:pt x="16" y="184"/>
                      </a:lnTo>
                      <a:lnTo>
                        <a:pt x="15" y="187"/>
                      </a:lnTo>
                      <a:lnTo>
                        <a:pt x="13" y="191"/>
                      </a:lnTo>
                      <a:lnTo>
                        <a:pt x="12" y="194"/>
                      </a:lnTo>
                      <a:lnTo>
                        <a:pt x="12" y="195"/>
                      </a:lnTo>
                      <a:lnTo>
                        <a:pt x="13" y="198"/>
                      </a:lnTo>
                      <a:lnTo>
                        <a:pt x="15" y="199"/>
                      </a:lnTo>
                      <a:lnTo>
                        <a:pt x="16" y="199"/>
                      </a:lnTo>
                      <a:lnTo>
                        <a:pt x="18" y="199"/>
                      </a:lnTo>
                      <a:lnTo>
                        <a:pt x="19" y="199"/>
                      </a:lnTo>
                      <a:lnTo>
                        <a:pt x="20" y="202"/>
                      </a:lnTo>
                      <a:lnTo>
                        <a:pt x="20" y="205"/>
                      </a:lnTo>
                      <a:lnTo>
                        <a:pt x="22" y="207"/>
                      </a:lnTo>
                      <a:lnTo>
                        <a:pt x="22" y="209"/>
                      </a:lnTo>
                      <a:lnTo>
                        <a:pt x="22" y="210"/>
                      </a:lnTo>
                      <a:lnTo>
                        <a:pt x="19" y="214"/>
                      </a:lnTo>
                      <a:lnTo>
                        <a:pt x="15" y="219"/>
                      </a:lnTo>
                      <a:lnTo>
                        <a:pt x="20" y="219"/>
                      </a:lnTo>
                      <a:lnTo>
                        <a:pt x="23" y="220"/>
                      </a:lnTo>
                      <a:lnTo>
                        <a:pt x="26" y="223"/>
                      </a:lnTo>
                      <a:lnTo>
                        <a:pt x="27" y="225"/>
                      </a:lnTo>
                      <a:lnTo>
                        <a:pt x="31" y="231"/>
                      </a:lnTo>
                      <a:lnTo>
                        <a:pt x="34" y="237"/>
                      </a:lnTo>
                      <a:lnTo>
                        <a:pt x="37" y="238"/>
                      </a:lnTo>
                      <a:lnTo>
                        <a:pt x="40" y="241"/>
                      </a:lnTo>
                      <a:lnTo>
                        <a:pt x="44" y="242"/>
                      </a:lnTo>
                      <a:lnTo>
                        <a:pt x="48" y="243"/>
                      </a:lnTo>
                      <a:lnTo>
                        <a:pt x="51" y="245"/>
                      </a:lnTo>
                      <a:lnTo>
                        <a:pt x="51" y="246"/>
                      </a:lnTo>
                      <a:lnTo>
                        <a:pt x="54" y="248"/>
                      </a:lnTo>
                      <a:lnTo>
                        <a:pt x="62" y="248"/>
                      </a:lnTo>
                      <a:lnTo>
                        <a:pt x="62" y="249"/>
                      </a:lnTo>
                      <a:lnTo>
                        <a:pt x="63" y="250"/>
                      </a:lnTo>
                      <a:lnTo>
                        <a:pt x="63" y="252"/>
                      </a:lnTo>
                      <a:lnTo>
                        <a:pt x="65" y="252"/>
                      </a:lnTo>
                      <a:lnTo>
                        <a:pt x="65" y="253"/>
                      </a:lnTo>
                      <a:lnTo>
                        <a:pt x="65" y="256"/>
                      </a:lnTo>
                      <a:lnTo>
                        <a:pt x="67" y="260"/>
                      </a:lnTo>
                      <a:lnTo>
                        <a:pt x="69" y="261"/>
                      </a:lnTo>
                      <a:lnTo>
                        <a:pt x="70" y="264"/>
                      </a:lnTo>
                      <a:lnTo>
                        <a:pt x="70" y="266"/>
                      </a:lnTo>
                      <a:lnTo>
                        <a:pt x="70" y="268"/>
                      </a:lnTo>
                      <a:lnTo>
                        <a:pt x="72" y="271"/>
                      </a:lnTo>
                      <a:lnTo>
                        <a:pt x="73" y="272"/>
                      </a:lnTo>
                      <a:lnTo>
                        <a:pt x="74" y="274"/>
                      </a:lnTo>
                      <a:lnTo>
                        <a:pt x="77" y="275"/>
                      </a:lnTo>
                      <a:lnTo>
                        <a:pt x="77" y="277"/>
                      </a:lnTo>
                      <a:lnTo>
                        <a:pt x="77" y="278"/>
                      </a:lnTo>
                      <a:lnTo>
                        <a:pt x="77" y="279"/>
                      </a:lnTo>
                      <a:lnTo>
                        <a:pt x="76" y="281"/>
                      </a:lnTo>
                      <a:lnTo>
                        <a:pt x="74" y="282"/>
                      </a:lnTo>
                      <a:lnTo>
                        <a:pt x="74" y="284"/>
                      </a:lnTo>
                      <a:lnTo>
                        <a:pt x="73" y="286"/>
                      </a:lnTo>
                      <a:lnTo>
                        <a:pt x="73" y="288"/>
                      </a:lnTo>
                      <a:lnTo>
                        <a:pt x="74" y="290"/>
                      </a:lnTo>
                      <a:lnTo>
                        <a:pt x="74" y="292"/>
                      </a:lnTo>
                      <a:lnTo>
                        <a:pt x="74" y="293"/>
                      </a:lnTo>
                      <a:lnTo>
                        <a:pt x="74" y="295"/>
                      </a:lnTo>
                      <a:lnTo>
                        <a:pt x="74" y="296"/>
                      </a:lnTo>
                      <a:lnTo>
                        <a:pt x="76" y="303"/>
                      </a:lnTo>
                      <a:lnTo>
                        <a:pt x="76" y="307"/>
                      </a:lnTo>
                      <a:lnTo>
                        <a:pt x="76" y="310"/>
                      </a:lnTo>
                      <a:lnTo>
                        <a:pt x="77" y="315"/>
                      </a:lnTo>
                      <a:lnTo>
                        <a:pt x="77" y="320"/>
                      </a:lnTo>
                      <a:lnTo>
                        <a:pt x="84" y="318"/>
                      </a:lnTo>
                      <a:lnTo>
                        <a:pt x="92" y="317"/>
                      </a:lnTo>
                      <a:lnTo>
                        <a:pt x="99" y="315"/>
                      </a:lnTo>
                      <a:lnTo>
                        <a:pt x="102" y="314"/>
                      </a:lnTo>
                      <a:lnTo>
                        <a:pt x="103" y="313"/>
                      </a:lnTo>
                      <a:lnTo>
                        <a:pt x="105" y="310"/>
                      </a:lnTo>
                      <a:lnTo>
                        <a:pt x="106" y="310"/>
                      </a:lnTo>
                      <a:lnTo>
                        <a:pt x="110" y="311"/>
                      </a:lnTo>
                      <a:lnTo>
                        <a:pt x="113" y="311"/>
                      </a:lnTo>
                      <a:lnTo>
                        <a:pt x="114" y="311"/>
                      </a:lnTo>
                      <a:lnTo>
                        <a:pt x="117" y="310"/>
                      </a:lnTo>
                      <a:lnTo>
                        <a:pt x="120" y="307"/>
                      </a:lnTo>
                      <a:lnTo>
                        <a:pt x="123" y="307"/>
                      </a:lnTo>
                      <a:lnTo>
                        <a:pt x="126" y="306"/>
                      </a:lnTo>
                      <a:lnTo>
                        <a:pt x="131" y="303"/>
                      </a:lnTo>
                      <a:lnTo>
                        <a:pt x="135" y="300"/>
                      </a:lnTo>
                      <a:lnTo>
                        <a:pt x="138" y="300"/>
                      </a:lnTo>
                      <a:lnTo>
                        <a:pt x="139" y="299"/>
                      </a:lnTo>
                      <a:lnTo>
                        <a:pt x="142" y="300"/>
                      </a:lnTo>
                      <a:lnTo>
                        <a:pt x="144" y="302"/>
                      </a:lnTo>
                      <a:lnTo>
                        <a:pt x="146" y="304"/>
                      </a:lnTo>
                      <a:lnTo>
                        <a:pt x="149" y="304"/>
                      </a:lnTo>
                      <a:lnTo>
                        <a:pt x="150" y="304"/>
                      </a:lnTo>
                      <a:lnTo>
                        <a:pt x="152" y="303"/>
                      </a:lnTo>
                      <a:lnTo>
                        <a:pt x="153" y="299"/>
                      </a:lnTo>
                      <a:lnTo>
                        <a:pt x="156" y="297"/>
                      </a:lnTo>
                      <a:lnTo>
                        <a:pt x="157" y="296"/>
                      </a:lnTo>
                      <a:lnTo>
                        <a:pt x="163" y="295"/>
                      </a:lnTo>
                      <a:lnTo>
                        <a:pt x="168" y="295"/>
                      </a:lnTo>
                      <a:lnTo>
                        <a:pt x="174" y="295"/>
                      </a:lnTo>
                      <a:lnTo>
                        <a:pt x="177" y="295"/>
                      </a:lnTo>
                      <a:lnTo>
                        <a:pt x="184" y="292"/>
                      </a:lnTo>
                      <a:lnTo>
                        <a:pt x="188" y="292"/>
                      </a:lnTo>
                      <a:lnTo>
                        <a:pt x="188" y="293"/>
                      </a:lnTo>
                      <a:lnTo>
                        <a:pt x="189" y="293"/>
                      </a:lnTo>
                      <a:lnTo>
                        <a:pt x="191" y="300"/>
                      </a:lnTo>
                      <a:lnTo>
                        <a:pt x="192" y="302"/>
                      </a:lnTo>
                      <a:lnTo>
                        <a:pt x="195" y="304"/>
                      </a:lnTo>
                      <a:lnTo>
                        <a:pt x="196" y="304"/>
                      </a:lnTo>
                      <a:lnTo>
                        <a:pt x="197" y="304"/>
                      </a:lnTo>
                      <a:lnTo>
                        <a:pt x="200" y="304"/>
                      </a:lnTo>
                      <a:lnTo>
                        <a:pt x="203" y="304"/>
                      </a:lnTo>
                      <a:lnTo>
                        <a:pt x="207" y="306"/>
                      </a:lnTo>
                      <a:lnTo>
                        <a:pt x="211" y="308"/>
                      </a:lnTo>
                      <a:lnTo>
                        <a:pt x="214" y="310"/>
                      </a:lnTo>
                      <a:lnTo>
                        <a:pt x="217" y="308"/>
                      </a:lnTo>
                      <a:lnTo>
                        <a:pt x="220" y="307"/>
                      </a:lnTo>
                      <a:lnTo>
                        <a:pt x="224" y="307"/>
                      </a:lnTo>
                      <a:lnTo>
                        <a:pt x="228" y="308"/>
                      </a:lnTo>
                      <a:lnTo>
                        <a:pt x="235" y="311"/>
                      </a:lnTo>
                      <a:lnTo>
                        <a:pt x="242" y="314"/>
                      </a:lnTo>
                      <a:lnTo>
                        <a:pt x="245" y="314"/>
                      </a:lnTo>
                      <a:lnTo>
                        <a:pt x="247" y="313"/>
                      </a:lnTo>
                      <a:lnTo>
                        <a:pt x="250" y="310"/>
                      </a:lnTo>
                      <a:lnTo>
                        <a:pt x="254" y="308"/>
                      </a:lnTo>
                      <a:lnTo>
                        <a:pt x="260" y="307"/>
                      </a:lnTo>
                      <a:lnTo>
                        <a:pt x="268" y="304"/>
                      </a:lnTo>
                      <a:lnTo>
                        <a:pt x="278" y="304"/>
                      </a:lnTo>
                      <a:lnTo>
                        <a:pt x="278" y="290"/>
                      </a:lnTo>
                      <a:lnTo>
                        <a:pt x="268" y="272"/>
                      </a:lnTo>
                      <a:lnTo>
                        <a:pt x="287" y="268"/>
                      </a:lnTo>
                      <a:lnTo>
                        <a:pt x="305" y="274"/>
                      </a:lnTo>
                      <a:lnTo>
                        <a:pt x="312" y="263"/>
                      </a:lnTo>
                      <a:lnTo>
                        <a:pt x="321" y="253"/>
                      </a:lnTo>
                      <a:lnTo>
                        <a:pt x="316" y="237"/>
                      </a:lnTo>
                      <a:lnTo>
                        <a:pt x="325" y="237"/>
                      </a:lnTo>
                      <a:lnTo>
                        <a:pt x="337" y="231"/>
                      </a:lnTo>
                      <a:lnTo>
                        <a:pt x="348" y="225"/>
                      </a:lnTo>
                      <a:lnTo>
                        <a:pt x="361" y="216"/>
                      </a:lnTo>
                      <a:lnTo>
                        <a:pt x="376" y="213"/>
                      </a:lnTo>
                      <a:lnTo>
                        <a:pt x="384" y="227"/>
                      </a:lnTo>
                      <a:lnTo>
                        <a:pt x="391" y="231"/>
                      </a:lnTo>
                      <a:lnTo>
                        <a:pt x="397" y="225"/>
                      </a:lnTo>
                      <a:lnTo>
                        <a:pt x="415" y="220"/>
                      </a:lnTo>
                      <a:close/>
                    </a:path>
                  </a:pathLst>
                </a:custGeom>
                <a:solidFill>
                  <a:schemeClr val="bg2"/>
                </a:solidFill>
                <a:ln w="9525">
                  <a:solidFill>
                    <a:schemeClr val="bg1"/>
                  </a:solidFill>
                  <a:round/>
                  <a:headEnd/>
                  <a:tailEnd/>
                </a:ln>
              </p:spPr>
              <p:txBody>
                <a:bodyPr/>
                <a:lstStyle/>
                <a:p>
                  <a:endParaRPr lang="fi-FI"/>
                </a:p>
              </p:txBody>
            </p:sp>
            <p:sp>
              <p:nvSpPr>
                <p:cNvPr id="2109" name="Freeform 118"/>
                <p:cNvSpPr>
                  <a:spLocks/>
                </p:cNvSpPr>
                <p:nvPr/>
              </p:nvSpPr>
              <p:spPr bwMode="auto">
                <a:xfrm>
                  <a:off x="4850" y="3354"/>
                  <a:ext cx="271" cy="299"/>
                </a:xfrm>
                <a:custGeom>
                  <a:avLst/>
                  <a:gdLst>
                    <a:gd name="T0" fmla="*/ 1122 w 258"/>
                    <a:gd name="T1" fmla="*/ 1820 h 285"/>
                    <a:gd name="T2" fmla="*/ 968 w 258"/>
                    <a:gd name="T3" fmla="*/ 1729 h 285"/>
                    <a:gd name="T4" fmla="*/ 796 w 258"/>
                    <a:gd name="T5" fmla="*/ 1621 h 285"/>
                    <a:gd name="T6" fmla="*/ 671 w 258"/>
                    <a:gd name="T7" fmla="*/ 1625 h 285"/>
                    <a:gd name="T8" fmla="*/ 780 w 258"/>
                    <a:gd name="T9" fmla="*/ 1486 h 285"/>
                    <a:gd name="T10" fmla="*/ 682 w 258"/>
                    <a:gd name="T11" fmla="*/ 1372 h 285"/>
                    <a:gd name="T12" fmla="*/ 593 w 258"/>
                    <a:gd name="T13" fmla="*/ 1282 h 285"/>
                    <a:gd name="T14" fmla="*/ 618 w 258"/>
                    <a:gd name="T15" fmla="*/ 1165 h 285"/>
                    <a:gd name="T16" fmla="*/ 460 w 258"/>
                    <a:gd name="T17" fmla="*/ 1075 h 285"/>
                    <a:gd name="T18" fmla="*/ 314 w 258"/>
                    <a:gd name="T19" fmla="*/ 849 h 285"/>
                    <a:gd name="T20" fmla="*/ 235 w 258"/>
                    <a:gd name="T21" fmla="*/ 735 h 285"/>
                    <a:gd name="T22" fmla="*/ 158 w 258"/>
                    <a:gd name="T23" fmla="*/ 627 h 285"/>
                    <a:gd name="T24" fmla="*/ 166 w 258"/>
                    <a:gd name="T25" fmla="*/ 514 h 285"/>
                    <a:gd name="T26" fmla="*/ 117 w 258"/>
                    <a:gd name="T27" fmla="*/ 396 h 285"/>
                    <a:gd name="T28" fmla="*/ 83 w 258"/>
                    <a:gd name="T29" fmla="*/ 354 h 285"/>
                    <a:gd name="T30" fmla="*/ 0 w 258"/>
                    <a:gd name="T31" fmla="*/ 255 h 285"/>
                    <a:gd name="T32" fmla="*/ 7 w 258"/>
                    <a:gd name="T33" fmla="*/ 124 h 285"/>
                    <a:gd name="T34" fmla="*/ 83 w 258"/>
                    <a:gd name="T35" fmla="*/ 2 h 285"/>
                    <a:gd name="T36" fmla="*/ 192 w 258"/>
                    <a:gd name="T37" fmla="*/ 6 h 285"/>
                    <a:gd name="T38" fmla="*/ 285 w 258"/>
                    <a:gd name="T39" fmla="*/ 219 h 285"/>
                    <a:gd name="T40" fmla="*/ 331 w 258"/>
                    <a:gd name="T41" fmla="*/ 190 h 285"/>
                    <a:gd name="T42" fmla="*/ 397 w 258"/>
                    <a:gd name="T43" fmla="*/ 88 h 285"/>
                    <a:gd name="T44" fmla="*/ 507 w 258"/>
                    <a:gd name="T45" fmla="*/ 10 h 285"/>
                    <a:gd name="T46" fmla="*/ 569 w 258"/>
                    <a:gd name="T47" fmla="*/ 10 h 285"/>
                    <a:gd name="T48" fmla="*/ 658 w 258"/>
                    <a:gd name="T49" fmla="*/ 112 h 285"/>
                    <a:gd name="T50" fmla="*/ 726 w 258"/>
                    <a:gd name="T51" fmla="*/ 107 h 285"/>
                    <a:gd name="T52" fmla="*/ 804 w 258"/>
                    <a:gd name="T53" fmla="*/ 124 h 285"/>
                    <a:gd name="T54" fmla="*/ 922 w 258"/>
                    <a:gd name="T55" fmla="*/ 181 h 285"/>
                    <a:gd name="T56" fmla="*/ 1061 w 258"/>
                    <a:gd name="T57" fmla="*/ 219 h 285"/>
                    <a:gd name="T58" fmla="*/ 1118 w 258"/>
                    <a:gd name="T59" fmla="*/ 190 h 285"/>
                    <a:gd name="T60" fmla="*/ 1152 w 258"/>
                    <a:gd name="T61" fmla="*/ 241 h 285"/>
                    <a:gd name="T62" fmla="*/ 1192 w 258"/>
                    <a:gd name="T63" fmla="*/ 209 h 285"/>
                    <a:gd name="T64" fmla="*/ 1402 w 258"/>
                    <a:gd name="T65" fmla="*/ 281 h 285"/>
                    <a:gd name="T66" fmla="*/ 1431 w 258"/>
                    <a:gd name="T67" fmla="*/ 342 h 285"/>
                    <a:gd name="T68" fmla="*/ 1424 w 258"/>
                    <a:gd name="T69" fmla="*/ 396 h 285"/>
                    <a:gd name="T70" fmla="*/ 1593 w 258"/>
                    <a:gd name="T71" fmla="*/ 389 h 285"/>
                    <a:gd name="T72" fmla="*/ 1726 w 258"/>
                    <a:gd name="T73" fmla="*/ 371 h 285"/>
                    <a:gd name="T74" fmla="*/ 1643 w 258"/>
                    <a:gd name="T75" fmla="*/ 526 h 285"/>
                    <a:gd name="T76" fmla="*/ 1625 w 258"/>
                    <a:gd name="T77" fmla="*/ 655 h 285"/>
                    <a:gd name="T78" fmla="*/ 1711 w 258"/>
                    <a:gd name="T79" fmla="*/ 830 h 285"/>
                    <a:gd name="T80" fmla="*/ 1659 w 258"/>
                    <a:gd name="T81" fmla="*/ 920 h 285"/>
                    <a:gd name="T82" fmla="*/ 1507 w 258"/>
                    <a:gd name="T83" fmla="*/ 891 h 285"/>
                    <a:gd name="T84" fmla="*/ 1625 w 258"/>
                    <a:gd name="T85" fmla="*/ 1029 h 285"/>
                    <a:gd name="T86" fmla="*/ 1733 w 258"/>
                    <a:gd name="T87" fmla="*/ 1104 h 285"/>
                    <a:gd name="T88" fmla="*/ 1726 w 258"/>
                    <a:gd name="T89" fmla="*/ 1165 h 285"/>
                    <a:gd name="T90" fmla="*/ 1656 w 258"/>
                    <a:gd name="T91" fmla="*/ 1165 h 285"/>
                    <a:gd name="T92" fmla="*/ 1579 w 258"/>
                    <a:gd name="T93" fmla="*/ 1158 h 285"/>
                    <a:gd name="T94" fmla="*/ 1564 w 258"/>
                    <a:gd name="T95" fmla="*/ 1222 h 285"/>
                    <a:gd name="T96" fmla="*/ 1444 w 258"/>
                    <a:gd name="T97" fmla="*/ 1241 h 285"/>
                    <a:gd name="T98" fmla="*/ 1402 w 258"/>
                    <a:gd name="T99" fmla="*/ 1275 h 285"/>
                    <a:gd name="T100" fmla="*/ 1473 w 258"/>
                    <a:gd name="T101" fmla="*/ 1372 h 285"/>
                    <a:gd name="T102" fmla="*/ 1360 w 258"/>
                    <a:gd name="T103" fmla="*/ 1349 h 285"/>
                    <a:gd name="T104" fmla="*/ 1229 w 258"/>
                    <a:gd name="T105" fmla="*/ 1416 h 285"/>
                    <a:gd name="T106" fmla="*/ 1186 w 258"/>
                    <a:gd name="T107" fmla="*/ 1532 h 285"/>
                    <a:gd name="T108" fmla="*/ 1122 w 258"/>
                    <a:gd name="T109" fmla="*/ 1654 h 285"/>
                    <a:gd name="T110" fmla="*/ 1192 w 258"/>
                    <a:gd name="T111" fmla="*/ 1814 h 2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58"/>
                    <a:gd name="T169" fmla="*/ 0 h 285"/>
                    <a:gd name="T170" fmla="*/ 258 w 258"/>
                    <a:gd name="T171" fmla="*/ 285 h 28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58" h="285">
                      <a:moveTo>
                        <a:pt x="177" y="285"/>
                      </a:moveTo>
                      <a:lnTo>
                        <a:pt x="173" y="280"/>
                      </a:lnTo>
                      <a:lnTo>
                        <a:pt x="172" y="278"/>
                      </a:lnTo>
                      <a:lnTo>
                        <a:pt x="170" y="278"/>
                      </a:lnTo>
                      <a:lnTo>
                        <a:pt x="169" y="278"/>
                      </a:lnTo>
                      <a:lnTo>
                        <a:pt x="168" y="280"/>
                      </a:lnTo>
                      <a:lnTo>
                        <a:pt x="166" y="281"/>
                      </a:lnTo>
                      <a:lnTo>
                        <a:pt x="165" y="281"/>
                      </a:lnTo>
                      <a:lnTo>
                        <a:pt x="164" y="281"/>
                      </a:lnTo>
                      <a:lnTo>
                        <a:pt x="162" y="280"/>
                      </a:lnTo>
                      <a:lnTo>
                        <a:pt x="159" y="278"/>
                      </a:lnTo>
                      <a:lnTo>
                        <a:pt x="154" y="275"/>
                      </a:lnTo>
                      <a:lnTo>
                        <a:pt x="147" y="268"/>
                      </a:lnTo>
                      <a:lnTo>
                        <a:pt x="143" y="267"/>
                      </a:lnTo>
                      <a:lnTo>
                        <a:pt x="140" y="264"/>
                      </a:lnTo>
                      <a:lnTo>
                        <a:pt x="136" y="262"/>
                      </a:lnTo>
                      <a:lnTo>
                        <a:pt x="133" y="257"/>
                      </a:lnTo>
                      <a:lnTo>
                        <a:pt x="129" y="255"/>
                      </a:lnTo>
                      <a:lnTo>
                        <a:pt x="125" y="253"/>
                      </a:lnTo>
                      <a:lnTo>
                        <a:pt x="118" y="249"/>
                      </a:lnTo>
                      <a:lnTo>
                        <a:pt x="117" y="249"/>
                      </a:lnTo>
                      <a:lnTo>
                        <a:pt x="117" y="250"/>
                      </a:lnTo>
                      <a:lnTo>
                        <a:pt x="114" y="252"/>
                      </a:lnTo>
                      <a:lnTo>
                        <a:pt x="111" y="256"/>
                      </a:lnTo>
                      <a:lnTo>
                        <a:pt x="110" y="259"/>
                      </a:lnTo>
                      <a:lnTo>
                        <a:pt x="103" y="255"/>
                      </a:lnTo>
                      <a:lnTo>
                        <a:pt x="99" y="252"/>
                      </a:lnTo>
                      <a:lnTo>
                        <a:pt x="99" y="250"/>
                      </a:lnTo>
                      <a:lnTo>
                        <a:pt x="105" y="246"/>
                      </a:lnTo>
                      <a:lnTo>
                        <a:pt x="110" y="244"/>
                      </a:lnTo>
                      <a:lnTo>
                        <a:pt x="112" y="241"/>
                      </a:lnTo>
                      <a:lnTo>
                        <a:pt x="114" y="239"/>
                      </a:lnTo>
                      <a:lnTo>
                        <a:pt x="115" y="237"/>
                      </a:lnTo>
                      <a:lnTo>
                        <a:pt x="115" y="234"/>
                      </a:lnTo>
                      <a:lnTo>
                        <a:pt x="115" y="231"/>
                      </a:lnTo>
                      <a:lnTo>
                        <a:pt x="112" y="227"/>
                      </a:lnTo>
                      <a:lnTo>
                        <a:pt x="110" y="224"/>
                      </a:lnTo>
                      <a:lnTo>
                        <a:pt x="105" y="221"/>
                      </a:lnTo>
                      <a:lnTo>
                        <a:pt x="103" y="219"/>
                      </a:lnTo>
                      <a:lnTo>
                        <a:pt x="100" y="216"/>
                      </a:lnTo>
                      <a:lnTo>
                        <a:pt x="100" y="213"/>
                      </a:lnTo>
                      <a:lnTo>
                        <a:pt x="100" y="212"/>
                      </a:lnTo>
                      <a:lnTo>
                        <a:pt x="99" y="210"/>
                      </a:lnTo>
                      <a:lnTo>
                        <a:pt x="96" y="208"/>
                      </a:lnTo>
                      <a:lnTo>
                        <a:pt x="90" y="205"/>
                      </a:lnTo>
                      <a:lnTo>
                        <a:pt x="89" y="205"/>
                      </a:lnTo>
                      <a:lnTo>
                        <a:pt x="89" y="202"/>
                      </a:lnTo>
                      <a:lnTo>
                        <a:pt x="87" y="199"/>
                      </a:lnTo>
                      <a:lnTo>
                        <a:pt x="87" y="197"/>
                      </a:lnTo>
                      <a:lnTo>
                        <a:pt x="87" y="191"/>
                      </a:lnTo>
                      <a:lnTo>
                        <a:pt x="89" y="185"/>
                      </a:lnTo>
                      <a:lnTo>
                        <a:pt x="89" y="184"/>
                      </a:lnTo>
                      <a:lnTo>
                        <a:pt x="90" y="183"/>
                      </a:lnTo>
                      <a:lnTo>
                        <a:pt x="90" y="181"/>
                      </a:lnTo>
                      <a:lnTo>
                        <a:pt x="92" y="180"/>
                      </a:lnTo>
                      <a:lnTo>
                        <a:pt x="90" y="179"/>
                      </a:lnTo>
                      <a:lnTo>
                        <a:pt x="87" y="179"/>
                      </a:lnTo>
                      <a:lnTo>
                        <a:pt x="83" y="177"/>
                      </a:lnTo>
                      <a:lnTo>
                        <a:pt x="79" y="176"/>
                      </a:lnTo>
                      <a:lnTo>
                        <a:pt x="74" y="173"/>
                      </a:lnTo>
                      <a:lnTo>
                        <a:pt x="69" y="170"/>
                      </a:lnTo>
                      <a:lnTo>
                        <a:pt x="68" y="169"/>
                      </a:lnTo>
                      <a:lnTo>
                        <a:pt x="67" y="166"/>
                      </a:lnTo>
                      <a:lnTo>
                        <a:pt x="65" y="161"/>
                      </a:lnTo>
                      <a:lnTo>
                        <a:pt x="64" y="155"/>
                      </a:lnTo>
                      <a:lnTo>
                        <a:pt x="57" y="144"/>
                      </a:lnTo>
                      <a:lnTo>
                        <a:pt x="56" y="143"/>
                      </a:lnTo>
                      <a:lnTo>
                        <a:pt x="54" y="143"/>
                      </a:lnTo>
                      <a:lnTo>
                        <a:pt x="50" y="137"/>
                      </a:lnTo>
                      <a:lnTo>
                        <a:pt x="46" y="132"/>
                      </a:lnTo>
                      <a:lnTo>
                        <a:pt x="46" y="130"/>
                      </a:lnTo>
                      <a:lnTo>
                        <a:pt x="46" y="127"/>
                      </a:lnTo>
                      <a:lnTo>
                        <a:pt x="46" y="126"/>
                      </a:lnTo>
                      <a:lnTo>
                        <a:pt x="46" y="125"/>
                      </a:lnTo>
                      <a:lnTo>
                        <a:pt x="42" y="122"/>
                      </a:lnTo>
                      <a:lnTo>
                        <a:pt x="39" y="119"/>
                      </a:lnTo>
                      <a:lnTo>
                        <a:pt x="35" y="114"/>
                      </a:lnTo>
                      <a:lnTo>
                        <a:pt x="34" y="108"/>
                      </a:lnTo>
                      <a:lnTo>
                        <a:pt x="32" y="107"/>
                      </a:lnTo>
                      <a:lnTo>
                        <a:pt x="32" y="105"/>
                      </a:lnTo>
                      <a:lnTo>
                        <a:pt x="29" y="102"/>
                      </a:lnTo>
                      <a:lnTo>
                        <a:pt x="27" y="100"/>
                      </a:lnTo>
                      <a:lnTo>
                        <a:pt x="24" y="98"/>
                      </a:lnTo>
                      <a:lnTo>
                        <a:pt x="24" y="97"/>
                      </a:lnTo>
                      <a:lnTo>
                        <a:pt x="24" y="96"/>
                      </a:lnTo>
                      <a:lnTo>
                        <a:pt x="25" y="93"/>
                      </a:lnTo>
                      <a:lnTo>
                        <a:pt x="27" y="91"/>
                      </a:lnTo>
                      <a:lnTo>
                        <a:pt x="27" y="90"/>
                      </a:lnTo>
                      <a:lnTo>
                        <a:pt x="27" y="89"/>
                      </a:lnTo>
                      <a:lnTo>
                        <a:pt x="25" y="85"/>
                      </a:lnTo>
                      <a:lnTo>
                        <a:pt x="25" y="79"/>
                      </a:lnTo>
                      <a:lnTo>
                        <a:pt x="25" y="75"/>
                      </a:lnTo>
                      <a:lnTo>
                        <a:pt x="24" y="72"/>
                      </a:lnTo>
                      <a:lnTo>
                        <a:pt x="22" y="69"/>
                      </a:lnTo>
                      <a:lnTo>
                        <a:pt x="21" y="68"/>
                      </a:lnTo>
                      <a:lnTo>
                        <a:pt x="20" y="67"/>
                      </a:lnTo>
                      <a:lnTo>
                        <a:pt x="20" y="64"/>
                      </a:lnTo>
                      <a:lnTo>
                        <a:pt x="18" y="62"/>
                      </a:lnTo>
                      <a:lnTo>
                        <a:pt x="20" y="62"/>
                      </a:lnTo>
                      <a:lnTo>
                        <a:pt x="21" y="62"/>
                      </a:lnTo>
                      <a:lnTo>
                        <a:pt x="21" y="61"/>
                      </a:lnTo>
                      <a:lnTo>
                        <a:pt x="17" y="57"/>
                      </a:lnTo>
                      <a:lnTo>
                        <a:pt x="16" y="55"/>
                      </a:lnTo>
                      <a:lnTo>
                        <a:pt x="13" y="54"/>
                      </a:lnTo>
                      <a:lnTo>
                        <a:pt x="11" y="54"/>
                      </a:lnTo>
                      <a:lnTo>
                        <a:pt x="10" y="54"/>
                      </a:lnTo>
                      <a:lnTo>
                        <a:pt x="9" y="53"/>
                      </a:lnTo>
                      <a:lnTo>
                        <a:pt x="6" y="50"/>
                      </a:lnTo>
                      <a:lnTo>
                        <a:pt x="3" y="47"/>
                      </a:lnTo>
                      <a:lnTo>
                        <a:pt x="2" y="46"/>
                      </a:lnTo>
                      <a:lnTo>
                        <a:pt x="2" y="44"/>
                      </a:lnTo>
                      <a:lnTo>
                        <a:pt x="0" y="40"/>
                      </a:lnTo>
                      <a:lnTo>
                        <a:pt x="0" y="39"/>
                      </a:lnTo>
                      <a:lnTo>
                        <a:pt x="2" y="36"/>
                      </a:lnTo>
                      <a:lnTo>
                        <a:pt x="3" y="33"/>
                      </a:lnTo>
                      <a:lnTo>
                        <a:pt x="6" y="29"/>
                      </a:lnTo>
                      <a:lnTo>
                        <a:pt x="7" y="25"/>
                      </a:lnTo>
                      <a:lnTo>
                        <a:pt x="7" y="21"/>
                      </a:lnTo>
                      <a:lnTo>
                        <a:pt x="7" y="20"/>
                      </a:lnTo>
                      <a:lnTo>
                        <a:pt x="6" y="18"/>
                      </a:lnTo>
                      <a:lnTo>
                        <a:pt x="6" y="15"/>
                      </a:lnTo>
                      <a:lnTo>
                        <a:pt x="6" y="13"/>
                      </a:lnTo>
                      <a:lnTo>
                        <a:pt x="7" y="7"/>
                      </a:lnTo>
                      <a:lnTo>
                        <a:pt x="9" y="4"/>
                      </a:lnTo>
                      <a:lnTo>
                        <a:pt x="10" y="3"/>
                      </a:lnTo>
                      <a:lnTo>
                        <a:pt x="11" y="2"/>
                      </a:lnTo>
                      <a:lnTo>
                        <a:pt x="13" y="2"/>
                      </a:lnTo>
                      <a:lnTo>
                        <a:pt x="17" y="0"/>
                      </a:lnTo>
                      <a:lnTo>
                        <a:pt x="20" y="0"/>
                      </a:lnTo>
                      <a:lnTo>
                        <a:pt x="22" y="0"/>
                      </a:lnTo>
                      <a:lnTo>
                        <a:pt x="25" y="2"/>
                      </a:lnTo>
                      <a:lnTo>
                        <a:pt x="27" y="4"/>
                      </a:lnTo>
                      <a:lnTo>
                        <a:pt x="28" y="6"/>
                      </a:lnTo>
                      <a:lnTo>
                        <a:pt x="28" y="8"/>
                      </a:lnTo>
                      <a:lnTo>
                        <a:pt x="28" y="11"/>
                      </a:lnTo>
                      <a:lnTo>
                        <a:pt x="29" y="14"/>
                      </a:lnTo>
                      <a:lnTo>
                        <a:pt x="32" y="18"/>
                      </a:lnTo>
                      <a:lnTo>
                        <a:pt x="35" y="22"/>
                      </a:lnTo>
                      <a:lnTo>
                        <a:pt x="39" y="28"/>
                      </a:lnTo>
                      <a:lnTo>
                        <a:pt x="42" y="33"/>
                      </a:lnTo>
                      <a:lnTo>
                        <a:pt x="43" y="35"/>
                      </a:lnTo>
                      <a:lnTo>
                        <a:pt x="45" y="35"/>
                      </a:lnTo>
                      <a:lnTo>
                        <a:pt x="46" y="35"/>
                      </a:lnTo>
                      <a:lnTo>
                        <a:pt x="47" y="35"/>
                      </a:lnTo>
                      <a:lnTo>
                        <a:pt x="47" y="32"/>
                      </a:lnTo>
                      <a:lnTo>
                        <a:pt x="47" y="31"/>
                      </a:lnTo>
                      <a:lnTo>
                        <a:pt x="49" y="29"/>
                      </a:lnTo>
                      <a:lnTo>
                        <a:pt x="52" y="28"/>
                      </a:lnTo>
                      <a:lnTo>
                        <a:pt x="52" y="25"/>
                      </a:lnTo>
                      <a:lnTo>
                        <a:pt x="53" y="22"/>
                      </a:lnTo>
                      <a:lnTo>
                        <a:pt x="54" y="21"/>
                      </a:lnTo>
                      <a:lnTo>
                        <a:pt x="56" y="20"/>
                      </a:lnTo>
                      <a:lnTo>
                        <a:pt x="57" y="18"/>
                      </a:lnTo>
                      <a:lnTo>
                        <a:pt x="58" y="13"/>
                      </a:lnTo>
                      <a:lnTo>
                        <a:pt x="60" y="10"/>
                      </a:lnTo>
                      <a:lnTo>
                        <a:pt x="60" y="8"/>
                      </a:lnTo>
                      <a:lnTo>
                        <a:pt x="61" y="7"/>
                      </a:lnTo>
                      <a:lnTo>
                        <a:pt x="63" y="6"/>
                      </a:lnTo>
                      <a:lnTo>
                        <a:pt x="65" y="6"/>
                      </a:lnTo>
                      <a:lnTo>
                        <a:pt x="71" y="8"/>
                      </a:lnTo>
                      <a:lnTo>
                        <a:pt x="74" y="10"/>
                      </a:lnTo>
                      <a:lnTo>
                        <a:pt x="75" y="11"/>
                      </a:lnTo>
                      <a:lnTo>
                        <a:pt x="76" y="11"/>
                      </a:lnTo>
                      <a:lnTo>
                        <a:pt x="78" y="13"/>
                      </a:lnTo>
                      <a:lnTo>
                        <a:pt x="79" y="14"/>
                      </a:lnTo>
                      <a:lnTo>
                        <a:pt x="82" y="14"/>
                      </a:lnTo>
                      <a:lnTo>
                        <a:pt x="83" y="13"/>
                      </a:lnTo>
                      <a:lnTo>
                        <a:pt x="85" y="10"/>
                      </a:lnTo>
                      <a:lnTo>
                        <a:pt x="86" y="7"/>
                      </a:lnTo>
                      <a:lnTo>
                        <a:pt x="86" y="6"/>
                      </a:lnTo>
                      <a:lnTo>
                        <a:pt x="87" y="6"/>
                      </a:lnTo>
                      <a:lnTo>
                        <a:pt x="90" y="8"/>
                      </a:lnTo>
                      <a:lnTo>
                        <a:pt x="93" y="13"/>
                      </a:lnTo>
                      <a:lnTo>
                        <a:pt x="96" y="15"/>
                      </a:lnTo>
                      <a:lnTo>
                        <a:pt x="97" y="18"/>
                      </a:lnTo>
                      <a:lnTo>
                        <a:pt x="100" y="20"/>
                      </a:lnTo>
                      <a:lnTo>
                        <a:pt x="101" y="20"/>
                      </a:lnTo>
                      <a:lnTo>
                        <a:pt x="104" y="20"/>
                      </a:lnTo>
                      <a:lnTo>
                        <a:pt x="104" y="18"/>
                      </a:lnTo>
                      <a:lnTo>
                        <a:pt x="104" y="17"/>
                      </a:lnTo>
                      <a:lnTo>
                        <a:pt x="105" y="15"/>
                      </a:lnTo>
                      <a:lnTo>
                        <a:pt x="107" y="17"/>
                      </a:lnTo>
                      <a:lnTo>
                        <a:pt x="110" y="17"/>
                      </a:lnTo>
                      <a:lnTo>
                        <a:pt x="112" y="20"/>
                      </a:lnTo>
                      <a:lnTo>
                        <a:pt x="114" y="22"/>
                      </a:lnTo>
                      <a:lnTo>
                        <a:pt x="115" y="25"/>
                      </a:lnTo>
                      <a:lnTo>
                        <a:pt x="117" y="24"/>
                      </a:lnTo>
                      <a:lnTo>
                        <a:pt x="118" y="22"/>
                      </a:lnTo>
                      <a:lnTo>
                        <a:pt x="119" y="20"/>
                      </a:lnTo>
                      <a:lnTo>
                        <a:pt x="121" y="20"/>
                      </a:lnTo>
                      <a:lnTo>
                        <a:pt x="122" y="20"/>
                      </a:lnTo>
                      <a:lnTo>
                        <a:pt x="123" y="21"/>
                      </a:lnTo>
                      <a:lnTo>
                        <a:pt x="125" y="24"/>
                      </a:lnTo>
                      <a:lnTo>
                        <a:pt x="126" y="24"/>
                      </a:lnTo>
                      <a:lnTo>
                        <a:pt x="133" y="26"/>
                      </a:lnTo>
                      <a:lnTo>
                        <a:pt x="136" y="28"/>
                      </a:lnTo>
                      <a:lnTo>
                        <a:pt x="139" y="31"/>
                      </a:lnTo>
                      <a:lnTo>
                        <a:pt x="141" y="36"/>
                      </a:lnTo>
                      <a:lnTo>
                        <a:pt x="144" y="40"/>
                      </a:lnTo>
                      <a:lnTo>
                        <a:pt x="146" y="40"/>
                      </a:lnTo>
                      <a:lnTo>
                        <a:pt x="148" y="40"/>
                      </a:lnTo>
                      <a:lnTo>
                        <a:pt x="151" y="37"/>
                      </a:lnTo>
                      <a:lnTo>
                        <a:pt x="155" y="33"/>
                      </a:lnTo>
                      <a:lnTo>
                        <a:pt x="157" y="31"/>
                      </a:lnTo>
                      <a:lnTo>
                        <a:pt x="158" y="29"/>
                      </a:lnTo>
                      <a:lnTo>
                        <a:pt x="159" y="29"/>
                      </a:lnTo>
                      <a:lnTo>
                        <a:pt x="161" y="31"/>
                      </a:lnTo>
                      <a:lnTo>
                        <a:pt x="162" y="31"/>
                      </a:lnTo>
                      <a:lnTo>
                        <a:pt x="164" y="31"/>
                      </a:lnTo>
                      <a:lnTo>
                        <a:pt x="164" y="29"/>
                      </a:lnTo>
                      <a:lnTo>
                        <a:pt x="165" y="28"/>
                      </a:lnTo>
                      <a:lnTo>
                        <a:pt x="166" y="29"/>
                      </a:lnTo>
                      <a:lnTo>
                        <a:pt x="166" y="32"/>
                      </a:lnTo>
                      <a:lnTo>
                        <a:pt x="165" y="35"/>
                      </a:lnTo>
                      <a:lnTo>
                        <a:pt x="165" y="36"/>
                      </a:lnTo>
                      <a:lnTo>
                        <a:pt x="166" y="36"/>
                      </a:lnTo>
                      <a:lnTo>
                        <a:pt x="169" y="37"/>
                      </a:lnTo>
                      <a:lnTo>
                        <a:pt x="170" y="37"/>
                      </a:lnTo>
                      <a:lnTo>
                        <a:pt x="172" y="37"/>
                      </a:lnTo>
                      <a:lnTo>
                        <a:pt x="173" y="37"/>
                      </a:lnTo>
                      <a:lnTo>
                        <a:pt x="173" y="33"/>
                      </a:lnTo>
                      <a:lnTo>
                        <a:pt x="173" y="32"/>
                      </a:lnTo>
                      <a:lnTo>
                        <a:pt x="175" y="31"/>
                      </a:lnTo>
                      <a:lnTo>
                        <a:pt x="176" y="31"/>
                      </a:lnTo>
                      <a:lnTo>
                        <a:pt x="179" y="33"/>
                      </a:lnTo>
                      <a:lnTo>
                        <a:pt x="183" y="37"/>
                      </a:lnTo>
                      <a:lnTo>
                        <a:pt x="188" y="40"/>
                      </a:lnTo>
                      <a:lnTo>
                        <a:pt x="193" y="42"/>
                      </a:lnTo>
                      <a:lnTo>
                        <a:pt x="194" y="42"/>
                      </a:lnTo>
                      <a:lnTo>
                        <a:pt x="197" y="42"/>
                      </a:lnTo>
                      <a:lnTo>
                        <a:pt x="206" y="44"/>
                      </a:lnTo>
                      <a:lnTo>
                        <a:pt x="208" y="43"/>
                      </a:lnTo>
                      <a:lnTo>
                        <a:pt x="209" y="43"/>
                      </a:lnTo>
                      <a:lnTo>
                        <a:pt x="209" y="44"/>
                      </a:lnTo>
                      <a:lnTo>
                        <a:pt x="209" y="47"/>
                      </a:lnTo>
                      <a:lnTo>
                        <a:pt x="208" y="51"/>
                      </a:lnTo>
                      <a:lnTo>
                        <a:pt x="209" y="53"/>
                      </a:lnTo>
                      <a:lnTo>
                        <a:pt x="211" y="53"/>
                      </a:lnTo>
                      <a:lnTo>
                        <a:pt x="212" y="51"/>
                      </a:lnTo>
                      <a:lnTo>
                        <a:pt x="212" y="53"/>
                      </a:lnTo>
                      <a:lnTo>
                        <a:pt x="213" y="57"/>
                      </a:lnTo>
                      <a:lnTo>
                        <a:pt x="213" y="60"/>
                      </a:lnTo>
                      <a:lnTo>
                        <a:pt x="212" y="60"/>
                      </a:lnTo>
                      <a:lnTo>
                        <a:pt x="209" y="61"/>
                      </a:lnTo>
                      <a:lnTo>
                        <a:pt x="209" y="62"/>
                      </a:lnTo>
                      <a:lnTo>
                        <a:pt x="213" y="67"/>
                      </a:lnTo>
                      <a:lnTo>
                        <a:pt x="215" y="68"/>
                      </a:lnTo>
                      <a:lnTo>
                        <a:pt x="218" y="68"/>
                      </a:lnTo>
                      <a:lnTo>
                        <a:pt x="223" y="67"/>
                      </a:lnTo>
                      <a:lnTo>
                        <a:pt x="229" y="64"/>
                      </a:lnTo>
                      <a:lnTo>
                        <a:pt x="233" y="61"/>
                      </a:lnTo>
                      <a:lnTo>
                        <a:pt x="235" y="60"/>
                      </a:lnTo>
                      <a:lnTo>
                        <a:pt x="237" y="57"/>
                      </a:lnTo>
                      <a:lnTo>
                        <a:pt x="238" y="54"/>
                      </a:lnTo>
                      <a:lnTo>
                        <a:pt x="240" y="54"/>
                      </a:lnTo>
                      <a:lnTo>
                        <a:pt x="244" y="55"/>
                      </a:lnTo>
                      <a:lnTo>
                        <a:pt x="248" y="55"/>
                      </a:lnTo>
                      <a:lnTo>
                        <a:pt x="252" y="57"/>
                      </a:lnTo>
                      <a:lnTo>
                        <a:pt x="253" y="57"/>
                      </a:lnTo>
                      <a:lnTo>
                        <a:pt x="253" y="58"/>
                      </a:lnTo>
                      <a:lnTo>
                        <a:pt x="251" y="69"/>
                      </a:lnTo>
                      <a:lnTo>
                        <a:pt x="249" y="72"/>
                      </a:lnTo>
                      <a:lnTo>
                        <a:pt x="247" y="73"/>
                      </a:lnTo>
                      <a:lnTo>
                        <a:pt x="244" y="78"/>
                      </a:lnTo>
                      <a:lnTo>
                        <a:pt x="242" y="80"/>
                      </a:lnTo>
                      <a:lnTo>
                        <a:pt x="241" y="82"/>
                      </a:lnTo>
                      <a:lnTo>
                        <a:pt x="241" y="83"/>
                      </a:lnTo>
                      <a:lnTo>
                        <a:pt x="240" y="89"/>
                      </a:lnTo>
                      <a:lnTo>
                        <a:pt x="240" y="91"/>
                      </a:lnTo>
                      <a:lnTo>
                        <a:pt x="240" y="94"/>
                      </a:lnTo>
                      <a:lnTo>
                        <a:pt x="238" y="97"/>
                      </a:lnTo>
                      <a:lnTo>
                        <a:pt x="238" y="100"/>
                      </a:lnTo>
                      <a:lnTo>
                        <a:pt x="238" y="101"/>
                      </a:lnTo>
                      <a:lnTo>
                        <a:pt x="241" y="105"/>
                      </a:lnTo>
                      <a:lnTo>
                        <a:pt x="244" y="109"/>
                      </a:lnTo>
                      <a:lnTo>
                        <a:pt x="247" y="118"/>
                      </a:lnTo>
                      <a:lnTo>
                        <a:pt x="247" y="120"/>
                      </a:lnTo>
                      <a:lnTo>
                        <a:pt x="248" y="123"/>
                      </a:lnTo>
                      <a:lnTo>
                        <a:pt x="249" y="126"/>
                      </a:lnTo>
                      <a:lnTo>
                        <a:pt x="252" y="127"/>
                      </a:lnTo>
                      <a:lnTo>
                        <a:pt x="253" y="130"/>
                      </a:lnTo>
                      <a:lnTo>
                        <a:pt x="255" y="133"/>
                      </a:lnTo>
                      <a:lnTo>
                        <a:pt x="253" y="136"/>
                      </a:lnTo>
                      <a:lnTo>
                        <a:pt x="252" y="138"/>
                      </a:lnTo>
                      <a:lnTo>
                        <a:pt x="249" y="141"/>
                      </a:lnTo>
                      <a:lnTo>
                        <a:pt x="248" y="143"/>
                      </a:lnTo>
                      <a:lnTo>
                        <a:pt x="245" y="143"/>
                      </a:lnTo>
                      <a:lnTo>
                        <a:pt x="242" y="143"/>
                      </a:lnTo>
                      <a:lnTo>
                        <a:pt x="240" y="143"/>
                      </a:lnTo>
                      <a:lnTo>
                        <a:pt x="234" y="141"/>
                      </a:lnTo>
                      <a:lnTo>
                        <a:pt x="230" y="140"/>
                      </a:lnTo>
                      <a:lnTo>
                        <a:pt x="226" y="138"/>
                      </a:lnTo>
                      <a:lnTo>
                        <a:pt x="223" y="137"/>
                      </a:lnTo>
                      <a:lnTo>
                        <a:pt x="223" y="138"/>
                      </a:lnTo>
                      <a:lnTo>
                        <a:pt x="224" y="141"/>
                      </a:lnTo>
                      <a:lnTo>
                        <a:pt x="227" y="144"/>
                      </a:lnTo>
                      <a:lnTo>
                        <a:pt x="230" y="145"/>
                      </a:lnTo>
                      <a:lnTo>
                        <a:pt x="233" y="150"/>
                      </a:lnTo>
                      <a:lnTo>
                        <a:pt x="235" y="154"/>
                      </a:lnTo>
                      <a:lnTo>
                        <a:pt x="235" y="156"/>
                      </a:lnTo>
                      <a:lnTo>
                        <a:pt x="238" y="159"/>
                      </a:lnTo>
                      <a:lnTo>
                        <a:pt x="241" y="161"/>
                      </a:lnTo>
                      <a:lnTo>
                        <a:pt x="245" y="163"/>
                      </a:lnTo>
                      <a:lnTo>
                        <a:pt x="249" y="165"/>
                      </a:lnTo>
                      <a:lnTo>
                        <a:pt x="251" y="165"/>
                      </a:lnTo>
                      <a:lnTo>
                        <a:pt x="252" y="166"/>
                      </a:lnTo>
                      <a:lnTo>
                        <a:pt x="255" y="167"/>
                      </a:lnTo>
                      <a:lnTo>
                        <a:pt x="255" y="169"/>
                      </a:lnTo>
                      <a:lnTo>
                        <a:pt x="256" y="172"/>
                      </a:lnTo>
                      <a:lnTo>
                        <a:pt x="258" y="174"/>
                      </a:lnTo>
                      <a:lnTo>
                        <a:pt x="256" y="176"/>
                      </a:lnTo>
                      <a:lnTo>
                        <a:pt x="256" y="177"/>
                      </a:lnTo>
                      <a:lnTo>
                        <a:pt x="256" y="179"/>
                      </a:lnTo>
                      <a:lnTo>
                        <a:pt x="255" y="179"/>
                      </a:lnTo>
                      <a:lnTo>
                        <a:pt x="253" y="179"/>
                      </a:lnTo>
                      <a:lnTo>
                        <a:pt x="252" y="179"/>
                      </a:lnTo>
                      <a:lnTo>
                        <a:pt x="251" y="180"/>
                      </a:lnTo>
                      <a:lnTo>
                        <a:pt x="248" y="181"/>
                      </a:lnTo>
                      <a:lnTo>
                        <a:pt x="248" y="180"/>
                      </a:lnTo>
                      <a:lnTo>
                        <a:pt x="247" y="180"/>
                      </a:lnTo>
                      <a:lnTo>
                        <a:pt x="245" y="179"/>
                      </a:lnTo>
                      <a:lnTo>
                        <a:pt x="244" y="179"/>
                      </a:lnTo>
                      <a:lnTo>
                        <a:pt x="242" y="177"/>
                      </a:lnTo>
                      <a:lnTo>
                        <a:pt x="241" y="176"/>
                      </a:lnTo>
                      <a:lnTo>
                        <a:pt x="240" y="174"/>
                      </a:lnTo>
                      <a:lnTo>
                        <a:pt x="238" y="174"/>
                      </a:lnTo>
                      <a:lnTo>
                        <a:pt x="237" y="174"/>
                      </a:lnTo>
                      <a:lnTo>
                        <a:pt x="235" y="176"/>
                      </a:lnTo>
                      <a:lnTo>
                        <a:pt x="233" y="177"/>
                      </a:lnTo>
                      <a:lnTo>
                        <a:pt x="229" y="177"/>
                      </a:lnTo>
                      <a:lnTo>
                        <a:pt x="229" y="179"/>
                      </a:lnTo>
                      <a:lnTo>
                        <a:pt x="227" y="179"/>
                      </a:lnTo>
                      <a:lnTo>
                        <a:pt x="229" y="183"/>
                      </a:lnTo>
                      <a:lnTo>
                        <a:pt x="229" y="185"/>
                      </a:lnTo>
                      <a:lnTo>
                        <a:pt x="230" y="188"/>
                      </a:lnTo>
                      <a:lnTo>
                        <a:pt x="229" y="188"/>
                      </a:lnTo>
                      <a:lnTo>
                        <a:pt x="226" y="188"/>
                      </a:lnTo>
                      <a:lnTo>
                        <a:pt x="223" y="188"/>
                      </a:lnTo>
                      <a:lnTo>
                        <a:pt x="220" y="190"/>
                      </a:lnTo>
                      <a:lnTo>
                        <a:pt x="218" y="191"/>
                      </a:lnTo>
                      <a:lnTo>
                        <a:pt x="216" y="192"/>
                      </a:lnTo>
                      <a:lnTo>
                        <a:pt x="215" y="192"/>
                      </a:lnTo>
                      <a:lnTo>
                        <a:pt x="213" y="192"/>
                      </a:lnTo>
                      <a:lnTo>
                        <a:pt x="212" y="191"/>
                      </a:lnTo>
                      <a:lnTo>
                        <a:pt x="211" y="188"/>
                      </a:lnTo>
                      <a:lnTo>
                        <a:pt x="208" y="188"/>
                      </a:lnTo>
                      <a:lnTo>
                        <a:pt x="205" y="191"/>
                      </a:lnTo>
                      <a:lnTo>
                        <a:pt x="204" y="192"/>
                      </a:lnTo>
                      <a:lnTo>
                        <a:pt x="204" y="194"/>
                      </a:lnTo>
                      <a:lnTo>
                        <a:pt x="206" y="195"/>
                      </a:lnTo>
                      <a:lnTo>
                        <a:pt x="208" y="197"/>
                      </a:lnTo>
                      <a:lnTo>
                        <a:pt x="211" y="199"/>
                      </a:lnTo>
                      <a:lnTo>
                        <a:pt x="213" y="203"/>
                      </a:lnTo>
                      <a:lnTo>
                        <a:pt x="215" y="206"/>
                      </a:lnTo>
                      <a:lnTo>
                        <a:pt x="216" y="208"/>
                      </a:lnTo>
                      <a:lnTo>
                        <a:pt x="216" y="209"/>
                      </a:lnTo>
                      <a:lnTo>
                        <a:pt x="216" y="212"/>
                      </a:lnTo>
                      <a:lnTo>
                        <a:pt x="215" y="215"/>
                      </a:lnTo>
                      <a:lnTo>
                        <a:pt x="213" y="217"/>
                      </a:lnTo>
                      <a:lnTo>
                        <a:pt x="211" y="217"/>
                      </a:lnTo>
                      <a:lnTo>
                        <a:pt x="208" y="216"/>
                      </a:lnTo>
                      <a:lnTo>
                        <a:pt x="204" y="213"/>
                      </a:lnTo>
                      <a:lnTo>
                        <a:pt x="201" y="210"/>
                      </a:lnTo>
                      <a:lnTo>
                        <a:pt x="200" y="209"/>
                      </a:lnTo>
                      <a:lnTo>
                        <a:pt x="198" y="208"/>
                      </a:lnTo>
                      <a:lnTo>
                        <a:pt x="195" y="208"/>
                      </a:lnTo>
                      <a:lnTo>
                        <a:pt x="193" y="209"/>
                      </a:lnTo>
                      <a:lnTo>
                        <a:pt x="191" y="212"/>
                      </a:lnTo>
                      <a:lnTo>
                        <a:pt x="188" y="213"/>
                      </a:lnTo>
                      <a:lnTo>
                        <a:pt x="179" y="215"/>
                      </a:lnTo>
                      <a:lnTo>
                        <a:pt x="180" y="220"/>
                      </a:lnTo>
                      <a:lnTo>
                        <a:pt x="180" y="223"/>
                      </a:lnTo>
                      <a:lnTo>
                        <a:pt x="180" y="226"/>
                      </a:lnTo>
                      <a:lnTo>
                        <a:pt x="177" y="230"/>
                      </a:lnTo>
                      <a:lnTo>
                        <a:pt x="177" y="231"/>
                      </a:lnTo>
                      <a:lnTo>
                        <a:pt x="177" y="234"/>
                      </a:lnTo>
                      <a:lnTo>
                        <a:pt x="177" y="235"/>
                      </a:lnTo>
                      <a:lnTo>
                        <a:pt x="175" y="235"/>
                      </a:lnTo>
                      <a:lnTo>
                        <a:pt x="172" y="235"/>
                      </a:lnTo>
                      <a:lnTo>
                        <a:pt x="169" y="235"/>
                      </a:lnTo>
                      <a:lnTo>
                        <a:pt x="168" y="237"/>
                      </a:lnTo>
                      <a:lnTo>
                        <a:pt x="166" y="239"/>
                      </a:lnTo>
                      <a:lnTo>
                        <a:pt x="166" y="245"/>
                      </a:lnTo>
                      <a:lnTo>
                        <a:pt x="166" y="249"/>
                      </a:lnTo>
                      <a:lnTo>
                        <a:pt x="166" y="255"/>
                      </a:lnTo>
                      <a:lnTo>
                        <a:pt x="166" y="260"/>
                      </a:lnTo>
                      <a:lnTo>
                        <a:pt x="166" y="263"/>
                      </a:lnTo>
                      <a:lnTo>
                        <a:pt x="166" y="264"/>
                      </a:lnTo>
                      <a:lnTo>
                        <a:pt x="168" y="266"/>
                      </a:lnTo>
                      <a:lnTo>
                        <a:pt x="172" y="270"/>
                      </a:lnTo>
                      <a:lnTo>
                        <a:pt x="175" y="275"/>
                      </a:lnTo>
                      <a:lnTo>
                        <a:pt x="176" y="280"/>
                      </a:lnTo>
                      <a:lnTo>
                        <a:pt x="177" y="285"/>
                      </a:lnTo>
                      <a:close/>
                    </a:path>
                  </a:pathLst>
                </a:custGeom>
                <a:solidFill>
                  <a:schemeClr val="bg2"/>
                </a:solidFill>
                <a:ln w="9525">
                  <a:solidFill>
                    <a:schemeClr val="bg1"/>
                  </a:solidFill>
                  <a:round/>
                  <a:headEnd/>
                  <a:tailEnd/>
                </a:ln>
              </p:spPr>
              <p:txBody>
                <a:bodyPr/>
                <a:lstStyle/>
                <a:p>
                  <a:endParaRPr lang="fi-FI"/>
                </a:p>
              </p:txBody>
            </p:sp>
            <p:sp>
              <p:nvSpPr>
                <p:cNvPr id="2110" name="Freeform 119"/>
                <p:cNvSpPr>
                  <a:spLocks/>
                </p:cNvSpPr>
                <p:nvPr/>
              </p:nvSpPr>
              <p:spPr bwMode="auto">
                <a:xfrm>
                  <a:off x="5364" y="2183"/>
                  <a:ext cx="596" cy="510"/>
                </a:xfrm>
                <a:custGeom>
                  <a:avLst/>
                  <a:gdLst>
                    <a:gd name="T0" fmla="*/ 210 w 568"/>
                    <a:gd name="T1" fmla="*/ 2850 h 486"/>
                    <a:gd name="T2" fmla="*/ 7 w 568"/>
                    <a:gd name="T3" fmla="*/ 2634 h 486"/>
                    <a:gd name="T4" fmla="*/ 232 w 568"/>
                    <a:gd name="T5" fmla="*/ 2440 h 486"/>
                    <a:gd name="T6" fmla="*/ 210 w 568"/>
                    <a:gd name="T7" fmla="*/ 2062 h 486"/>
                    <a:gd name="T8" fmla="*/ 118 w 568"/>
                    <a:gd name="T9" fmla="*/ 1738 h 486"/>
                    <a:gd name="T10" fmla="*/ 294 w 568"/>
                    <a:gd name="T11" fmla="*/ 1677 h 486"/>
                    <a:gd name="T12" fmla="*/ 501 w 568"/>
                    <a:gd name="T13" fmla="*/ 1615 h 486"/>
                    <a:gd name="T14" fmla="*/ 653 w 568"/>
                    <a:gd name="T15" fmla="*/ 1540 h 486"/>
                    <a:gd name="T16" fmla="*/ 758 w 568"/>
                    <a:gd name="T17" fmla="*/ 1468 h 486"/>
                    <a:gd name="T18" fmla="*/ 871 w 568"/>
                    <a:gd name="T19" fmla="*/ 1332 h 486"/>
                    <a:gd name="T20" fmla="*/ 963 w 568"/>
                    <a:gd name="T21" fmla="*/ 1287 h 486"/>
                    <a:gd name="T22" fmla="*/ 998 w 568"/>
                    <a:gd name="T23" fmla="*/ 1410 h 486"/>
                    <a:gd name="T24" fmla="*/ 1024 w 568"/>
                    <a:gd name="T25" fmla="*/ 1287 h 486"/>
                    <a:gd name="T26" fmla="*/ 1006 w 568"/>
                    <a:gd name="T27" fmla="*/ 1122 h 486"/>
                    <a:gd name="T28" fmla="*/ 1024 w 568"/>
                    <a:gd name="T29" fmla="*/ 936 h 486"/>
                    <a:gd name="T30" fmla="*/ 1167 w 568"/>
                    <a:gd name="T31" fmla="*/ 777 h 486"/>
                    <a:gd name="T32" fmla="*/ 1295 w 568"/>
                    <a:gd name="T33" fmla="*/ 688 h 486"/>
                    <a:gd name="T34" fmla="*/ 1348 w 568"/>
                    <a:gd name="T35" fmla="*/ 581 h 486"/>
                    <a:gd name="T36" fmla="*/ 1227 w 568"/>
                    <a:gd name="T37" fmla="*/ 528 h 486"/>
                    <a:gd name="T38" fmla="*/ 1270 w 568"/>
                    <a:gd name="T39" fmla="*/ 350 h 486"/>
                    <a:gd name="T40" fmla="*/ 1414 w 568"/>
                    <a:gd name="T41" fmla="*/ 254 h 486"/>
                    <a:gd name="T42" fmla="*/ 1602 w 568"/>
                    <a:gd name="T43" fmla="*/ 182 h 486"/>
                    <a:gd name="T44" fmla="*/ 1707 w 568"/>
                    <a:gd name="T45" fmla="*/ 0 h 486"/>
                    <a:gd name="T46" fmla="*/ 1902 w 568"/>
                    <a:gd name="T47" fmla="*/ 3 h 486"/>
                    <a:gd name="T48" fmla="*/ 2166 w 568"/>
                    <a:gd name="T49" fmla="*/ 10 h 486"/>
                    <a:gd name="T50" fmla="*/ 2291 w 568"/>
                    <a:gd name="T51" fmla="*/ 191 h 486"/>
                    <a:gd name="T52" fmla="*/ 2493 w 568"/>
                    <a:gd name="T53" fmla="*/ 102 h 486"/>
                    <a:gd name="T54" fmla="*/ 2647 w 568"/>
                    <a:gd name="T55" fmla="*/ 150 h 486"/>
                    <a:gd name="T56" fmla="*/ 2866 w 568"/>
                    <a:gd name="T57" fmla="*/ 280 h 486"/>
                    <a:gd name="T58" fmla="*/ 2821 w 568"/>
                    <a:gd name="T59" fmla="*/ 489 h 486"/>
                    <a:gd name="T60" fmla="*/ 2901 w 568"/>
                    <a:gd name="T61" fmla="*/ 772 h 486"/>
                    <a:gd name="T62" fmla="*/ 2974 w 568"/>
                    <a:gd name="T63" fmla="*/ 897 h 486"/>
                    <a:gd name="T64" fmla="*/ 3077 w 568"/>
                    <a:gd name="T65" fmla="*/ 1134 h 486"/>
                    <a:gd name="T66" fmla="*/ 3259 w 568"/>
                    <a:gd name="T67" fmla="*/ 1318 h 486"/>
                    <a:gd name="T68" fmla="*/ 3420 w 568"/>
                    <a:gd name="T69" fmla="*/ 1351 h 486"/>
                    <a:gd name="T70" fmla="*/ 3589 w 568"/>
                    <a:gd name="T71" fmla="*/ 1467 h 486"/>
                    <a:gd name="T72" fmla="*/ 3671 w 568"/>
                    <a:gd name="T73" fmla="*/ 1555 h 486"/>
                    <a:gd name="T74" fmla="*/ 3671 w 568"/>
                    <a:gd name="T75" fmla="*/ 1677 h 486"/>
                    <a:gd name="T76" fmla="*/ 3542 w 568"/>
                    <a:gd name="T77" fmla="*/ 1788 h 486"/>
                    <a:gd name="T78" fmla="*/ 3348 w 568"/>
                    <a:gd name="T79" fmla="*/ 1794 h 486"/>
                    <a:gd name="T80" fmla="*/ 3137 w 568"/>
                    <a:gd name="T81" fmla="*/ 1880 h 486"/>
                    <a:gd name="T82" fmla="*/ 3259 w 568"/>
                    <a:gd name="T83" fmla="*/ 2134 h 486"/>
                    <a:gd name="T84" fmla="*/ 3367 w 568"/>
                    <a:gd name="T85" fmla="*/ 2325 h 486"/>
                    <a:gd name="T86" fmla="*/ 3335 w 568"/>
                    <a:gd name="T87" fmla="*/ 2521 h 486"/>
                    <a:gd name="T88" fmla="*/ 3181 w 568"/>
                    <a:gd name="T89" fmla="*/ 2612 h 486"/>
                    <a:gd name="T90" fmla="*/ 3058 w 568"/>
                    <a:gd name="T91" fmla="*/ 2895 h 486"/>
                    <a:gd name="T92" fmla="*/ 3029 w 568"/>
                    <a:gd name="T93" fmla="*/ 3064 h 486"/>
                    <a:gd name="T94" fmla="*/ 2704 w 568"/>
                    <a:gd name="T95" fmla="*/ 2987 h 486"/>
                    <a:gd name="T96" fmla="*/ 2562 w 568"/>
                    <a:gd name="T97" fmla="*/ 3057 h 486"/>
                    <a:gd name="T98" fmla="*/ 2404 w 568"/>
                    <a:gd name="T99" fmla="*/ 2920 h 486"/>
                    <a:gd name="T100" fmla="*/ 2305 w 568"/>
                    <a:gd name="T101" fmla="*/ 3064 h 486"/>
                    <a:gd name="T102" fmla="*/ 2147 w 568"/>
                    <a:gd name="T103" fmla="*/ 2996 h 486"/>
                    <a:gd name="T104" fmla="*/ 1960 w 568"/>
                    <a:gd name="T105" fmla="*/ 2987 h 486"/>
                    <a:gd name="T106" fmla="*/ 1791 w 568"/>
                    <a:gd name="T107" fmla="*/ 3038 h 486"/>
                    <a:gd name="T108" fmla="*/ 1546 w 568"/>
                    <a:gd name="T109" fmla="*/ 3025 h 486"/>
                    <a:gd name="T110" fmla="*/ 963 w 568"/>
                    <a:gd name="T111" fmla="*/ 2948 h 486"/>
                    <a:gd name="T112" fmla="*/ 593 w 568"/>
                    <a:gd name="T113" fmla="*/ 2974 h 486"/>
                    <a:gd name="T114" fmla="*/ 385 w 568"/>
                    <a:gd name="T115" fmla="*/ 3121 h 486"/>
                    <a:gd name="T116" fmla="*/ 267 w 568"/>
                    <a:gd name="T117" fmla="*/ 3173 h 4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8"/>
                    <a:gd name="T178" fmla="*/ 0 h 486"/>
                    <a:gd name="T179" fmla="*/ 568 w 568"/>
                    <a:gd name="T180" fmla="*/ 486 h 4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8" h="486">
                      <a:moveTo>
                        <a:pt x="31" y="485"/>
                      </a:moveTo>
                      <a:lnTo>
                        <a:pt x="29" y="476"/>
                      </a:lnTo>
                      <a:lnTo>
                        <a:pt x="27" y="469"/>
                      </a:lnTo>
                      <a:lnTo>
                        <a:pt x="27" y="462"/>
                      </a:lnTo>
                      <a:lnTo>
                        <a:pt x="29" y="455"/>
                      </a:lnTo>
                      <a:lnTo>
                        <a:pt x="31" y="449"/>
                      </a:lnTo>
                      <a:lnTo>
                        <a:pt x="33" y="440"/>
                      </a:lnTo>
                      <a:lnTo>
                        <a:pt x="33" y="437"/>
                      </a:lnTo>
                      <a:lnTo>
                        <a:pt x="31" y="436"/>
                      </a:lnTo>
                      <a:lnTo>
                        <a:pt x="31" y="435"/>
                      </a:lnTo>
                      <a:lnTo>
                        <a:pt x="27" y="432"/>
                      </a:lnTo>
                      <a:lnTo>
                        <a:pt x="23" y="429"/>
                      </a:lnTo>
                      <a:lnTo>
                        <a:pt x="19" y="428"/>
                      </a:lnTo>
                      <a:lnTo>
                        <a:pt x="15" y="426"/>
                      </a:lnTo>
                      <a:lnTo>
                        <a:pt x="13" y="426"/>
                      </a:lnTo>
                      <a:lnTo>
                        <a:pt x="11" y="425"/>
                      </a:lnTo>
                      <a:lnTo>
                        <a:pt x="5" y="421"/>
                      </a:lnTo>
                      <a:lnTo>
                        <a:pt x="1" y="418"/>
                      </a:lnTo>
                      <a:lnTo>
                        <a:pt x="0" y="417"/>
                      </a:lnTo>
                      <a:lnTo>
                        <a:pt x="7" y="402"/>
                      </a:lnTo>
                      <a:lnTo>
                        <a:pt x="13" y="392"/>
                      </a:lnTo>
                      <a:lnTo>
                        <a:pt x="16" y="389"/>
                      </a:lnTo>
                      <a:lnTo>
                        <a:pt x="18" y="388"/>
                      </a:lnTo>
                      <a:lnTo>
                        <a:pt x="19" y="388"/>
                      </a:lnTo>
                      <a:lnTo>
                        <a:pt x="22" y="386"/>
                      </a:lnTo>
                      <a:lnTo>
                        <a:pt x="25" y="386"/>
                      </a:lnTo>
                      <a:lnTo>
                        <a:pt x="29" y="384"/>
                      </a:lnTo>
                      <a:lnTo>
                        <a:pt x="31" y="382"/>
                      </a:lnTo>
                      <a:lnTo>
                        <a:pt x="34" y="378"/>
                      </a:lnTo>
                      <a:lnTo>
                        <a:pt x="36" y="374"/>
                      </a:lnTo>
                      <a:lnTo>
                        <a:pt x="37" y="368"/>
                      </a:lnTo>
                      <a:lnTo>
                        <a:pt x="37" y="363"/>
                      </a:lnTo>
                      <a:lnTo>
                        <a:pt x="37" y="359"/>
                      </a:lnTo>
                      <a:lnTo>
                        <a:pt x="36" y="353"/>
                      </a:lnTo>
                      <a:lnTo>
                        <a:pt x="33" y="348"/>
                      </a:lnTo>
                      <a:lnTo>
                        <a:pt x="31" y="345"/>
                      </a:lnTo>
                      <a:lnTo>
                        <a:pt x="30" y="341"/>
                      </a:lnTo>
                      <a:lnTo>
                        <a:pt x="30" y="334"/>
                      </a:lnTo>
                      <a:lnTo>
                        <a:pt x="31" y="321"/>
                      </a:lnTo>
                      <a:lnTo>
                        <a:pt x="31" y="314"/>
                      </a:lnTo>
                      <a:lnTo>
                        <a:pt x="30" y="306"/>
                      </a:lnTo>
                      <a:lnTo>
                        <a:pt x="29" y="299"/>
                      </a:lnTo>
                      <a:lnTo>
                        <a:pt x="29" y="295"/>
                      </a:lnTo>
                      <a:lnTo>
                        <a:pt x="29" y="292"/>
                      </a:lnTo>
                      <a:lnTo>
                        <a:pt x="29" y="288"/>
                      </a:lnTo>
                      <a:lnTo>
                        <a:pt x="27" y="287"/>
                      </a:lnTo>
                      <a:lnTo>
                        <a:pt x="26" y="284"/>
                      </a:lnTo>
                      <a:lnTo>
                        <a:pt x="26" y="280"/>
                      </a:lnTo>
                      <a:lnTo>
                        <a:pt x="23" y="272"/>
                      </a:lnTo>
                      <a:lnTo>
                        <a:pt x="19" y="266"/>
                      </a:lnTo>
                      <a:lnTo>
                        <a:pt x="18" y="265"/>
                      </a:lnTo>
                      <a:lnTo>
                        <a:pt x="16" y="263"/>
                      </a:lnTo>
                      <a:lnTo>
                        <a:pt x="15" y="259"/>
                      </a:lnTo>
                      <a:lnTo>
                        <a:pt x="15" y="256"/>
                      </a:lnTo>
                      <a:lnTo>
                        <a:pt x="29" y="255"/>
                      </a:lnTo>
                      <a:lnTo>
                        <a:pt x="36" y="255"/>
                      </a:lnTo>
                      <a:lnTo>
                        <a:pt x="40" y="256"/>
                      </a:lnTo>
                      <a:lnTo>
                        <a:pt x="41" y="256"/>
                      </a:lnTo>
                      <a:lnTo>
                        <a:pt x="43" y="256"/>
                      </a:lnTo>
                      <a:lnTo>
                        <a:pt x="45" y="255"/>
                      </a:lnTo>
                      <a:lnTo>
                        <a:pt x="47" y="252"/>
                      </a:lnTo>
                      <a:lnTo>
                        <a:pt x="49" y="249"/>
                      </a:lnTo>
                      <a:lnTo>
                        <a:pt x="55" y="248"/>
                      </a:lnTo>
                      <a:lnTo>
                        <a:pt x="62" y="247"/>
                      </a:lnTo>
                      <a:lnTo>
                        <a:pt x="65" y="247"/>
                      </a:lnTo>
                      <a:lnTo>
                        <a:pt x="66" y="248"/>
                      </a:lnTo>
                      <a:lnTo>
                        <a:pt x="69" y="249"/>
                      </a:lnTo>
                      <a:lnTo>
                        <a:pt x="72" y="249"/>
                      </a:lnTo>
                      <a:lnTo>
                        <a:pt x="74" y="248"/>
                      </a:lnTo>
                      <a:lnTo>
                        <a:pt x="77" y="245"/>
                      </a:lnTo>
                      <a:lnTo>
                        <a:pt x="78" y="244"/>
                      </a:lnTo>
                      <a:lnTo>
                        <a:pt x="80" y="241"/>
                      </a:lnTo>
                      <a:lnTo>
                        <a:pt x="84" y="237"/>
                      </a:lnTo>
                      <a:lnTo>
                        <a:pt x="87" y="234"/>
                      </a:lnTo>
                      <a:lnTo>
                        <a:pt x="88" y="233"/>
                      </a:lnTo>
                      <a:lnTo>
                        <a:pt x="91" y="231"/>
                      </a:lnTo>
                      <a:lnTo>
                        <a:pt x="92" y="233"/>
                      </a:lnTo>
                      <a:lnTo>
                        <a:pt x="94" y="233"/>
                      </a:lnTo>
                      <a:lnTo>
                        <a:pt x="96" y="234"/>
                      </a:lnTo>
                      <a:lnTo>
                        <a:pt x="99" y="234"/>
                      </a:lnTo>
                      <a:lnTo>
                        <a:pt x="99" y="233"/>
                      </a:lnTo>
                      <a:lnTo>
                        <a:pt x="99" y="230"/>
                      </a:lnTo>
                      <a:lnTo>
                        <a:pt x="101" y="229"/>
                      </a:lnTo>
                      <a:lnTo>
                        <a:pt x="103" y="225"/>
                      </a:lnTo>
                      <a:lnTo>
                        <a:pt x="103" y="222"/>
                      </a:lnTo>
                      <a:lnTo>
                        <a:pt x="106" y="222"/>
                      </a:lnTo>
                      <a:lnTo>
                        <a:pt x="108" y="222"/>
                      </a:lnTo>
                      <a:lnTo>
                        <a:pt x="110" y="223"/>
                      </a:lnTo>
                      <a:lnTo>
                        <a:pt x="113" y="223"/>
                      </a:lnTo>
                      <a:lnTo>
                        <a:pt x="116" y="223"/>
                      </a:lnTo>
                      <a:lnTo>
                        <a:pt x="117" y="222"/>
                      </a:lnTo>
                      <a:lnTo>
                        <a:pt x="119" y="219"/>
                      </a:lnTo>
                      <a:lnTo>
                        <a:pt x="120" y="216"/>
                      </a:lnTo>
                      <a:lnTo>
                        <a:pt x="121" y="215"/>
                      </a:lnTo>
                      <a:lnTo>
                        <a:pt x="124" y="213"/>
                      </a:lnTo>
                      <a:lnTo>
                        <a:pt x="128" y="212"/>
                      </a:lnTo>
                      <a:lnTo>
                        <a:pt x="130" y="209"/>
                      </a:lnTo>
                      <a:lnTo>
                        <a:pt x="131" y="208"/>
                      </a:lnTo>
                      <a:lnTo>
                        <a:pt x="131" y="204"/>
                      </a:lnTo>
                      <a:lnTo>
                        <a:pt x="132" y="202"/>
                      </a:lnTo>
                      <a:lnTo>
                        <a:pt x="134" y="201"/>
                      </a:lnTo>
                      <a:lnTo>
                        <a:pt x="137" y="200"/>
                      </a:lnTo>
                      <a:lnTo>
                        <a:pt x="138" y="200"/>
                      </a:lnTo>
                      <a:lnTo>
                        <a:pt x="139" y="201"/>
                      </a:lnTo>
                      <a:lnTo>
                        <a:pt x="142" y="201"/>
                      </a:lnTo>
                      <a:lnTo>
                        <a:pt x="144" y="200"/>
                      </a:lnTo>
                      <a:lnTo>
                        <a:pt x="144" y="198"/>
                      </a:lnTo>
                      <a:lnTo>
                        <a:pt x="145" y="198"/>
                      </a:lnTo>
                      <a:lnTo>
                        <a:pt x="146" y="197"/>
                      </a:lnTo>
                      <a:lnTo>
                        <a:pt x="148" y="197"/>
                      </a:lnTo>
                      <a:lnTo>
                        <a:pt x="149" y="198"/>
                      </a:lnTo>
                      <a:lnTo>
                        <a:pt x="150" y="201"/>
                      </a:lnTo>
                      <a:lnTo>
                        <a:pt x="152" y="204"/>
                      </a:lnTo>
                      <a:lnTo>
                        <a:pt x="152" y="207"/>
                      </a:lnTo>
                      <a:lnTo>
                        <a:pt x="152" y="209"/>
                      </a:lnTo>
                      <a:lnTo>
                        <a:pt x="152" y="211"/>
                      </a:lnTo>
                      <a:lnTo>
                        <a:pt x="150" y="213"/>
                      </a:lnTo>
                      <a:lnTo>
                        <a:pt x="149" y="213"/>
                      </a:lnTo>
                      <a:lnTo>
                        <a:pt x="149" y="215"/>
                      </a:lnTo>
                      <a:lnTo>
                        <a:pt x="152" y="215"/>
                      </a:lnTo>
                      <a:lnTo>
                        <a:pt x="156" y="215"/>
                      </a:lnTo>
                      <a:lnTo>
                        <a:pt x="157" y="213"/>
                      </a:lnTo>
                      <a:lnTo>
                        <a:pt x="160" y="212"/>
                      </a:lnTo>
                      <a:lnTo>
                        <a:pt x="163" y="208"/>
                      </a:lnTo>
                      <a:lnTo>
                        <a:pt x="164" y="204"/>
                      </a:lnTo>
                      <a:lnTo>
                        <a:pt x="164" y="201"/>
                      </a:lnTo>
                      <a:lnTo>
                        <a:pt x="164" y="200"/>
                      </a:lnTo>
                      <a:lnTo>
                        <a:pt x="163" y="198"/>
                      </a:lnTo>
                      <a:lnTo>
                        <a:pt x="161" y="198"/>
                      </a:lnTo>
                      <a:lnTo>
                        <a:pt x="157" y="197"/>
                      </a:lnTo>
                      <a:lnTo>
                        <a:pt x="155" y="195"/>
                      </a:lnTo>
                      <a:lnTo>
                        <a:pt x="152" y="193"/>
                      </a:lnTo>
                      <a:lnTo>
                        <a:pt x="150" y="191"/>
                      </a:lnTo>
                      <a:lnTo>
                        <a:pt x="149" y="190"/>
                      </a:lnTo>
                      <a:lnTo>
                        <a:pt x="149" y="187"/>
                      </a:lnTo>
                      <a:lnTo>
                        <a:pt x="150" y="184"/>
                      </a:lnTo>
                      <a:lnTo>
                        <a:pt x="152" y="180"/>
                      </a:lnTo>
                      <a:lnTo>
                        <a:pt x="152" y="177"/>
                      </a:lnTo>
                      <a:lnTo>
                        <a:pt x="153" y="175"/>
                      </a:lnTo>
                      <a:lnTo>
                        <a:pt x="153" y="172"/>
                      </a:lnTo>
                      <a:lnTo>
                        <a:pt x="155" y="171"/>
                      </a:lnTo>
                      <a:lnTo>
                        <a:pt x="156" y="168"/>
                      </a:lnTo>
                      <a:lnTo>
                        <a:pt x="155" y="165"/>
                      </a:lnTo>
                      <a:lnTo>
                        <a:pt x="155" y="164"/>
                      </a:lnTo>
                      <a:lnTo>
                        <a:pt x="156" y="162"/>
                      </a:lnTo>
                      <a:lnTo>
                        <a:pt x="157" y="161"/>
                      </a:lnTo>
                      <a:lnTo>
                        <a:pt x="159" y="161"/>
                      </a:lnTo>
                      <a:lnTo>
                        <a:pt x="160" y="158"/>
                      </a:lnTo>
                      <a:lnTo>
                        <a:pt x="157" y="148"/>
                      </a:lnTo>
                      <a:lnTo>
                        <a:pt x="157" y="143"/>
                      </a:lnTo>
                      <a:lnTo>
                        <a:pt x="157" y="142"/>
                      </a:lnTo>
                      <a:lnTo>
                        <a:pt x="157" y="139"/>
                      </a:lnTo>
                      <a:lnTo>
                        <a:pt x="160" y="137"/>
                      </a:lnTo>
                      <a:lnTo>
                        <a:pt x="161" y="135"/>
                      </a:lnTo>
                      <a:lnTo>
                        <a:pt x="166" y="130"/>
                      </a:lnTo>
                      <a:lnTo>
                        <a:pt x="167" y="128"/>
                      </a:lnTo>
                      <a:lnTo>
                        <a:pt x="170" y="124"/>
                      </a:lnTo>
                      <a:lnTo>
                        <a:pt x="174" y="122"/>
                      </a:lnTo>
                      <a:lnTo>
                        <a:pt x="177" y="121"/>
                      </a:lnTo>
                      <a:lnTo>
                        <a:pt x="179" y="119"/>
                      </a:lnTo>
                      <a:lnTo>
                        <a:pt x="181" y="117"/>
                      </a:lnTo>
                      <a:lnTo>
                        <a:pt x="181" y="114"/>
                      </a:lnTo>
                      <a:lnTo>
                        <a:pt x="181" y="112"/>
                      </a:lnTo>
                      <a:lnTo>
                        <a:pt x="181" y="111"/>
                      </a:lnTo>
                      <a:lnTo>
                        <a:pt x="182" y="108"/>
                      </a:lnTo>
                      <a:lnTo>
                        <a:pt x="185" y="107"/>
                      </a:lnTo>
                      <a:lnTo>
                        <a:pt x="188" y="106"/>
                      </a:lnTo>
                      <a:lnTo>
                        <a:pt x="191" y="106"/>
                      </a:lnTo>
                      <a:lnTo>
                        <a:pt x="195" y="106"/>
                      </a:lnTo>
                      <a:lnTo>
                        <a:pt x="199" y="106"/>
                      </a:lnTo>
                      <a:lnTo>
                        <a:pt x="202" y="106"/>
                      </a:lnTo>
                      <a:lnTo>
                        <a:pt x="203" y="104"/>
                      </a:lnTo>
                      <a:lnTo>
                        <a:pt x="203" y="100"/>
                      </a:lnTo>
                      <a:lnTo>
                        <a:pt x="203" y="99"/>
                      </a:lnTo>
                      <a:lnTo>
                        <a:pt x="204" y="96"/>
                      </a:lnTo>
                      <a:lnTo>
                        <a:pt x="206" y="93"/>
                      </a:lnTo>
                      <a:lnTo>
                        <a:pt x="210" y="90"/>
                      </a:lnTo>
                      <a:lnTo>
                        <a:pt x="210" y="89"/>
                      </a:lnTo>
                      <a:lnTo>
                        <a:pt x="209" y="89"/>
                      </a:lnTo>
                      <a:lnTo>
                        <a:pt x="207" y="89"/>
                      </a:lnTo>
                      <a:lnTo>
                        <a:pt x="199" y="89"/>
                      </a:lnTo>
                      <a:lnTo>
                        <a:pt x="197" y="89"/>
                      </a:lnTo>
                      <a:lnTo>
                        <a:pt x="193" y="89"/>
                      </a:lnTo>
                      <a:lnTo>
                        <a:pt x="188" y="90"/>
                      </a:lnTo>
                      <a:lnTo>
                        <a:pt x="185" y="90"/>
                      </a:lnTo>
                      <a:lnTo>
                        <a:pt x="185" y="89"/>
                      </a:lnTo>
                      <a:lnTo>
                        <a:pt x="185" y="88"/>
                      </a:lnTo>
                      <a:lnTo>
                        <a:pt x="186" y="86"/>
                      </a:lnTo>
                      <a:lnTo>
                        <a:pt x="189" y="82"/>
                      </a:lnTo>
                      <a:lnTo>
                        <a:pt x="189" y="81"/>
                      </a:lnTo>
                      <a:lnTo>
                        <a:pt x="189" y="79"/>
                      </a:lnTo>
                      <a:lnTo>
                        <a:pt x="188" y="77"/>
                      </a:lnTo>
                      <a:lnTo>
                        <a:pt x="188" y="68"/>
                      </a:lnTo>
                      <a:lnTo>
                        <a:pt x="186" y="59"/>
                      </a:lnTo>
                      <a:lnTo>
                        <a:pt x="186" y="54"/>
                      </a:lnTo>
                      <a:lnTo>
                        <a:pt x="188" y="53"/>
                      </a:lnTo>
                      <a:lnTo>
                        <a:pt x="189" y="52"/>
                      </a:lnTo>
                      <a:lnTo>
                        <a:pt x="191" y="52"/>
                      </a:lnTo>
                      <a:lnTo>
                        <a:pt x="192" y="52"/>
                      </a:lnTo>
                      <a:lnTo>
                        <a:pt x="193" y="53"/>
                      </a:lnTo>
                      <a:lnTo>
                        <a:pt x="195" y="53"/>
                      </a:lnTo>
                      <a:lnTo>
                        <a:pt x="197" y="52"/>
                      </a:lnTo>
                      <a:lnTo>
                        <a:pt x="199" y="50"/>
                      </a:lnTo>
                      <a:lnTo>
                        <a:pt x="200" y="46"/>
                      </a:lnTo>
                      <a:lnTo>
                        <a:pt x="203" y="41"/>
                      </a:lnTo>
                      <a:lnTo>
                        <a:pt x="204" y="39"/>
                      </a:lnTo>
                      <a:lnTo>
                        <a:pt x="206" y="38"/>
                      </a:lnTo>
                      <a:lnTo>
                        <a:pt x="209" y="38"/>
                      </a:lnTo>
                      <a:lnTo>
                        <a:pt x="211" y="38"/>
                      </a:lnTo>
                      <a:lnTo>
                        <a:pt x="217" y="39"/>
                      </a:lnTo>
                      <a:lnTo>
                        <a:pt x="220" y="39"/>
                      </a:lnTo>
                      <a:lnTo>
                        <a:pt x="222" y="38"/>
                      </a:lnTo>
                      <a:lnTo>
                        <a:pt x="225" y="35"/>
                      </a:lnTo>
                      <a:lnTo>
                        <a:pt x="229" y="32"/>
                      </a:lnTo>
                      <a:lnTo>
                        <a:pt x="231" y="32"/>
                      </a:lnTo>
                      <a:lnTo>
                        <a:pt x="232" y="32"/>
                      </a:lnTo>
                      <a:lnTo>
                        <a:pt x="235" y="32"/>
                      </a:lnTo>
                      <a:lnTo>
                        <a:pt x="238" y="32"/>
                      </a:lnTo>
                      <a:lnTo>
                        <a:pt x="242" y="29"/>
                      </a:lnTo>
                      <a:lnTo>
                        <a:pt x="244" y="28"/>
                      </a:lnTo>
                      <a:lnTo>
                        <a:pt x="247" y="28"/>
                      </a:lnTo>
                      <a:lnTo>
                        <a:pt x="250" y="28"/>
                      </a:lnTo>
                      <a:lnTo>
                        <a:pt x="251" y="28"/>
                      </a:lnTo>
                      <a:lnTo>
                        <a:pt x="251" y="25"/>
                      </a:lnTo>
                      <a:lnTo>
                        <a:pt x="250" y="23"/>
                      </a:lnTo>
                      <a:lnTo>
                        <a:pt x="250" y="20"/>
                      </a:lnTo>
                      <a:lnTo>
                        <a:pt x="251" y="14"/>
                      </a:lnTo>
                      <a:lnTo>
                        <a:pt x="253" y="12"/>
                      </a:lnTo>
                      <a:lnTo>
                        <a:pt x="258" y="3"/>
                      </a:lnTo>
                      <a:lnTo>
                        <a:pt x="261" y="0"/>
                      </a:lnTo>
                      <a:lnTo>
                        <a:pt x="267" y="6"/>
                      </a:lnTo>
                      <a:lnTo>
                        <a:pt x="269" y="7"/>
                      </a:lnTo>
                      <a:lnTo>
                        <a:pt x="272" y="9"/>
                      </a:lnTo>
                      <a:lnTo>
                        <a:pt x="275" y="7"/>
                      </a:lnTo>
                      <a:lnTo>
                        <a:pt x="278" y="7"/>
                      </a:lnTo>
                      <a:lnTo>
                        <a:pt x="280" y="5"/>
                      </a:lnTo>
                      <a:lnTo>
                        <a:pt x="282" y="3"/>
                      </a:lnTo>
                      <a:lnTo>
                        <a:pt x="286" y="3"/>
                      </a:lnTo>
                      <a:lnTo>
                        <a:pt x="289" y="3"/>
                      </a:lnTo>
                      <a:lnTo>
                        <a:pt x="292" y="3"/>
                      </a:lnTo>
                      <a:lnTo>
                        <a:pt x="293" y="5"/>
                      </a:lnTo>
                      <a:lnTo>
                        <a:pt x="297" y="9"/>
                      </a:lnTo>
                      <a:lnTo>
                        <a:pt x="300" y="13"/>
                      </a:lnTo>
                      <a:lnTo>
                        <a:pt x="304" y="14"/>
                      </a:lnTo>
                      <a:lnTo>
                        <a:pt x="307" y="14"/>
                      </a:lnTo>
                      <a:lnTo>
                        <a:pt x="310" y="14"/>
                      </a:lnTo>
                      <a:lnTo>
                        <a:pt x="314" y="13"/>
                      </a:lnTo>
                      <a:lnTo>
                        <a:pt x="316" y="12"/>
                      </a:lnTo>
                      <a:lnTo>
                        <a:pt x="323" y="12"/>
                      </a:lnTo>
                      <a:lnTo>
                        <a:pt x="332" y="10"/>
                      </a:lnTo>
                      <a:lnTo>
                        <a:pt x="340" y="10"/>
                      </a:lnTo>
                      <a:lnTo>
                        <a:pt x="344" y="10"/>
                      </a:lnTo>
                      <a:lnTo>
                        <a:pt x="345" y="12"/>
                      </a:lnTo>
                      <a:lnTo>
                        <a:pt x="347" y="12"/>
                      </a:lnTo>
                      <a:lnTo>
                        <a:pt x="348" y="13"/>
                      </a:lnTo>
                      <a:lnTo>
                        <a:pt x="350" y="16"/>
                      </a:lnTo>
                      <a:lnTo>
                        <a:pt x="350" y="20"/>
                      </a:lnTo>
                      <a:lnTo>
                        <a:pt x="350" y="23"/>
                      </a:lnTo>
                      <a:lnTo>
                        <a:pt x="350" y="27"/>
                      </a:lnTo>
                      <a:lnTo>
                        <a:pt x="352" y="29"/>
                      </a:lnTo>
                      <a:lnTo>
                        <a:pt x="352" y="31"/>
                      </a:lnTo>
                      <a:lnTo>
                        <a:pt x="355" y="32"/>
                      </a:lnTo>
                      <a:lnTo>
                        <a:pt x="357" y="31"/>
                      </a:lnTo>
                      <a:lnTo>
                        <a:pt x="359" y="28"/>
                      </a:lnTo>
                      <a:lnTo>
                        <a:pt x="361" y="25"/>
                      </a:lnTo>
                      <a:lnTo>
                        <a:pt x="362" y="23"/>
                      </a:lnTo>
                      <a:lnTo>
                        <a:pt x="370" y="21"/>
                      </a:lnTo>
                      <a:lnTo>
                        <a:pt x="373" y="20"/>
                      </a:lnTo>
                      <a:lnTo>
                        <a:pt x="376" y="18"/>
                      </a:lnTo>
                      <a:lnTo>
                        <a:pt x="379" y="16"/>
                      </a:lnTo>
                      <a:lnTo>
                        <a:pt x="380" y="16"/>
                      </a:lnTo>
                      <a:lnTo>
                        <a:pt x="381" y="16"/>
                      </a:lnTo>
                      <a:lnTo>
                        <a:pt x="384" y="16"/>
                      </a:lnTo>
                      <a:lnTo>
                        <a:pt x="386" y="16"/>
                      </a:lnTo>
                      <a:lnTo>
                        <a:pt x="388" y="16"/>
                      </a:lnTo>
                      <a:lnTo>
                        <a:pt x="391" y="17"/>
                      </a:lnTo>
                      <a:lnTo>
                        <a:pt x="395" y="18"/>
                      </a:lnTo>
                      <a:lnTo>
                        <a:pt x="399" y="20"/>
                      </a:lnTo>
                      <a:lnTo>
                        <a:pt x="404" y="23"/>
                      </a:lnTo>
                      <a:lnTo>
                        <a:pt x="406" y="24"/>
                      </a:lnTo>
                      <a:lnTo>
                        <a:pt x="409" y="24"/>
                      </a:lnTo>
                      <a:lnTo>
                        <a:pt x="410" y="25"/>
                      </a:lnTo>
                      <a:lnTo>
                        <a:pt x="413" y="31"/>
                      </a:lnTo>
                      <a:lnTo>
                        <a:pt x="416" y="35"/>
                      </a:lnTo>
                      <a:lnTo>
                        <a:pt x="419" y="39"/>
                      </a:lnTo>
                      <a:lnTo>
                        <a:pt x="423" y="39"/>
                      </a:lnTo>
                      <a:lnTo>
                        <a:pt x="430" y="41"/>
                      </a:lnTo>
                      <a:lnTo>
                        <a:pt x="435" y="42"/>
                      </a:lnTo>
                      <a:lnTo>
                        <a:pt x="437" y="42"/>
                      </a:lnTo>
                      <a:lnTo>
                        <a:pt x="438" y="43"/>
                      </a:lnTo>
                      <a:lnTo>
                        <a:pt x="440" y="47"/>
                      </a:lnTo>
                      <a:lnTo>
                        <a:pt x="440" y="50"/>
                      </a:lnTo>
                      <a:lnTo>
                        <a:pt x="440" y="53"/>
                      </a:lnTo>
                      <a:lnTo>
                        <a:pt x="440" y="57"/>
                      </a:lnTo>
                      <a:lnTo>
                        <a:pt x="440" y="64"/>
                      </a:lnTo>
                      <a:lnTo>
                        <a:pt x="440" y="67"/>
                      </a:lnTo>
                      <a:lnTo>
                        <a:pt x="437" y="71"/>
                      </a:lnTo>
                      <a:lnTo>
                        <a:pt x="435" y="72"/>
                      </a:lnTo>
                      <a:lnTo>
                        <a:pt x="434" y="74"/>
                      </a:lnTo>
                      <a:lnTo>
                        <a:pt x="433" y="74"/>
                      </a:lnTo>
                      <a:lnTo>
                        <a:pt x="433" y="77"/>
                      </a:lnTo>
                      <a:lnTo>
                        <a:pt x="433" y="78"/>
                      </a:lnTo>
                      <a:lnTo>
                        <a:pt x="434" y="79"/>
                      </a:lnTo>
                      <a:lnTo>
                        <a:pt x="435" y="82"/>
                      </a:lnTo>
                      <a:lnTo>
                        <a:pt x="438" y="88"/>
                      </a:lnTo>
                      <a:lnTo>
                        <a:pt x="440" y="93"/>
                      </a:lnTo>
                      <a:lnTo>
                        <a:pt x="440" y="103"/>
                      </a:lnTo>
                      <a:lnTo>
                        <a:pt x="441" y="108"/>
                      </a:lnTo>
                      <a:lnTo>
                        <a:pt x="442" y="112"/>
                      </a:lnTo>
                      <a:lnTo>
                        <a:pt x="445" y="118"/>
                      </a:lnTo>
                      <a:lnTo>
                        <a:pt x="448" y="122"/>
                      </a:lnTo>
                      <a:lnTo>
                        <a:pt x="449" y="124"/>
                      </a:lnTo>
                      <a:lnTo>
                        <a:pt x="451" y="125"/>
                      </a:lnTo>
                      <a:lnTo>
                        <a:pt x="455" y="126"/>
                      </a:lnTo>
                      <a:lnTo>
                        <a:pt x="458" y="128"/>
                      </a:lnTo>
                      <a:lnTo>
                        <a:pt x="458" y="129"/>
                      </a:lnTo>
                      <a:lnTo>
                        <a:pt x="458" y="130"/>
                      </a:lnTo>
                      <a:lnTo>
                        <a:pt x="458" y="132"/>
                      </a:lnTo>
                      <a:lnTo>
                        <a:pt x="458" y="133"/>
                      </a:lnTo>
                      <a:lnTo>
                        <a:pt x="455" y="137"/>
                      </a:lnTo>
                      <a:lnTo>
                        <a:pt x="455" y="140"/>
                      </a:lnTo>
                      <a:lnTo>
                        <a:pt x="455" y="144"/>
                      </a:lnTo>
                      <a:lnTo>
                        <a:pt x="456" y="148"/>
                      </a:lnTo>
                      <a:lnTo>
                        <a:pt x="459" y="151"/>
                      </a:lnTo>
                      <a:lnTo>
                        <a:pt x="462" y="157"/>
                      </a:lnTo>
                      <a:lnTo>
                        <a:pt x="464" y="161"/>
                      </a:lnTo>
                      <a:lnTo>
                        <a:pt x="464" y="165"/>
                      </a:lnTo>
                      <a:lnTo>
                        <a:pt x="466" y="168"/>
                      </a:lnTo>
                      <a:lnTo>
                        <a:pt x="469" y="172"/>
                      </a:lnTo>
                      <a:lnTo>
                        <a:pt x="471" y="173"/>
                      </a:lnTo>
                      <a:lnTo>
                        <a:pt x="474" y="175"/>
                      </a:lnTo>
                      <a:lnTo>
                        <a:pt x="477" y="176"/>
                      </a:lnTo>
                      <a:lnTo>
                        <a:pt x="481" y="177"/>
                      </a:lnTo>
                      <a:lnTo>
                        <a:pt x="487" y="182"/>
                      </a:lnTo>
                      <a:lnTo>
                        <a:pt x="491" y="186"/>
                      </a:lnTo>
                      <a:lnTo>
                        <a:pt x="496" y="191"/>
                      </a:lnTo>
                      <a:lnTo>
                        <a:pt x="498" y="194"/>
                      </a:lnTo>
                      <a:lnTo>
                        <a:pt x="499" y="198"/>
                      </a:lnTo>
                      <a:lnTo>
                        <a:pt x="499" y="200"/>
                      </a:lnTo>
                      <a:lnTo>
                        <a:pt x="499" y="201"/>
                      </a:lnTo>
                      <a:lnTo>
                        <a:pt x="498" y="204"/>
                      </a:lnTo>
                      <a:lnTo>
                        <a:pt x="498" y="207"/>
                      </a:lnTo>
                      <a:lnTo>
                        <a:pt x="498" y="208"/>
                      </a:lnTo>
                      <a:lnTo>
                        <a:pt x="499" y="209"/>
                      </a:lnTo>
                      <a:lnTo>
                        <a:pt x="500" y="209"/>
                      </a:lnTo>
                      <a:lnTo>
                        <a:pt x="503" y="209"/>
                      </a:lnTo>
                      <a:lnTo>
                        <a:pt x="509" y="208"/>
                      </a:lnTo>
                      <a:lnTo>
                        <a:pt x="517" y="207"/>
                      </a:lnTo>
                      <a:lnTo>
                        <a:pt x="520" y="205"/>
                      </a:lnTo>
                      <a:lnTo>
                        <a:pt x="524" y="207"/>
                      </a:lnTo>
                      <a:lnTo>
                        <a:pt x="528" y="208"/>
                      </a:lnTo>
                      <a:lnTo>
                        <a:pt x="532" y="211"/>
                      </a:lnTo>
                      <a:lnTo>
                        <a:pt x="535" y="215"/>
                      </a:lnTo>
                      <a:lnTo>
                        <a:pt x="539" y="219"/>
                      </a:lnTo>
                      <a:lnTo>
                        <a:pt x="541" y="219"/>
                      </a:lnTo>
                      <a:lnTo>
                        <a:pt x="542" y="220"/>
                      </a:lnTo>
                      <a:lnTo>
                        <a:pt x="545" y="220"/>
                      </a:lnTo>
                      <a:lnTo>
                        <a:pt x="547" y="219"/>
                      </a:lnTo>
                      <a:lnTo>
                        <a:pt x="549" y="220"/>
                      </a:lnTo>
                      <a:lnTo>
                        <a:pt x="550" y="222"/>
                      </a:lnTo>
                      <a:lnTo>
                        <a:pt x="550" y="223"/>
                      </a:lnTo>
                      <a:lnTo>
                        <a:pt x="549" y="226"/>
                      </a:lnTo>
                      <a:lnTo>
                        <a:pt x="547" y="229"/>
                      </a:lnTo>
                      <a:lnTo>
                        <a:pt x="546" y="231"/>
                      </a:lnTo>
                      <a:lnTo>
                        <a:pt x="547" y="233"/>
                      </a:lnTo>
                      <a:lnTo>
                        <a:pt x="547" y="234"/>
                      </a:lnTo>
                      <a:lnTo>
                        <a:pt x="550" y="236"/>
                      </a:lnTo>
                      <a:lnTo>
                        <a:pt x="553" y="237"/>
                      </a:lnTo>
                      <a:lnTo>
                        <a:pt x="557" y="238"/>
                      </a:lnTo>
                      <a:lnTo>
                        <a:pt x="561" y="238"/>
                      </a:lnTo>
                      <a:lnTo>
                        <a:pt x="564" y="240"/>
                      </a:lnTo>
                      <a:lnTo>
                        <a:pt x="565" y="241"/>
                      </a:lnTo>
                      <a:lnTo>
                        <a:pt x="567" y="241"/>
                      </a:lnTo>
                      <a:lnTo>
                        <a:pt x="568" y="245"/>
                      </a:lnTo>
                      <a:lnTo>
                        <a:pt x="568" y="249"/>
                      </a:lnTo>
                      <a:lnTo>
                        <a:pt x="568" y="252"/>
                      </a:lnTo>
                      <a:lnTo>
                        <a:pt x="567" y="254"/>
                      </a:lnTo>
                      <a:lnTo>
                        <a:pt x="565" y="255"/>
                      </a:lnTo>
                      <a:lnTo>
                        <a:pt x="564" y="255"/>
                      </a:lnTo>
                      <a:lnTo>
                        <a:pt x="561" y="255"/>
                      </a:lnTo>
                      <a:lnTo>
                        <a:pt x="559" y="255"/>
                      </a:lnTo>
                      <a:lnTo>
                        <a:pt x="557" y="256"/>
                      </a:lnTo>
                      <a:lnTo>
                        <a:pt x="556" y="258"/>
                      </a:lnTo>
                      <a:lnTo>
                        <a:pt x="553" y="262"/>
                      </a:lnTo>
                      <a:lnTo>
                        <a:pt x="552" y="265"/>
                      </a:lnTo>
                      <a:lnTo>
                        <a:pt x="549" y="269"/>
                      </a:lnTo>
                      <a:lnTo>
                        <a:pt x="547" y="270"/>
                      </a:lnTo>
                      <a:lnTo>
                        <a:pt x="546" y="272"/>
                      </a:lnTo>
                      <a:lnTo>
                        <a:pt x="543" y="272"/>
                      </a:lnTo>
                      <a:lnTo>
                        <a:pt x="543" y="273"/>
                      </a:lnTo>
                      <a:lnTo>
                        <a:pt x="542" y="276"/>
                      </a:lnTo>
                      <a:lnTo>
                        <a:pt x="541" y="277"/>
                      </a:lnTo>
                      <a:lnTo>
                        <a:pt x="536" y="278"/>
                      </a:lnTo>
                      <a:lnTo>
                        <a:pt x="534" y="278"/>
                      </a:lnTo>
                      <a:lnTo>
                        <a:pt x="528" y="277"/>
                      </a:lnTo>
                      <a:lnTo>
                        <a:pt x="525" y="277"/>
                      </a:lnTo>
                      <a:lnTo>
                        <a:pt x="524" y="276"/>
                      </a:lnTo>
                      <a:lnTo>
                        <a:pt x="521" y="274"/>
                      </a:lnTo>
                      <a:lnTo>
                        <a:pt x="516" y="273"/>
                      </a:lnTo>
                      <a:lnTo>
                        <a:pt x="513" y="274"/>
                      </a:lnTo>
                      <a:lnTo>
                        <a:pt x="505" y="274"/>
                      </a:lnTo>
                      <a:lnTo>
                        <a:pt x="499" y="272"/>
                      </a:lnTo>
                      <a:lnTo>
                        <a:pt x="496" y="272"/>
                      </a:lnTo>
                      <a:lnTo>
                        <a:pt x="493" y="272"/>
                      </a:lnTo>
                      <a:lnTo>
                        <a:pt x="491" y="273"/>
                      </a:lnTo>
                      <a:lnTo>
                        <a:pt x="489" y="276"/>
                      </a:lnTo>
                      <a:lnTo>
                        <a:pt x="485" y="281"/>
                      </a:lnTo>
                      <a:lnTo>
                        <a:pt x="482" y="284"/>
                      </a:lnTo>
                      <a:lnTo>
                        <a:pt x="481" y="285"/>
                      </a:lnTo>
                      <a:lnTo>
                        <a:pt x="480" y="287"/>
                      </a:lnTo>
                      <a:lnTo>
                        <a:pt x="480" y="288"/>
                      </a:lnTo>
                      <a:lnTo>
                        <a:pt x="480" y="291"/>
                      </a:lnTo>
                      <a:lnTo>
                        <a:pt x="481" y="292"/>
                      </a:lnTo>
                      <a:lnTo>
                        <a:pt x="482" y="294"/>
                      </a:lnTo>
                      <a:lnTo>
                        <a:pt x="487" y="298"/>
                      </a:lnTo>
                      <a:lnTo>
                        <a:pt x="489" y="302"/>
                      </a:lnTo>
                      <a:lnTo>
                        <a:pt x="492" y="310"/>
                      </a:lnTo>
                      <a:lnTo>
                        <a:pt x="493" y="317"/>
                      </a:lnTo>
                      <a:lnTo>
                        <a:pt x="496" y="321"/>
                      </a:lnTo>
                      <a:lnTo>
                        <a:pt x="499" y="325"/>
                      </a:lnTo>
                      <a:lnTo>
                        <a:pt x="500" y="328"/>
                      </a:lnTo>
                      <a:lnTo>
                        <a:pt x="503" y="332"/>
                      </a:lnTo>
                      <a:lnTo>
                        <a:pt x="505" y="338"/>
                      </a:lnTo>
                      <a:lnTo>
                        <a:pt x="506" y="345"/>
                      </a:lnTo>
                      <a:lnTo>
                        <a:pt x="507" y="346"/>
                      </a:lnTo>
                      <a:lnTo>
                        <a:pt x="509" y="348"/>
                      </a:lnTo>
                      <a:lnTo>
                        <a:pt x="511" y="350"/>
                      </a:lnTo>
                      <a:lnTo>
                        <a:pt x="514" y="352"/>
                      </a:lnTo>
                      <a:lnTo>
                        <a:pt x="514" y="355"/>
                      </a:lnTo>
                      <a:lnTo>
                        <a:pt x="516" y="356"/>
                      </a:lnTo>
                      <a:lnTo>
                        <a:pt x="516" y="361"/>
                      </a:lnTo>
                      <a:lnTo>
                        <a:pt x="516" y="367"/>
                      </a:lnTo>
                      <a:lnTo>
                        <a:pt x="520" y="374"/>
                      </a:lnTo>
                      <a:lnTo>
                        <a:pt x="523" y="381"/>
                      </a:lnTo>
                      <a:lnTo>
                        <a:pt x="527" y="386"/>
                      </a:lnTo>
                      <a:lnTo>
                        <a:pt x="524" y="386"/>
                      </a:lnTo>
                      <a:lnTo>
                        <a:pt x="520" y="388"/>
                      </a:lnTo>
                      <a:lnTo>
                        <a:pt x="516" y="388"/>
                      </a:lnTo>
                      <a:lnTo>
                        <a:pt x="513" y="386"/>
                      </a:lnTo>
                      <a:lnTo>
                        <a:pt x="510" y="385"/>
                      </a:lnTo>
                      <a:lnTo>
                        <a:pt x="509" y="384"/>
                      </a:lnTo>
                      <a:lnTo>
                        <a:pt x="507" y="385"/>
                      </a:lnTo>
                      <a:lnTo>
                        <a:pt x="505" y="389"/>
                      </a:lnTo>
                      <a:lnTo>
                        <a:pt x="503" y="392"/>
                      </a:lnTo>
                      <a:lnTo>
                        <a:pt x="500" y="395"/>
                      </a:lnTo>
                      <a:lnTo>
                        <a:pt x="498" y="395"/>
                      </a:lnTo>
                      <a:lnTo>
                        <a:pt x="492" y="393"/>
                      </a:lnTo>
                      <a:lnTo>
                        <a:pt x="489" y="393"/>
                      </a:lnTo>
                      <a:lnTo>
                        <a:pt x="487" y="393"/>
                      </a:lnTo>
                      <a:lnTo>
                        <a:pt x="487" y="396"/>
                      </a:lnTo>
                      <a:lnTo>
                        <a:pt x="485" y="399"/>
                      </a:lnTo>
                      <a:lnTo>
                        <a:pt x="484" y="406"/>
                      </a:lnTo>
                      <a:lnTo>
                        <a:pt x="481" y="408"/>
                      </a:lnTo>
                      <a:lnTo>
                        <a:pt x="478" y="411"/>
                      </a:lnTo>
                      <a:lnTo>
                        <a:pt x="476" y="414"/>
                      </a:lnTo>
                      <a:lnTo>
                        <a:pt x="473" y="420"/>
                      </a:lnTo>
                      <a:lnTo>
                        <a:pt x="471" y="424"/>
                      </a:lnTo>
                      <a:lnTo>
                        <a:pt x="470" y="429"/>
                      </a:lnTo>
                      <a:lnTo>
                        <a:pt x="469" y="436"/>
                      </a:lnTo>
                      <a:lnTo>
                        <a:pt x="469" y="442"/>
                      </a:lnTo>
                      <a:lnTo>
                        <a:pt x="469" y="446"/>
                      </a:lnTo>
                      <a:lnTo>
                        <a:pt x="469" y="450"/>
                      </a:lnTo>
                      <a:lnTo>
                        <a:pt x="470" y="455"/>
                      </a:lnTo>
                      <a:lnTo>
                        <a:pt x="471" y="461"/>
                      </a:lnTo>
                      <a:lnTo>
                        <a:pt x="471" y="462"/>
                      </a:lnTo>
                      <a:lnTo>
                        <a:pt x="471" y="465"/>
                      </a:lnTo>
                      <a:lnTo>
                        <a:pt x="470" y="467"/>
                      </a:lnTo>
                      <a:lnTo>
                        <a:pt x="467" y="468"/>
                      </a:lnTo>
                      <a:lnTo>
                        <a:pt x="464" y="469"/>
                      </a:lnTo>
                      <a:lnTo>
                        <a:pt x="463" y="469"/>
                      </a:lnTo>
                      <a:lnTo>
                        <a:pt x="460" y="468"/>
                      </a:lnTo>
                      <a:lnTo>
                        <a:pt x="459" y="465"/>
                      </a:lnTo>
                      <a:lnTo>
                        <a:pt x="455" y="460"/>
                      </a:lnTo>
                      <a:lnTo>
                        <a:pt x="449" y="454"/>
                      </a:lnTo>
                      <a:lnTo>
                        <a:pt x="448" y="453"/>
                      </a:lnTo>
                      <a:lnTo>
                        <a:pt x="445" y="453"/>
                      </a:lnTo>
                      <a:lnTo>
                        <a:pt x="441" y="451"/>
                      </a:lnTo>
                      <a:lnTo>
                        <a:pt x="435" y="451"/>
                      </a:lnTo>
                      <a:lnTo>
                        <a:pt x="428" y="453"/>
                      </a:lnTo>
                      <a:lnTo>
                        <a:pt x="415" y="455"/>
                      </a:lnTo>
                      <a:lnTo>
                        <a:pt x="406" y="455"/>
                      </a:lnTo>
                      <a:lnTo>
                        <a:pt x="401" y="454"/>
                      </a:lnTo>
                      <a:lnTo>
                        <a:pt x="398" y="453"/>
                      </a:lnTo>
                      <a:lnTo>
                        <a:pt x="397" y="454"/>
                      </a:lnTo>
                      <a:lnTo>
                        <a:pt x="397" y="455"/>
                      </a:lnTo>
                      <a:lnTo>
                        <a:pt x="397" y="458"/>
                      </a:lnTo>
                      <a:lnTo>
                        <a:pt x="397" y="461"/>
                      </a:lnTo>
                      <a:lnTo>
                        <a:pt x="397" y="464"/>
                      </a:lnTo>
                      <a:lnTo>
                        <a:pt x="395" y="465"/>
                      </a:lnTo>
                      <a:lnTo>
                        <a:pt x="394" y="467"/>
                      </a:lnTo>
                      <a:lnTo>
                        <a:pt x="391" y="467"/>
                      </a:lnTo>
                      <a:lnTo>
                        <a:pt x="390" y="467"/>
                      </a:lnTo>
                      <a:lnTo>
                        <a:pt x="387" y="467"/>
                      </a:lnTo>
                      <a:lnTo>
                        <a:pt x="384" y="464"/>
                      </a:lnTo>
                      <a:lnTo>
                        <a:pt x="383" y="461"/>
                      </a:lnTo>
                      <a:lnTo>
                        <a:pt x="380" y="457"/>
                      </a:lnTo>
                      <a:lnTo>
                        <a:pt x="377" y="450"/>
                      </a:lnTo>
                      <a:lnTo>
                        <a:pt x="375" y="447"/>
                      </a:lnTo>
                      <a:lnTo>
                        <a:pt x="372" y="446"/>
                      </a:lnTo>
                      <a:lnTo>
                        <a:pt x="369" y="447"/>
                      </a:lnTo>
                      <a:lnTo>
                        <a:pt x="368" y="449"/>
                      </a:lnTo>
                      <a:lnTo>
                        <a:pt x="366" y="451"/>
                      </a:lnTo>
                      <a:lnTo>
                        <a:pt x="365" y="454"/>
                      </a:lnTo>
                      <a:lnTo>
                        <a:pt x="363" y="461"/>
                      </a:lnTo>
                      <a:lnTo>
                        <a:pt x="363" y="467"/>
                      </a:lnTo>
                      <a:lnTo>
                        <a:pt x="363" y="469"/>
                      </a:lnTo>
                      <a:lnTo>
                        <a:pt x="362" y="469"/>
                      </a:lnTo>
                      <a:lnTo>
                        <a:pt x="358" y="469"/>
                      </a:lnTo>
                      <a:lnTo>
                        <a:pt x="357" y="469"/>
                      </a:lnTo>
                      <a:lnTo>
                        <a:pt x="354" y="469"/>
                      </a:lnTo>
                      <a:lnTo>
                        <a:pt x="351" y="469"/>
                      </a:lnTo>
                      <a:lnTo>
                        <a:pt x="350" y="468"/>
                      </a:lnTo>
                      <a:lnTo>
                        <a:pt x="348" y="462"/>
                      </a:lnTo>
                      <a:lnTo>
                        <a:pt x="347" y="460"/>
                      </a:lnTo>
                      <a:lnTo>
                        <a:pt x="344" y="457"/>
                      </a:lnTo>
                      <a:lnTo>
                        <a:pt x="343" y="455"/>
                      </a:lnTo>
                      <a:lnTo>
                        <a:pt x="340" y="455"/>
                      </a:lnTo>
                      <a:lnTo>
                        <a:pt x="334" y="455"/>
                      </a:lnTo>
                      <a:lnTo>
                        <a:pt x="330" y="457"/>
                      </a:lnTo>
                      <a:lnTo>
                        <a:pt x="327" y="458"/>
                      </a:lnTo>
                      <a:lnTo>
                        <a:pt x="325" y="461"/>
                      </a:lnTo>
                      <a:lnTo>
                        <a:pt x="319" y="462"/>
                      </a:lnTo>
                      <a:lnTo>
                        <a:pt x="316" y="464"/>
                      </a:lnTo>
                      <a:lnTo>
                        <a:pt x="314" y="464"/>
                      </a:lnTo>
                      <a:lnTo>
                        <a:pt x="310" y="461"/>
                      </a:lnTo>
                      <a:lnTo>
                        <a:pt x="307" y="458"/>
                      </a:lnTo>
                      <a:lnTo>
                        <a:pt x="305" y="457"/>
                      </a:lnTo>
                      <a:lnTo>
                        <a:pt x="303" y="455"/>
                      </a:lnTo>
                      <a:lnTo>
                        <a:pt x="300" y="455"/>
                      </a:lnTo>
                      <a:lnTo>
                        <a:pt x="298" y="455"/>
                      </a:lnTo>
                      <a:lnTo>
                        <a:pt x="297" y="458"/>
                      </a:lnTo>
                      <a:lnTo>
                        <a:pt x="296" y="464"/>
                      </a:lnTo>
                      <a:lnTo>
                        <a:pt x="294" y="465"/>
                      </a:lnTo>
                      <a:lnTo>
                        <a:pt x="292" y="468"/>
                      </a:lnTo>
                      <a:lnTo>
                        <a:pt x="285" y="469"/>
                      </a:lnTo>
                      <a:lnTo>
                        <a:pt x="279" y="469"/>
                      </a:lnTo>
                      <a:lnTo>
                        <a:pt x="274" y="468"/>
                      </a:lnTo>
                      <a:lnTo>
                        <a:pt x="274" y="467"/>
                      </a:lnTo>
                      <a:lnTo>
                        <a:pt x="274" y="465"/>
                      </a:lnTo>
                      <a:lnTo>
                        <a:pt x="274" y="464"/>
                      </a:lnTo>
                      <a:lnTo>
                        <a:pt x="272" y="462"/>
                      </a:lnTo>
                      <a:lnTo>
                        <a:pt x="269" y="462"/>
                      </a:lnTo>
                      <a:lnTo>
                        <a:pt x="260" y="464"/>
                      </a:lnTo>
                      <a:lnTo>
                        <a:pt x="258" y="464"/>
                      </a:lnTo>
                      <a:lnTo>
                        <a:pt x="257" y="465"/>
                      </a:lnTo>
                      <a:lnTo>
                        <a:pt x="256" y="468"/>
                      </a:lnTo>
                      <a:lnTo>
                        <a:pt x="254" y="469"/>
                      </a:lnTo>
                      <a:lnTo>
                        <a:pt x="254" y="471"/>
                      </a:lnTo>
                      <a:lnTo>
                        <a:pt x="253" y="471"/>
                      </a:lnTo>
                      <a:lnTo>
                        <a:pt x="236" y="461"/>
                      </a:lnTo>
                      <a:lnTo>
                        <a:pt x="227" y="457"/>
                      </a:lnTo>
                      <a:lnTo>
                        <a:pt x="222" y="455"/>
                      </a:lnTo>
                      <a:lnTo>
                        <a:pt x="218" y="455"/>
                      </a:lnTo>
                      <a:lnTo>
                        <a:pt x="206" y="455"/>
                      </a:lnTo>
                      <a:lnTo>
                        <a:pt x="197" y="455"/>
                      </a:lnTo>
                      <a:lnTo>
                        <a:pt x="188" y="454"/>
                      </a:lnTo>
                      <a:lnTo>
                        <a:pt x="173" y="453"/>
                      </a:lnTo>
                      <a:lnTo>
                        <a:pt x="163" y="453"/>
                      </a:lnTo>
                      <a:lnTo>
                        <a:pt x="155" y="451"/>
                      </a:lnTo>
                      <a:lnTo>
                        <a:pt x="148" y="449"/>
                      </a:lnTo>
                      <a:lnTo>
                        <a:pt x="146" y="449"/>
                      </a:lnTo>
                      <a:lnTo>
                        <a:pt x="144" y="449"/>
                      </a:lnTo>
                      <a:lnTo>
                        <a:pt x="138" y="450"/>
                      </a:lnTo>
                      <a:lnTo>
                        <a:pt x="126" y="454"/>
                      </a:lnTo>
                      <a:lnTo>
                        <a:pt x="121" y="455"/>
                      </a:lnTo>
                      <a:lnTo>
                        <a:pt x="119" y="457"/>
                      </a:lnTo>
                      <a:lnTo>
                        <a:pt x="112" y="458"/>
                      </a:lnTo>
                      <a:lnTo>
                        <a:pt x="103" y="457"/>
                      </a:lnTo>
                      <a:lnTo>
                        <a:pt x="96" y="455"/>
                      </a:lnTo>
                      <a:lnTo>
                        <a:pt x="90" y="454"/>
                      </a:lnTo>
                      <a:lnTo>
                        <a:pt x="88" y="454"/>
                      </a:lnTo>
                      <a:lnTo>
                        <a:pt x="87" y="457"/>
                      </a:lnTo>
                      <a:lnTo>
                        <a:pt x="85" y="461"/>
                      </a:lnTo>
                      <a:lnTo>
                        <a:pt x="81" y="465"/>
                      </a:lnTo>
                      <a:lnTo>
                        <a:pt x="77" y="469"/>
                      </a:lnTo>
                      <a:lnTo>
                        <a:pt x="66" y="478"/>
                      </a:lnTo>
                      <a:lnTo>
                        <a:pt x="63" y="479"/>
                      </a:lnTo>
                      <a:lnTo>
                        <a:pt x="61" y="479"/>
                      </a:lnTo>
                      <a:lnTo>
                        <a:pt x="59" y="478"/>
                      </a:lnTo>
                      <a:lnTo>
                        <a:pt x="59" y="476"/>
                      </a:lnTo>
                      <a:lnTo>
                        <a:pt x="56" y="473"/>
                      </a:lnTo>
                      <a:lnTo>
                        <a:pt x="55" y="472"/>
                      </a:lnTo>
                      <a:lnTo>
                        <a:pt x="52" y="471"/>
                      </a:lnTo>
                      <a:lnTo>
                        <a:pt x="47" y="469"/>
                      </a:lnTo>
                      <a:lnTo>
                        <a:pt x="43" y="469"/>
                      </a:lnTo>
                      <a:lnTo>
                        <a:pt x="41" y="471"/>
                      </a:lnTo>
                      <a:lnTo>
                        <a:pt x="40" y="472"/>
                      </a:lnTo>
                      <a:lnTo>
                        <a:pt x="40" y="475"/>
                      </a:lnTo>
                      <a:lnTo>
                        <a:pt x="41" y="480"/>
                      </a:lnTo>
                      <a:lnTo>
                        <a:pt x="41" y="483"/>
                      </a:lnTo>
                      <a:lnTo>
                        <a:pt x="41" y="485"/>
                      </a:lnTo>
                      <a:lnTo>
                        <a:pt x="40" y="486"/>
                      </a:lnTo>
                      <a:lnTo>
                        <a:pt x="38" y="486"/>
                      </a:lnTo>
                      <a:lnTo>
                        <a:pt x="33" y="486"/>
                      </a:lnTo>
                      <a:lnTo>
                        <a:pt x="31" y="485"/>
                      </a:lnTo>
                      <a:close/>
                    </a:path>
                  </a:pathLst>
                </a:custGeom>
                <a:solidFill>
                  <a:schemeClr val="bg2"/>
                </a:solidFill>
                <a:ln w="9525">
                  <a:solidFill>
                    <a:schemeClr val="bg1"/>
                  </a:solidFill>
                  <a:round/>
                  <a:headEnd/>
                  <a:tailEnd/>
                </a:ln>
              </p:spPr>
              <p:txBody>
                <a:bodyPr/>
                <a:lstStyle/>
                <a:p>
                  <a:endParaRPr lang="fi-FI"/>
                </a:p>
              </p:txBody>
            </p:sp>
            <p:sp>
              <p:nvSpPr>
                <p:cNvPr id="2111" name="Freeform 120"/>
                <p:cNvSpPr>
                  <a:spLocks/>
                </p:cNvSpPr>
                <p:nvPr/>
              </p:nvSpPr>
              <p:spPr bwMode="auto">
                <a:xfrm>
                  <a:off x="4009" y="2622"/>
                  <a:ext cx="246" cy="244"/>
                </a:xfrm>
                <a:custGeom>
                  <a:avLst/>
                  <a:gdLst>
                    <a:gd name="T0" fmla="*/ 1188 w 234"/>
                    <a:gd name="T1" fmla="*/ 1651 h 232"/>
                    <a:gd name="T2" fmla="*/ 1102 w 234"/>
                    <a:gd name="T3" fmla="*/ 1568 h 232"/>
                    <a:gd name="T4" fmla="*/ 1051 w 234"/>
                    <a:gd name="T5" fmla="*/ 1411 h 232"/>
                    <a:gd name="T6" fmla="*/ 1000 w 234"/>
                    <a:gd name="T7" fmla="*/ 1348 h 232"/>
                    <a:gd name="T8" fmla="*/ 951 w 234"/>
                    <a:gd name="T9" fmla="*/ 1323 h 232"/>
                    <a:gd name="T10" fmla="*/ 905 w 234"/>
                    <a:gd name="T11" fmla="*/ 1274 h 232"/>
                    <a:gd name="T12" fmla="*/ 926 w 234"/>
                    <a:gd name="T13" fmla="*/ 1178 h 232"/>
                    <a:gd name="T14" fmla="*/ 861 w 234"/>
                    <a:gd name="T15" fmla="*/ 1104 h 232"/>
                    <a:gd name="T16" fmla="*/ 858 w 234"/>
                    <a:gd name="T17" fmla="*/ 987 h 232"/>
                    <a:gd name="T18" fmla="*/ 779 w 234"/>
                    <a:gd name="T19" fmla="*/ 1092 h 232"/>
                    <a:gd name="T20" fmla="*/ 675 w 234"/>
                    <a:gd name="T21" fmla="*/ 1148 h 232"/>
                    <a:gd name="T22" fmla="*/ 549 w 234"/>
                    <a:gd name="T23" fmla="*/ 1104 h 232"/>
                    <a:gd name="T24" fmla="*/ 497 w 234"/>
                    <a:gd name="T25" fmla="*/ 998 h 232"/>
                    <a:gd name="T26" fmla="*/ 495 w 234"/>
                    <a:gd name="T27" fmla="*/ 883 h 232"/>
                    <a:gd name="T28" fmla="*/ 425 w 234"/>
                    <a:gd name="T29" fmla="*/ 799 h 232"/>
                    <a:gd name="T30" fmla="*/ 366 w 234"/>
                    <a:gd name="T31" fmla="*/ 732 h 232"/>
                    <a:gd name="T32" fmla="*/ 315 w 234"/>
                    <a:gd name="T33" fmla="*/ 653 h 232"/>
                    <a:gd name="T34" fmla="*/ 271 w 234"/>
                    <a:gd name="T35" fmla="*/ 573 h 232"/>
                    <a:gd name="T36" fmla="*/ 166 w 234"/>
                    <a:gd name="T37" fmla="*/ 545 h 232"/>
                    <a:gd name="T38" fmla="*/ 129 w 234"/>
                    <a:gd name="T39" fmla="*/ 581 h 232"/>
                    <a:gd name="T40" fmla="*/ 91 w 234"/>
                    <a:gd name="T41" fmla="*/ 474 h 232"/>
                    <a:gd name="T42" fmla="*/ 6 w 234"/>
                    <a:gd name="T43" fmla="*/ 446 h 232"/>
                    <a:gd name="T44" fmla="*/ 0 w 234"/>
                    <a:gd name="T45" fmla="*/ 302 h 232"/>
                    <a:gd name="T46" fmla="*/ 79 w 234"/>
                    <a:gd name="T47" fmla="*/ 231 h 232"/>
                    <a:gd name="T48" fmla="*/ 273 w 234"/>
                    <a:gd name="T49" fmla="*/ 128 h 232"/>
                    <a:gd name="T50" fmla="*/ 331 w 234"/>
                    <a:gd name="T51" fmla="*/ 95 h 232"/>
                    <a:gd name="T52" fmla="*/ 522 w 234"/>
                    <a:gd name="T53" fmla="*/ 0 h 232"/>
                    <a:gd name="T54" fmla="*/ 547 w 234"/>
                    <a:gd name="T55" fmla="*/ 105 h 232"/>
                    <a:gd name="T56" fmla="*/ 653 w 234"/>
                    <a:gd name="T57" fmla="*/ 122 h 232"/>
                    <a:gd name="T58" fmla="*/ 701 w 234"/>
                    <a:gd name="T59" fmla="*/ 212 h 232"/>
                    <a:gd name="T60" fmla="*/ 824 w 234"/>
                    <a:gd name="T61" fmla="*/ 212 h 232"/>
                    <a:gd name="T62" fmla="*/ 948 w 234"/>
                    <a:gd name="T63" fmla="*/ 183 h 232"/>
                    <a:gd name="T64" fmla="*/ 996 w 234"/>
                    <a:gd name="T65" fmla="*/ 128 h 232"/>
                    <a:gd name="T66" fmla="*/ 1051 w 234"/>
                    <a:gd name="T67" fmla="*/ 149 h 232"/>
                    <a:gd name="T68" fmla="*/ 1058 w 234"/>
                    <a:gd name="T69" fmla="*/ 231 h 232"/>
                    <a:gd name="T70" fmla="*/ 1102 w 234"/>
                    <a:gd name="T71" fmla="*/ 202 h 232"/>
                    <a:gd name="T72" fmla="*/ 1139 w 234"/>
                    <a:gd name="T73" fmla="*/ 149 h 232"/>
                    <a:gd name="T74" fmla="*/ 1162 w 234"/>
                    <a:gd name="T75" fmla="*/ 235 h 232"/>
                    <a:gd name="T76" fmla="*/ 1246 w 234"/>
                    <a:gd name="T77" fmla="*/ 260 h 232"/>
                    <a:gd name="T78" fmla="*/ 1334 w 234"/>
                    <a:gd name="T79" fmla="*/ 313 h 232"/>
                    <a:gd name="T80" fmla="*/ 1380 w 234"/>
                    <a:gd name="T81" fmla="*/ 351 h 232"/>
                    <a:gd name="T82" fmla="*/ 1413 w 234"/>
                    <a:gd name="T83" fmla="*/ 425 h 232"/>
                    <a:gd name="T84" fmla="*/ 1344 w 234"/>
                    <a:gd name="T85" fmla="*/ 603 h 232"/>
                    <a:gd name="T86" fmla="*/ 1346 w 234"/>
                    <a:gd name="T87" fmla="*/ 669 h 232"/>
                    <a:gd name="T88" fmla="*/ 1492 w 234"/>
                    <a:gd name="T89" fmla="*/ 702 h 232"/>
                    <a:gd name="T90" fmla="*/ 1599 w 234"/>
                    <a:gd name="T91" fmla="*/ 776 h 232"/>
                    <a:gd name="T92" fmla="*/ 1603 w 234"/>
                    <a:gd name="T93" fmla="*/ 896 h 232"/>
                    <a:gd name="T94" fmla="*/ 1649 w 234"/>
                    <a:gd name="T95" fmla="*/ 1000 h 232"/>
                    <a:gd name="T96" fmla="*/ 1569 w 234"/>
                    <a:gd name="T97" fmla="*/ 1092 h 232"/>
                    <a:gd name="T98" fmla="*/ 1285 w 234"/>
                    <a:gd name="T99" fmla="*/ 1303 h 232"/>
                    <a:gd name="T100" fmla="*/ 1269 w 234"/>
                    <a:gd name="T101" fmla="*/ 1482 h 23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34"/>
                    <a:gd name="T154" fmla="*/ 0 h 232"/>
                    <a:gd name="T155" fmla="*/ 234 w 234"/>
                    <a:gd name="T156" fmla="*/ 232 h 23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34" h="232">
                      <a:moveTo>
                        <a:pt x="182" y="223"/>
                      </a:moveTo>
                      <a:lnTo>
                        <a:pt x="179" y="224"/>
                      </a:lnTo>
                      <a:lnTo>
                        <a:pt x="176" y="227"/>
                      </a:lnTo>
                      <a:lnTo>
                        <a:pt x="173" y="230"/>
                      </a:lnTo>
                      <a:lnTo>
                        <a:pt x="169" y="231"/>
                      </a:lnTo>
                      <a:lnTo>
                        <a:pt x="161" y="232"/>
                      </a:lnTo>
                      <a:lnTo>
                        <a:pt x="158" y="231"/>
                      </a:lnTo>
                      <a:lnTo>
                        <a:pt x="157" y="231"/>
                      </a:lnTo>
                      <a:lnTo>
                        <a:pt x="157" y="230"/>
                      </a:lnTo>
                      <a:lnTo>
                        <a:pt x="157" y="219"/>
                      </a:lnTo>
                      <a:lnTo>
                        <a:pt x="155" y="214"/>
                      </a:lnTo>
                      <a:lnTo>
                        <a:pt x="154" y="209"/>
                      </a:lnTo>
                      <a:lnTo>
                        <a:pt x="153" y="205"/>
                      </a:lnTo>
                      <a:lnTo>
                        <a:pt x="151" y="201"/>
                      </a:lnTo>
                      <a:lnTo>
                        <a:pt x="150" y="197"/>
                      </a:lnTo>
                      <a:lnTo>
                        <a:pt x="150" y="194"/>
                      </a:lnTo>
                      <a:lnTo>
                        <a:pt x="148" y="191"/>
                      </a:lnTo>
                      <a:lnTo>
                        <a:pt x="147" y="190"/>
                      </a:lnTo>
                      <a:lnTo>
                        <a:pt x="146" y="188"/>
                      </a:lnTo>
                      <a:lnTo>
                        <a:pt x="143" y="188"/>
                      </a:lnTo>
                      <a:lnTo>
                        <a:pt x="141" y="188"/>
                      </a:lnTo>
                      <a:lnTo>
                        <a:pt x="140" y="188"/>
                      </a:lnTo>
                      <a:lnTo>
                        <a:pt x="137" y="188"/>
                      </a:lnTo>
                      <a:lnTo>
                        <a:pt x="136" y="185"/>
                      </a:lnTo>
                      <a:lnTo>
                        <a:pt x="136" y="184"/>
                      </a:lnTo>
                      <a:lnTo>
                        <a:pt x="136" y="181"/>
                      </a:lnTo>
                      <a:lnTo>
                        <a:pt x="136" y="180"/>
                      </a:lnTo>
                      <a:lnTo>
                        <a:pt x="135" y="179"/>
                      </a:lnTo>
                      <a:lnTo>
                        <a:pt x="133" y="177"/>
                      </a:lnTo>
                      <a:lnTo>
                        <a:pt x="129" y="177"/>
                      </a:lnTo>
                      <a:lnTo>
                        <a:pt x="128" y="177"/>
                      </a:lnTo>
                      <a:lnTo>
                        <a:pt x="128" y="176"/>
                      </a:lnTo>
                      <a:lnTo>
                        <a:pt x="126" y="174"/>
                      </a:lnTo>
                      <a:lnTo>
                        <a:pt x="128" y="172"/>
                      </a:lnTo>
                      <a:lnTo>
                        <a:pt x="132" y="165"/>
                      </a:lnTo>
                      <a:lnTo>
                        <a:pt x="132" y="163"/>
                      </a:lnTo>
                      <a:lnTo>
                        <a:pt x="130" y="162"/>
                      </a:lnTo>
                      <a:lnTo>
                        <a:pt x="126" y="159"/>
                      </a:lnTo>
                      <a:lnTo>
                        <a:pt x="123" y="158"/>
                      </a:lnTo>
                      <a:lnTo>
                        <a:pt x="123" y="155"/>
                      </a:lnTo>
                      <a:lnTo>
                        <a:pt x="125" y="147"/>
                      </a:lnTo>
                      <a:lnTo>
                        <a:pt x="125" y="141"/>
                      </a:lnTo>
                      <a:lnTo>
                        <a:pt x="125" y="138"/>
                      </a:lnTo>
                      <a:lnTo>
                        <a:pt x="123" y="138"/>
                      </a:lnTo>
                      <a:lnTo>
                        <a:pt x="122" y="137"/>
                      </a:lnTo>
                      <a:lnTo>
                        <a:pt x="119" y="138"/>
                      </a:lnTo>
                      <a:lnTo>
                        <a:pt x="118" y="140"/>
                      </a:lnTo>
                      <a:lnTo>
                        <a:pt x="115" y="144"/>
                      </a:lnTo>
                      <a:lnTo>
                        <a:pt x="112" y="149"/>
                      </a:lnTo>
                      <a:lnTo>
                        <a:pt x="111" y="151"/>
                      </a:lnTo>
                      <a:lnTo>
                        <a:pt x="110" y="152"/>
                      </a:lnTo>
                      <a:lnTo>
                        <a:pt x="107" y="152"/>
                      </a:lnTo>
                      <a:lnTo>
                        <a:pt x="104" y="154"/>
                      </a:lnTo>
                      <a:lnTo>
                        <a:pt x="100" y="158"/>
                      </a:lnTo>
                      <a:lnTo>
                        <a:pt x="97" y="159"/>
                      </a:lnTo>
                      <a:lnTo>
                        <a:pt x="94" y="161"/>
                      </a:lnTo>
                      <a:lnTo>
                        <a:pt x="92" y="161"/>
                      </a:lnTo>
                      <a:lnTo>
                        <a:pt x="88" y="159"/>
                      </a:lnTo>
                      <a:lnTo>
                        <a:pt x="83" y="158"/>
                      </a:lnTo>
                      <a:lnTo>
                        <a:pt x="79" y="155"/>
                      </a:lnTo>
                      <a:lnTo>
                        <a:pt x="76" y="152"/>
                      </a:lnTo>
                      <a:lnTo>
                        <a:pt x="74" y="149"/>
                      </a:lnTo>
                      <a:lnTo>
                        <a:pt x="71" y="144"/>
                      </a:lnTo>
                      <a:lnTo>
                        <a:pt x="71" y="143"/>
                      </a:lnTo>
                      <a:lnTo>
                        <a:pt x="71" y="140"/>
                      </a:lnTo>
                      <a:lnTo>
                        <a:pt x="74" y="136"/>
                      </a:lnTo>
                      <a:lnTo>
                        <a:pt x="74" y="130"/>
                      </a:lnTo>
                      <a:lnTo>
                        <a:pt x="72" y="127"/>
                      </a:lnTo>
                      <a:lnTo>
                        <a:pt x="71" y="125"/>
                      </a:lnTo>
                      <a:lnTo>
                        <a:pt x="70" y="123"/>
                      </a:lnTo>
                      <a:lnTo>
                        <a:pt x="67" y="122"/>
                      </a:lnTo>
                      <a:lnTo>
                        <a:pt x="63" y="119"/>
                      </a:lnTo>
                      <a:lnTo>
                        <a:pt x="61" y="118"/>
                      </a:lnTo>
                      <a:lnTo>
                        <a:pt x="61" y="116"/>
                      </a:lnTo>
                      <a:lnTo>
                        <a:pt x="60" y="111"/>
                      </a:lnTo>
                      <a:lnTo>
                        <a:pt x="60" y="105"/>
                      </a:lnTo>
                      <a:lnTo>
                        <a:pt x="58" y="104"/>
                      </a:lnTo>
                      <a:lnTo>
                        <a:pt x="57" y="102"/>
                      </a:lnTo>
                      <a:lnTo>
                        <a:pt x="54" y="102"/>
                      </a:lnTo>
                      <a:lnTo>
                        <a:pt x="52" y="102"/>
                      </a:lnTo>
                      <a:lnTo>
                        <a:pt x="49" y="102"/>
                      </a:lnTo>
                      <a:lnTo>
                        <a:pt x="47" y="101"/>
                      </a:lnTo>
                      <a:lnTo>
                        <a:pt x="47" y="98"/>
                      </a:lnTo>
                      <a:lnTo>
                        <a:pt x="46" y="93"/>
                      </a:lnTo>
                      <a:lnTo>
                        <a:pt x="45" y="91"/>
                      </a:lnTo>
                      <a:lnTo>
                        <a:pt x="45" y="90"/>
                      </a:lnTo>
                      <a:lnTo>
                        <a:pt x="43" y="87"/>
                      </a:lnTo>
                      <a:lnTo>
                        <a:pt x="42" y="86"/>
                      </a:lnTo>
                      <a:lnTo>
                        <a:pt x="40" y="84"/>
                      </a:lnTo>
                      <a:lnTo>
                        <a:pt x="39" y="80"/>
                      </a:lnTo>
                      <a:lnTo>
                        <a:pt x="38" y="78"/>
                      </a:lnTo>
                      <a:lnTo>
                        <a:pt x="36" y="76"/>
                      </a:lnTo>
                      <a:lnTo>
                        <a:pt x="34" y="76"/>
                      </a:lnTo>
                      <a:lnTo>
                        <a:pt x="28" y="75"/>
                      </a:lnTo>
                      <a:lnTo>
                        <a:pt x="25" y="76"/>
                      </a:lnTo>
                      <a:lnTo>
                        <a:pt x="24" y="78"/>
                      </a:lnTo>
                      <a:lnTo>
                        <a:pt x="23" y="79"/>
                      </a:lnTo>
                      <a:lnTo>
                        <a:pt x="23" y="82"/>
                      </a:lnTo>
                      <a:lnTo>
                        <a:pt x="21" y="82"/>
                      </a:lnTo>
                      <a:lnTo>
                        <a:pt x="20" y="82"/>
                      </a:lnTo>
                      <a:lnTo>
                        <a:pt x="18" y="80"/>
                      </a:lnTo>
                      <a:lnTo>
                        <a:pt x="17" y="79"/>
                      </a:lnTo>
                      <a:lnTo>
                        <a:pt x="16" y="72"/>
                      </a:lnTo>
                      <a:lnTo>
                        <a:pt x="14" y="67"/>
                      </a:lnTo>
                      <a:lnTo>
                        <a:pt x="13" y="67"/>
                      </a:lnTo>
                      <a:lnTo>
                        <a:pt x="10" y="68"/>
                      </a:lnTo>
                      <a:lnTo>
                        <a:pt x="9" y="68"/>
                      </a:lnTo>
                      <a:lnTo>
                        <a:pt x="7" y="68"/>
                      </a:lnTo>
                      <a:lnTo>
                        <a:pt x="7" y="65"/>
                      </a:lnTo>
                      <a:lnTo>
                        <a:pt x="6" y="62"/>
                      </a:lnTo>
                      <a:lnTo>
                        <a:pt x="6" y="54"/>
                      </a:lnTo>
                      <a:lnTo>
                        <a:pt x="5" y="50"/>
                      </a:lnTo>
                      <a:lnTo>
                        <a:pt x="3" y="47"/>
                      </a:lnTo>
                      <a:lnTo>
                        <a:pt x="2" y="46"/>
                      </a:lnTo>
                      <a:lnTo>
                        <a:pt x="0" y="43"/>
                      </a:lnTo>
                      <a:lnTo>
                        <a:pt x="0" y="42"/>
                      </a:lnTo>
                      <a:lnTo>
                        <a:pt x="0" y="39"/>
                      </a:lnTo>
                      <a:lnTo>
                        <a:pt x="0" y="35"/>
                      </a:lnTo>
                      <a:lnTo>
                        <a:pt x="0" y="33"/>
                      </a:lnTo>
                      <a:lnTo>
                        <a:pt x="10" y="32"/>
                      </a:lnTo>
                      <a:lnTo>
                        <a:pt x="20" y="29"/>
                      </a:lnTo>
                      <a:lnTo>
                        <a:pt x="23" y="21"/>
                      </a:lnTo>
                      <a:lnTo>
                        <a:pt x="29" y="21"/>
                      </a:lnTo>
                      <a:lnTo>
                        <a:pt x="35" y="21"/>
                      </a:lnTo>
                      <a:lnTo>
                        <a:pt x="40" y="19"/>
                      </a:lnTo>
                      <a:lnTo>
                        <a:pt x="43" y="19"/>
                      </a:lnTo>
                      <a:lnTo>
                        <a:pt x="46" y="18"/>
                      </a:lnTo>
                      <a:lnTo>
                        <a:pt x="47" y="17"/>
                      </a:lnTo>
                      <a:lnTo>
                        <a:pt x="47" y="15"/>
                      </a:lnTo>
                      <a:lnTo>
                        <a:pt x="47" y="13"/>
                      </a:lnTo>
                      <a:lnTo>
                        <a:pt x="49" y="11"/>
                      </a:lnTo>
                      <a:lnTo>
                        <a:pt x="58" y="4"/>
                      </a:lnTo>
                      <a:lnTo>
                        <a:pt x="67" y="0"/>
                      </a:lnTo>
                      <a:lnTo>
                        <a:pt x="71" y="0"/>
                      </a:lnTo>
                      <a:lnTo>
                        <a:pt x="75" y="0"/>
                      </a:lnTo>
                      <a:lnTo>
                        <a:pt x="75" y="4"/>
                      </a:lnTo>
                      <a:lnTo>
                        <a:pt x="75" y="8"/>
                      </a:lnTo>
                      <a:lnTo>
                        <a:pt x="76" y="13"/>
                      </a:lnTo>
                      <a:lnTo>
                        <a:pt x="76" y="14"/>
                      </a:lnTo>
                      <a:lnTo>
                        <a:pt x="78" y="15"/>
                      </a:lnTo>
                      <a:lnTo>
                        <a:pt x="81" y="18"/>
                      </a:lnTo>
                      <a:lnTo>
                        <a:pt x="83" y="18"/>
                      </a:lnTo>
                      <a:lnTo>
                        <a:pt x="86" y="19"/>
                      </a:lnTo>
                      <a:lnTo>
                        <a:pt x="90" y="18"/>
                      </a:lnTo>
                      <a:lnTo>
                        <a:pt x="93" y="18"/>
                      </a:lnTo>
                      <a:lnTo>
                        <a:pt x="93" y="19"/>
                      </a:lnTo>
                      <a:lnTo>
                        <a:pt x="93" y="24"/>
                      </a:lnTo>
                      <a:lnTo>
                        <a:pt x="94" y="26"/>
                      </a:lnTo>
                      <a:lnTo>
                        <a:pt x="96" y="29"/>
                      </a:lnTo>
                      <a:lnTo>
                        <a:pt x="99" y="29"/>
                      </a:lnTo>
                      <a:lnTo>
                        <a:pt x="104" y="31"/>
                      </a:lnTo>
                      <a:lnTo>
                        <a:pt x="111" y="31"/>
                      </a:lnTo>
                      <a:lnTo>
                        <a:pt x="114" y="31"/>
                      </a:lnTo>
                      <a:lnTo>
                        <a:pt x="115" y="29"/>
                      </a:lnTo>
                      <a:lnTo>
                        <a:pt x="118" y="29"/>
                      </a:lnTo>
                      <a:lnTo>
                        <a:pt x="121" y="28"/>
                      </a:lnTo>
                      <a:lnTo>
                        <a:pt x="125" y="25"/>
                      </a:lnTo>
                      <a:lnTo>
                        <a:pt x="130" y="25"/>
                      </a:lnTo>
                      <a:lnTo>
                        <a:pt x="133" y="26"/>
                      </a:lnTo>
                      <a:lnTo>
                        <a:pt x="135" y="26"/>
                      </a:lnTo>
                      <a:lnTo>
                        <a:pt x="136" y="26"/>
                      </a:lnTo>
                      <a:lnTo>
                        <a:pt x="137" y="25"/>
                      </a:lnTo>
                      <a:lnTo>
                        <a:pt x="139" y="22"/>
                      </a:lnTo>
                      <a:lnTo>
                        <a:pt x="139" y="19"/>
                      </a:lnTo>
                      <a:lnTo>
                        <a:pt x="141" y="19"/>
                      </a:lnTo>
                      <a:lnTo>
                        <a:pt x="144" y="19"/>
                      </a:lnTo>
                      <a:lnTo>
                        <a:pt x="147" y="19"/>
                      </a:lnTo>
                      <a:lnTo>
                        <a:pt x="148" y="19"/>
                      </a:lnTo>
                      <a:lnTo>
                        <a:pt x="148" y="21"/>
                      </a:lnTo>
                      <a:lnTo>
                        <a:pt x="150" y="22"/>
                      </a:lnTo>
                      <a:lnTo>
                        <a:pt x="148" y="25"/>
                      </a:lnTo>
                      <a:lnTo>
                        <a:pt x="148" y="26"/>
                      </a:lnTo>
                      <a:lnTo>
                        <a:pt x="148" y="29"/>
                      </a:lnTo>
                      <a:lnTo>
                        <a:pt x="150" y="31"/>
                      </a:lnTo>
                      <a:lnTo>
                        <a:pt x="151" y="32"/>
                      </a:lnTo>
                      <a:lnTo>
                        <a:pt x="154" y="32"/>
                      </a:lnTo>
                      <a:lnTo>
                        <a:pt x="157" y="32"/>
                      </a:lnTo>
                      <a:lnTo>
                        <a:pt x="157" y="31"/>
                      </a:lnTo>
                      <a:lnTo>
                        <a:pt x="157" y="29"/>
                      </a:lnTo>
                      <a:lnTo>
                        <a:pt x="157" y="28"/>
                      </a:lnTo>
                      <a:lnTo>
                        <a:pt x="157" y="25"/>
                      </a:lnTo>
                      <a:lnTo>
                        <a:pt x="157" y="22"/>
                      </a:lnTo>
                      <a:lnTo>
                        <a:pt x="158" y="22"/>
                      </a:lnTo>
                      <a:lnTo>
                        <a:pt x="159" y="22"/>
                      </a:lnTo>
                      <a:lnTo>
                        <a:pt x="162" y="22"/>
                      </a:lnTo>
                      <a:lnTo>
                        <a:pt x="164" y="24"/>
                      </a:lnTo>
                      <a:lnTo>
                        <a:pt x="166" y="26"/>
                      </a:lnTo>
                      <a:lnTo>
                        <a:pt x="166" y="29"/>
                      </a:lnTo>
                      <a:lnTo>
                        <a:pt x="166" y="31"/>
                      </a:lnTo>
                      <a:lnTo>
                        <a:pt x="166" y="33"/>
                      </a:lnTo>
                      <a:lnTo>
                        <a:pt x="166" y="35"/>
                      </a:lnTo>
                      <a:lnTo>
                        <a:pt x="168" y="37"/>
                      </a:lnTo>
                      <a:lnTo>
                        <a:pt x="171" y="39"/>
                      </a:lnTo>
                      <a:lnTo>
                        <a:pt x="173" y="39"/>
                      </a:lnTo>
                      <a:lnTo>
                        <a:pt x="177" y="37"/>
                      </a:lnTo>
                      <a:lnTo>
                        <a:pt x="186" y="37"/>
                      </a:lnTo>
                      <a:lnTo>
                        <a:pt x="189" y="39"/>
                      </a:lnTo>
                      <a:lnTo>
                        <a:pt x="190" y="42"/>
                      </a:lnTo>
                      <a:lnTo>
                        <a:pt x="190" y="43"/>
                      </a:lnTo>
                      <a:lnTo>
                        <a:pt x="189" y="44"/>
                      </a:lnTo>
                      <a:lnTo>
                        <a:pt x="189" y="46"/>
                      </a:lnTo>
                      <a:lnTo>
                        <a:pt x="190" y="49"/>
                      </a:lnTo>
                      <a:lnTo>
                        <a:pt x="191" y="50"/>
                      </a:lnTo>
                      <a:lnTo>
                        <a:pt x="194" y="49"/>
                      </a:lnTo>
                      <a:lnTo>
                        <a:pt x="197" y="49"/>
                      </a:lnTo>
                      <a:lnTo>
                        <a:pt x="200" y="50"/>
                      </a:lnTo>
                      <a:lnTo>
                        <a:pt x="200" y="51"/>
                      </a:lnTo>
                      <a:lnTo>
                        <a:pt x="200" y="54"/>
                      </a:lnTo>
                      <a:lnTo>
                        <a:pt x="200" y="57"/>
                      </a:lnTo>
                      <a:lnTo>
                        <a:pt x="200" y="60"/>
                      </a:lnTo>
                      <a:lnTo>
                        <a:pt x="200" y="65"/>
                      </a:lnTo>
                      <a:lnTo>
                        <a:pt x="198" y="69"/>
                      </a:lnTo>
                      <a:lnTo>
                        <a:pt x="195" y="76"/>
                      </a:lnTo>
                      <a:lnTo>
                        <a:pt x="193" y="82"/>
                      </a:lnTo>
                      <a:lnTo>
                        <a:pt x="190" y="84"/>
                      </a:lnTo>
                      <a:lnTo>
                        <a:pt x="190" y="86"/>
                      </a:lnTo>
                      <a:lnTo>
                        <a:pt x="189" y="87"/>
                      </a:lnTo>
                      <a:lnTo>
                        <a:pt x="189" y="90"/>
                      </a:lnTo>
                      <a:lnTo>
                        <a:pt x="190" y="93"/>
                      </a:lnTo>
                      <a:lnTo>
                        <a:pt x="191" y="94"/>
                      </a:lnTo>
                      <a:lnTo>
                        <a:pt x="194" y="94"/>
                      </a:lnTo>
                      <a:lnTo>
                        <a:pt x="200" y="96"/>
                      </a:lnTo>
                      <a:lnTo>
                        <a:pt x="205" y="97"/>
                      </a:lnTo>
                      <a:lnTo>
                        <a:pt x="209" y="98"/>
                      </a:lnTo>
                      <a:lnTo>
                        <a:pt x="212" y="98"/>
                      </a:lnTo>
                      <a:lnTo>
                        <a:pt x="215" y="98"/>
                      </a:lnTo>
                      <a:lnTo>
                        <a:pt x="218" y="97"/>
                      </a:lnTo>
                      <a:lnTo>
                        <a:pt x="222" y="101"/>
                      </a:lnTo>
                      <a:lnTo>
                        <a:pt x="224" y="104"/>
                      </a:lnTo>
                      <a:lnTo>
                        <a:pt x="227" y="108"/>
                      </a:lnTo>
                      <a:lnTo>
                        <a:pt x="231" y="112"/>
                      </a:lnTo>
                      <a:lnTo>
                        <a:pt x="233" y="115"/>
                      </a:lnTo>
                      <a:lnTo>
                        <a:pt x="233" y="119"/>
                      </a:lnTo>
                      <a:lnTo>
                        <a:pt x="231" y="122"/>
                      </a:lnTo>
                      <a:lnTo>
                        <a:pt x="229" y="125"/>
                      </a:lnTo>
                      <a:lnTo>
                        <a:pt x="229" y="127"/>
                      </a:lnTo>
                      <a:lnTo>
                        <a:pt x="227" y="133"/>
                      </a:lnTo>
                      <a:lnTo>
                        <a:pt x="229" y="136"/>
                      </a:lnTo>
                      <a:lnTo>
                        <a:pt x="231" y="138"/>
                      </a:lnTo>
                      <a:lnTo>
                        <a:pt x="234" y="141"/>
                      </a:lnTo>
                      <a:lnTo>
                        <a:pt x="234" y="143"/>
                      </a:lnTo>
                      <a:lnTo>
                        <a:pt x="234" y="145"/>
                      </a:lnTo>
                      <a:lnTo>
                        <a:pt x="233" y="147"/>
                      </a:lnTo>
                      <a:lnTo>
                        <a:pt x="229" y="149"/>
                      </a:lnTo>
                      <a:lnTo>
                        <a:pt x="223" y="151"/>
                      </a:lnTo>
                      <a:lnTo>
                        <a:pt x="218" y="154"/>
                      </a:lnTo>
                      <a:lnTo>
                        <a:pt x="212" y="158"/>
                      </a:lnTo>
                      <a:lnTo>
                        <a:pt x="198" y="159"/>
                      </a:lnTo>
                      <a:lnTo>
                        <a:pt x="190" y="172"/>
                      </a:lnTo>
                      <a:lnTo>
                        <a:pt x="184" y="183"/>
                      </a:lnTo>
                      <a:lnTo>
                        <a:pt x="182" y="188"/>
                      </a:lnTo>
                      <a:lnTo>
                        <a:pt x="180" y="192"/>
                      </a:lnTo>
                      <a:lnTo>
                        <a:pt x="179" y="198"/>
                      </a:lnTo>
                      <a:lnTo>
                        <a:pt x="179" y="202"/>
                      </a:lnTo>
                      <a:lnTo>
                        <a:pt x="180" y="206"/>
                      </a:lnTo>
                      <a:lnTo>
                        <a:pt x="182" y="210"/>
                      </a:lnTo>
                      <a:lnTo>
                        <a:pt x="184" y="216"/>
                      </a:lnTo>
                      <a:lnTo>
                        <a:pt x="184" y="219"/>
                      </a:lnTo>
                      <a:lnTo>
                        <a:pt x="182" y="223"/>
                      </a:lnTo>
                      <a:close/>
                    </a:path>
                  </a:pathLst>
                </a:custGeom>
                <a:solidFill>
                  <a:schemeClr val="accent2"/>
                </a:solidFill>
                <a:ln w="9525">
                  <a:solidFill>
                    <a:schemeClr val="bg1"/>
                  </a:solidFill>
                  <a:round/>
                  <a:headEnd/>
                  <a:tailEnd/>
                </a:ln>
              </p:spPr>
              <p:txBody>
                <a:bodyPr/>
                <a:lstStyle/>
                <a:p>
                  <a:endParaRPr lang="fi-FI"/>
                </a:p>
              </p:txBody>
            </p:sp>
            <p:sp>
              <p:nvSpPr>
                <p:cNvPr id="2112" name="Freeform 121"/>
                <p:cNvSpPr>
                  <a:spLocks/>
                </p:cNvSpPr>
                <p:nvPr/>
              </p:nvSpPr>
              <p:spPr bwMode="auto">
                <a:xfrm>
                  <a:off x="4429" y="2974"/>
                  <a:ext cx="545" cy="281"/>
                </a:xfrm>
                <a:custGeom>
                  <a:avLst/>
                  <a:gdLst>
                    <a:gd name="T0" fmla="*/ 6 w 519"/>
                    <a:gd name="T1" fmla="*/ 923 h 268"/>
                    <a:gd name="T2" fmla="*/ 4 w 519"/>
                    <a:gd name="T3" fmla="*/ 1066 h 268"/>
                    <a:gd name="T4" fmla="*/ 200 w 519"/>
                    <a:gd name="T5" fmla="*/ 1101 h 268"/>
                    <a:gd name="T6" fmla="*/ 269 w 519"/>
                    <a:gd name="T7" fmla="*/ 1213 h 268"/>
                    <a:gd name="T8" fmla="*/ 383 w 519"/>
                    <a:gd name="T9" fmla="*/ 1213 h 268"/>
                    <a:gd name="T10" fmla="*/ 512 w 519"/>
                    <a:gd name="T11" fmla="*/ 1213 h 268"/>
                    <a:gd name="T12" fmla="*/ 679 w 519"/>
                    <a:gd name="T13" fmla="*/ 1204 h 268"/>
                    <a:gd name="T14" fmla="*/ 946 w 519"/>
                    <a:gd name="T15" fmla="*/ 1229 h 268"/>
                    <a:gd name="T16" fmla="*/ 1183 w 519"/>
                    <a:gd name="T17" fmla="*/ 1204 h 268"/>
                    <a:gd name="T18" fmla="*/ 1150 w 519"/>
                    <a:gd name="T19" fmla="*/ 1269 h 268"/>
                    <a:gd name="T20" fmla="*/ 1209 w 519"/>
                    <a:gd name="T21" fmla="*/ 1387 h 268"/>
                    <a:gd name="T22" fmla="*/ 1412 w 519"/>
                    <a:gd name="T23" fmla="*/ 1511 h 268"/>
                    <a:gd name="T24" fmla="*/ 1717 w 519"/>
                    <a:gd name="T25" fmla="*/ 1566 h 268"/>
                    <a:gd name="T26" fmla="*/ 1972 w 519"/>
                    <a:gd name="T27" fmla="*/ 1600 h 268"/>
                    <a:gd name="T28" fmla="*/ 2195 w 519"/>
                    <a:gd name="T29" fmla="*/ 1677 h 268"/>
                    <a:gd name="T30" fmla="*/ 2389 w 519"/>
                    <a:gd name="T31" fmla="*/ 1645 h 268"/>
                    <a:gd name="T32" fmla="*/ 2509 w 519"/>
                    <a:gd name="T33" fmla="*/ 1584 h 268"/>
                    <a:gd name="T34" fmla="*/ 2566 w 519"/>
                    <a:gd name="T35" fmla="*/ 1577 h 268"/>
                    <a:gd name="T36" fmla="*/ 2700 w 519"/>
                    <a:gd name="T37" fmla="*/ 1566 h 268"/>
                    <a:gd name="T38" fmla="*/ 2850 w 519"/>
                    <a:gd name="T39" fmla="*/ 1525 h 268"/>
                    <a:gd name="T40" fmla="*/ 2914 w 519"/>
                    <a:gd name="T41" fmla="*/ 1483 h 268"/>
                    <a:gd name="T42" fmla="*/ 3080 w 519"/>
                    <a:gd name="T43" fmla="*/ 1337 h 268"/>
                    <a:gd name="T44" fmla="*/ 3117 w 519"/>
                    <a:gd name="T45" fmla="*/ 1170 h 268"/>
                    <a:gd name="T46" fmla="*/ 3126 w 519"/>
                    <a:gd name="T47" fmla="*/ 1066 h 268"/>
                    <a:gd name="T48" fmla="*/ 3126 w 519"/>
                    <a:gd name="T49" fmla="*/ 968 h 268"/>
                    <a:gd name="T50" fmla="*/ 3321 w 519"/>
                    <a:gd name="T51" fmla="*/ 913 h 268"/>
                    <a:gd name="T52" fmla="*/ 3407 w 519"/>
                    <a:gd name="T53" fmla="*/ 915 h 268"/>
                    <a:gd name="T54" fmla="*/ 3445 w 519"/>
                    <a:gd name="T55" fmla="*/ 800 h 268"/>
                    <a:gd name="T56" fmla="*/ 3465 w 519"/>
                    <a:gd name="T57" fmla="*/ 657 h 268"/>
                    <a:gd name="T58" fmla="*/ 3407 w 519"/>
                    <a:gd name="T59" fmla="*/ 492 h 268"/>
                    <a:gd name="T60" fmla="*/ 3375 w 519"/>
                    <a:gd name="T61" fmla="*/ 230 h 268"/>
                    <a:gd name="T62" fmla="*/ 3216 w 519"/>
                    <a:gd name="T63" fmla="*/ 152 h 268"/>
                    <a:gd name="T64" fmla="*/ 3009 w 519"/>
                    <a:gd name="T65" fmla="*/ 159 h 268"/>
                    <a:gd name="T66" fmla="*/ 2899 w 519"/>
                    <a:gd name="T67" fmla="*/ 109 h 268"/>
                    <a:gd name="T68" fmla="*/ 2776 w 519"/>
                    <a:gd name="T69" fmla="*/ 9 h 268"/>
                    <a:gd name="T70" fmla="*/ 2569 w 519"/>
                    <a:gd name="T71" fmla="*/ 4 h 268"/>
                    <a:gd name="T72" fmla="*/ 2483 w 519"/>
                    <a:gd name="T73" fmla="*/ 1 h 268"/>
                    <a:gd name="T74" fmla="*/ 2420 w 519"/>
                    <a:gd name="T75" fmla="*/ 109 h 268"/>
                    <a:gd name="T76" fmla="*/ 2331 w 519"/>
                    <a:gd name="T77" fmla="*/ 253 h 268"/>
                    <a:gd name="T78" fmla="*/ 2244 w 519"/>
                    <a:gd name="T79" fmla="*/ 243 h 268"/>
                    <a:gd name="T80" fmla="*/ 2088 w 519"/>
                    <a:gd name="T81" fmla="*/ 167 h 268"/>
                    <a:gd name="T82" fmla="*/ 1971 w 519"/>
                    <a:gd name="T83" fmla="*/ 94 h 268"/>
                    <a:gd name="T84" fmla="*/ 1878 w 519"/>
                    <a:gd name="T85" fmla="*/ 255 h 268"/>
                    <a:gd name="T86" fmla="*/ 1702 w 519"/>
                    <a:gd name="T87" fmla="*/ 320 h 268"/>
                    <a:gd name="T88" fmla="*/ 1510 w 519"/>
                    <a:gd name="T89" fmla="*/ 492 h 268"/>
                    <a:gd name="T90" fmla="*/ 1501 w 519"/>
                    <a:gd name="T91" fmla="*/ 602 h 268"/>
                    <a:gd name="T92" fmla="*/ 1554 w 519"/>
                    <a:gd name="T93" fmla="*/ 794 h 268"/>
                    <a:gd name="T94" fmla="*/ 1551 w 519"/>
                    <a:gd name="T95" fmla="*/ 915 h 268"/>
                    <a:gd name="T96" fmla="*/ 1466 w 519"/>
                    <a:gd name="T97" fmla="*/ 839 h 268"/>
                    <a:gd name="T98" fmla="*/ 1357 w 519"/>
                    <a:gd name="T99" fmla="*/ 800 h 268"/>
                    <a:gd name="T100" fmla="*/ 1281 w 519"/>
                    <a:gd name="T101" fmla="*/ 786 h 268"/>
                    <a:gd name="T102" fmla="*/ 1208 w 519"/>
                    <a:gd name="T103" fmla="*/ 800 h 268"/>
                    <a:gd name="T104" fmla="*/ 1043 w 519"/>
                    <a:gd name="T105" fmla="*/ 824 h 268"/>
                    <a:gd name="T106" fmla="*/ 841 w 519"/>
                    <a:gd name="T107" fmla="*/ 865 h 268"/>
                    <a:gd name="T108" fmla="*/ 610 w 519"/>
                    <a:gd name="T109" fmla="*/ 865 h 268"/>
                    <a:gd name="T110" fmla="*/ 610 w 519"/>
                    <a:gd name="T111" fmla="*/ 800 h 268"/>
                    <a:gd name="T112" fmla="*/ 483 w 519"/>
                    <a:gd name="T113" fmla="*/ 824 h 268"/>
                    <a:gd name="T114" fmla="*/ 417 w 519"/>
                    <a:gd name="T115" fmla="*/ 829 h 268"/>
                    <a:gd name="T116" fmla="*/ 343 w 519"/>
                    <a:gd name="T117" fmla="*/ 957 h 268"/>
                    <a:gd name="T118" fmla="*/ 235 w 519"/>
                    <a:gd name="T119" fmla="*/ 873 h 268"/>
                    <a:gd name="T120" fmla="*/ 8 w 519"/>
                    <a:gd name="T121" fmla="*/ 787 h 2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19"/>
                    <a:gd name="T184" fmla="*/ 0 h 268"/>
                    <a:gd name="T185" fmla="*/ 519 w 519"/>
                    <a:gd name="T186" fmla="*/ 268 h 2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19" h="268">
                      <a:moveTo>
                        <a:pt x="3" y="122"/>
                      </a:moveTo>
                      <a:lnTo>
                        <a:pt x="2" y="123"/>
                      </a:lnTo>
                      <a:lnTo>
                        <a:pt x="2" y="126"/>
                      </a:lnTo>
                      <a:lnTo>
                        <a:pt x="2" y="131"/>
                      </a:lnTo>
                      <a:lnTo>
                        <a:pt x="2" y="137"/>
                      </a:lnTo>
                      <a:lnTo>
                        <a:pt x="2" y="138"/>
                      </a:lnTo>
                      <a:lnTo>
                        <a:pt x="0" y="141"/>
                      </a:lnTo>
                      <a:lnTo>
                        <a:pt x="2" y="142"/>
                      </a:lnTo>
                      <a:lnTo>
                        <a:pt x="4" y="144"/>
                      </a:lnTo>
                      <a:lnTo>
                        <a:pt x="6" y="146"/>
                      </a:lnTo>
                      <a:lnTo>
                        <a:pt x="7" y="149"/>
                      </a:lnTo>
                      <a:lnTo>
                        <a:pt x="6" y="151"/>
                      </a:lnTo>
                      <a:lnTo>
                        <a:pt x="6" y="153"/>
                      </a:lnTo>
                      <a:lnTo>
                        <a:pt x="4" y="155"/>
                      </a:lnTo>
                      <a:lnTo>
                        <a:pt x="3" y="157"/>
                      </a:lnTo>
                      <a:lnTo>
                        <a:pt x="4" y="159"/>
                      </a:lnTo>
                      <a:lnTo>
                        <a:pt x="4" y="160"/>
                      </a:lnTo>
                      <a:lnTo>
                        <a:pt x="6" y="163"/>
                      </a:lnTo>
                      <a:lnTo>
                        <a:pt x="6" y="166"/>
                      </a:lnTo>
                      <a:lnTo>
                        <a:pt x="4" y="169"/>
                      </a:lnTo>
                      <a:lnTo>
                        <a:pt x="3" y="171"/>
                      </a:lnTo>
                      <a:lnTo>
                        <a:pt x="7" y="174"/>
                      </a:lnTo>
                      <a:lnTo>
                        <a:pt x="10" y="177"/>
                      </a:lnTo>
                      <a:lnTo>
                        <a:pt x="13" y="175"/>
                      </a:lnTo>
                      <a:lnTo>
                        <a:pt x="17" y="173"/>
                      </a:lnTo>
                      <a:lnTo>
                        <a:pt x="21" y="171"/>
                      </a:lnTo>
                      <a:lnTo>
                        <a:pt x="24" y="170"/>
                      </a:lnTo>
                      <a:lnTo>
                        <a:pt x="24" y="171"/>
                      </a:lnTo>
                      <a:lnTo>
                        <a:pt x="26" y="171"/>
                      </a:lnTo>
                      <a:lnTo>
                        <a:pt x="29" y="173"/>
                      </a:lnTo>
                      <a:lnTo>
                        <a:pt x="33" y="174"/>
                      </a:lnTo>
                      <a:lnTo>
                        <a:pt x="35" y="175"/>
                      </a:lnTo>
                      <a:lnTo>
                        <a:pt x="35" y="177"/>
                      </a:lnTo>
                      <a:lnTo>
                        <a:pt x="35" y="180"/>
                      </a:lnTo>
                      <a:lnTo>
                        <a:pt x="35" y="181"/>
                      </a:lnTo>
                      <a:lnTo>
                        <a:pt x="36" y="184"/>
                      </a:lnTo>
                      <a:lnTo>
                        <a:pt x="36" y="187"/>
                      </a:lnTo>
                      <a:lnTo>
                        <a:pt x="38" y="188"/>
                      </a:lnTo>
                      <a:lnTo>
                        <a:pt x="39" y="189"/>
                      </a:lnTo>
                      <a:lnTo>
                        <a:pt x="40" y="191"/>
                      </a:lnTo>
                      <a:lnTo>
                        <a:pt x="43" y="192"/>
                      </a:lnTo>
                      <a:lnTo>
                        <a:pt x="44" y="191"/>
                      </a:lnTo>
                      <a:lnTo>
                        <a:pt x="46" y="191"/>
                      </a:lnTo>
                      <a:lnTo>
                        <a:pt x="46" y="189"/>
                      </a:lnTo>
                      <a:lnTo>
                        <a:pt x="47" y="188"/>
                      </a:lnTo>
                      <a:lnTo>
                        <a:pt x="49" y="187"/>
                      </a:lnTo>
                      <a:lnTo>
                        <a:pt x="50" y="187"/>
                      </a:lnTo>
                      <a:lnTo>
                        <a:pt x="53" y="187"/>
                      </a:lnTo>
                      <a:lnTo>
                        <a:pt x="57" y="189"/>
                      </a:lnTo>
                      <a:lnTo>
                        <a:pt x="57" y="191"/>
                      </a:lnTo>
                      <a:lnTo>
                        <a:pt x="57" y="192"/>
                      </a:lnTo>
                      <a:lnTo>
                        <a:pt x="58" y="195"/>
                      </a:lnTo>
                      <a:lnTo>
                        <a:pt x="58" y="196"/>
                      </a:lnTo>
                      <a:lnTo>
                        <a:pt x="57" y="199"/>
                      </a:lnTo>
                      <a:lnTo>
                        <a:pt x="55" y="203"/>
                      </a:lnTo>
                      <a:lnTo>
                        <a:pt x="69" y="189"/>
                      </a:lnTo>
                      <a:lnTo>
                        <a:pt x="71" y="188"/>
                      </a:lnTo>
                      <a:lnTo>
                        <a:pt x="72" y="188"/>
                      </a:lnTo>
                      <a:lnTo>
                        <a:pt x="73" y="189"/>
                      </a:lnTo>
                      <a:lnTo>
                        <a:pt x="76" y="191"/>
                      </a:lnTo>
                      <a:lnTo>
                        <a:pt x="78" y="193"/>
                      </a:lnTo>
                      <a:lnTo>
                        <a:pt x="85" y="195"/>
                      </a:lnTo>
                      <a:lnTo>
                        <a:pt x="87" y="196"/>
                      </a:lnTo>
                      <a:lnTo>
                        <a:pt x="91" y="196"/>
                      </a:lnTo>
                      <a:lnTo>
                        <a:pt x="94" y="196"/>
                      </a:lnTo>
                      <a:lnTo>
                        <a:pt x="96" y="195"/>
                      </a:lnTo>
                      <a:lnTo>
                        <a:pt x="97" y="193"/>
                      </a:lnTo>
                      <a:lnTo>
                        <a:pt x="98" y="192"/>
                      </a:lnTo>
                      <a:lnTo>
                        <a:pt x="98" y="189"/>
                      </a:lnTo>
                      <a:lnTo>
                        <a:pt x="101" y="188"/>
                      </a:lnTo>
                      <a:lnTo>
                        <a:pt x="103" y="188"/>
                      </a:lnTo>
                      <a:lnTo>
                        <a:pt x="104" y="188"/>
                      </a:lnTo>
                      <a:lnTo>
                        <a:pt x="105" y="188"/>
                      </a:lnTo>
                      <a:lnTo>
                        <a:pt x="107" y="188"/>
                      </a:lnTo>
                      <a:lnTo>
                        <a:pt x="109" y="191"/>
                      </a:lnTo>
                      <a:lnTo>
                        <a:pt x="112" y="192"/>
                      </a:lnTo>
                      <a:lnTo>
                        <a:pt x="125" y="193"/>
                      </a:lnTo>
                      <a:lnTo>
                        <a:pt x="129" y="195"/>
                      </a:lnTo>
                      <a:lnTo>
                        <a:pt x="133" y="195"/>
                      </a:lnTo>
                      <a:lnTo>
                        <a:pt x="140" y="195"/>
                      </a:lnTo>
                      <a:lnTo>
                        <a:pt x="145" y="195"/>
                      </a:lnTo>
                      <a:lnTo>
                        <a:pt x="147" y="193"/>
                      </a:lnTo>
                      <a:lnTo>
                        <a:pt x="150" y="193"/>
                      </a:lnTo>
                      <a:lnTo>
                        <a:pt x="154" y="192"/>
                      </a:lnTo>
                      <a:lnTo>
                        <a:pt x="158" y="191"/>
                      </a:lnTo>
                      <a:lnTo>
                        <a:pt x="162" y="191"/>
                      </a:lnTo>
                      <a:lnTo>
                        <a:pt x="168" y="191"/>
                      </a:lnTo>
                      <a:lnTo>
                        <a:pt x="169" y="191"/>
                      </a:lnTo>
                      <a:lnTo>
                        <a:pt x="172" y="189"/>
                      </a:lnTo>
                      <a:lnTo>
                        <a:pt x="177" y="188"/>
                      </a:lnTo>
                      <a:lnTo>
                        <a:pt x="181" y="187"/>
                      </a:lnTo>
                      <a:lnTo>
                        <a:pt x="183" y="187"/>
                      </a:lnTo>
                      <a:lnTo>
                        <a:pt x="183" y="189"/>
                      </a:lnTo>
                      <a:lnTo>
                        <a:pt x="183" y="192"/>
                      </a:lnTo>
                      <a:lnTo>
                        <a:pt x="183" y="195"/>
                      </a:lnTo>
                      <a:lnTo>
                        <a:pt x="180" y="196"/>
                      </a:lnTo>
                      <a:lnTo>
                        <a:pt x="179" y="196"/>
                      </a:lnTo>
                      <a:lnTo>
                        <a:pt x="176" y="198"/>
                      </a:lnTo>
                      <a:lnTo>
                        <a:pt x="173" y="198"/>
                      </a:lnTo>
                      <a:lnTo>
                        <a:pt x="170" y="199"/>
                      </a:lnTo>
                      <a:lnTo>
                        <a:pt x="169" y="200"/>
                      </a:lnTo>
                      <a:lnTo>
                        <a:pt x="169" y="202"/>
                      </a:lnTo>
                      <a:lnTo>
                        <a:pt x="169" y="203"/>
                      </a:lnTo>
                      <a:lnTo>
                        <a:pt x="169" y="204"/>
                      </a:lnTo>
                      <a:lnTo>
                        <a:pt x="170" y="207"/>
                      </a:lnTo>
                      <a:lnTo>
                        <a:pt x="173" y="209"/>
                      </a:lnTo>
                      <a:lnTo>
                        <a:pt x="176" y="210"/>
                      </a:lnTo>
                      <a:lnTo>
                        <a:pt x="177" y="211"/>
                      </a:lnTo>
                      <a:lnTo>
                        <a:pt x="179" y="213"/>
                      </a:lnTo>
                      <a:lnTo>
                        <a:pt x="180" y="217"/>
                      </a:lnTo>
                      <a:lnTo>
                        <a:pt x="180" y="221"/>
                      </a:lnTo>
                      <a:lnTo>
                        <a:pt x="181" y="224"/>
                      </a:lnTo>
                      <a:lnTo>
                        <a:pt x="184" y="227"/>
                      </a:lnTo>
                      <a:lnTo>
                        <a:pt x="187" y="228"/>
                      </a:lnTo>
                      <a:lnTo>
                        <a:pt x="188" y="229"/>
                      </a:lnTo>
                      <a:lnTo>
                        <a:pt x="191" y="231"/>
                      </a:lnTo>
                      <a:lnTo>
                        <a:pt x="197" y="232"/>
                      </a:lnTo>
                      <a:lnTo>
                        <a:pt x="202" y="234"/>
                      </a:lnTo>
                      <a:lnTo>
                        <a:pt x="208" y="235"/>
                      </a:lnTo>
                      <a:lnTo>
                        <a:pt x="210" y="238"/>
                      </a:lnTo>
                      <a:lnTo>
                        <a:pt x="215" y="240"/>
                      </a:lnTo>
                      <a:lnTo>
                        <a:pt x="219" y="240"/>
                      </a:lnTo>
                      <a:lnTo>
                        <a:pt x="221" y="242"/>
                      </a:lnTo>
                      <a:lnTo>
                        <a:pt x="226" y="243"/>
                      </a:lnTo>
                      <a:lnTo>
                        <a:pt x="228" y="245"/>
                      </a:lnTo>
                      <a:lnTo>
                        <a:pt x="235" y="247"/>
                      </a:lnTo>
                      <a:lnTo>
                        <a:pt x="242" y="246"/>
                      </a:lnTo>
                      <a:lnTo>
                        <a:pt x="248" y="246"/>
                      </a:lnTo>
                      <a:lnTo>
                        <a:pt x="252" y="246"/>
                      </a:lnTo>
                      <a:lnTo>
                        <a:pt x="256" y="247"/>
                      </a:lnTo>
                      <a:lnTo>
                        <a:pt x="260" y="249"/>
                      </a:lnTo>
                      <a:lnTo>
                        <a:pt x="267" y="249"/>
                      </a:lnTo>
                      <a:lnTo>
                        <a:pt x="271" y="250"/>
                      </a:lnTo>
                      <a:lnTo>
                        <a:pt x="275" y="252"/>
                      </a:lnTo>
                      <a:lnTo>
                        <a:pt x="281" y="250"/>
                      </a:lnTo>
                      <a:lnTo>
                        <a:pt x="284" y="250"/>
                      </a:lnTo>
                      <a:lnTo>
                        <a:pt x="285" y="250"/>
                      </a:lnTo>
                      <a:lnTo>
                        <a:pt x="288" y="252"/>
                      </a:lnTo>
                      <a:lnTo>
                        <a:pt x="291" y="252"/>
                      </a:lnTo>
                      <a:lnTo>
                        <a:pt x="292" y="252"/>
                      </a:lnTo>
                      <a:lnTo>
                        <a:pt x="295" y="250"/>
                      </a:lnTo>
                      <a:lnTo>
                        <a:pt x="298" y="252"/>
                      </a:lnTo>
                      <a:lnTo>
                        <a:pt x="299" y="252"/>
                      </a:lnTo>
                      <a:lnTo>
                        <a:pt x="302" y="254"/>
                      </a:lnTo>
                      <a:lnTo>
                        <a:pt x="304" y="256"/>
                      </a:lnTo>
                      <a:lnTo>
                        <a:pt x="316" y="260"/>
                      </a:lnTo>
                      <a:lnTo>
                        <a:pt x="318" y="261"/>
                      </a:lnTo>
                      <a:lnTo>
                        <a:pt x="321" y="263"/>
                      </a:lnTo>
                      <a:lnTo>
                        <a:pt x="325" y="263"/>
                      </a:lnTo>
                      <a:lnTo>
                        <a:pt x="328" y="263"/>
                      </a:lnTo>
                      <a:lnTo>
                        <a:pt x="331" y="264"/>
                      </a:lnTo>
                      <a:lnTo>
                        <a:pt x="334" y="265"/>
                      </a:lnTo>
                      <a:lnTo>
                        <a:pt x="335" y="267"/>
                      </a:lnTo>
                      <a:lnTo>
                        <a:pt x="335" y="268"/>
                      </a:lnTo>
                      <a:lnTo>
                        <a:pt x="336" y="268"/>
                      </a:lnTo>
                      <a:lnTo>
                        <a:pt x="338" y="267"/>
                      </a:lnTo>
                      <a:lnTo>
                        <a:pt x="339" y="265"/>
                      </a:lnTo>
                      <a:lnTo>
                        <a:pt x="343" y="263"/>
                      </a:lnTo>
                      <a:lnTo>
                        <a:pt x="349" y="260"/>
                      </a:lnTo>
                      <a:lnTo>
                        <a:pt x="353" y="260"/>
                      </a:lnTo>
                      <a:lnTo>
                        <a:pt x="357" y="258"/>
                      </a:lnTo>
                      <a:lnTo>
                        <a:pt x="358" y="258"/>
                      </a:lnTo>
                      <a:lnTo>
                        <a:pt x="361" y="260"/>
                      </a:lnTo>
                      <a:lnTo>
                        <a:pt x="364" y="261"/>
                      </a:lnTo>
                      <a:lnTo>
                        <a:pt x="365" y="261"/>
                      </a:lnTo>
                      <a:lnTo>
                        <a:pt x="367" y="260"/>
                      </a:lnTo>
                      <a:lnTo>
                        <a:pt x="368" y="258"/>
                      </a:lnTo>
                      <a:lnTo>
                        <a:pt x="368" y="256"/>
                      </a:lnTo>
                      <a:lnTo>
                        <a:pt x="370" y="252"/>
                      </a:lnTo>
                      <a:lnTo>
                        <a:pt x="371" y="250"/>
                      </a:lnTo>
                      <a:lnTo>
                        <a:pt x="372" y="249"/>
                      </a:lnTo>
                      <a:lnTo>
                        <a:pt x="374" y="249"/>
                      </a:lnTo>
                      <a:lnTo>
                        <a:pt x="375" y="250"/>
                      </a:lnTo>
                      <a:lnTo>
                        <a:pt x="376" y="252"/>
                      </a:lnTo>
                      <a:lnTo>
                        <a:pt x="378" y="253"/>
                      </a:lnTo>
                      <a:lnTo>
                        <a:pt x="379" y="254"/>
                      </a:lnTo>
                      <a:lnTo>
                        <a:pt x="381" y="254"/>
                      </a:lnTo>
                      <a:lnTo>
                        <a:pt x="382" y="253"/>
                      </a:lnTo>
                      <a:lnTo>
                        <a:pt x="382" y="252"/>
                      </a:lnTo>
                      <a:lnTo>
                        <a:pt x="381" y="249"/>
                      </a:lnTo>
                      <a:lnTo>
                        <a:pt x="381" y="246"/>
                      </a:lnTo>
                      <a:lnTo>
                        <a:pt x="381" y="245"/>
                      </a:lnTo>
                      <a:lnTo>
                        <a:pt x="383" y="243"/>
                      </a:lnTo>
                      <a:lnTo>
                        <a:pt x="385" y="243"/>
                      </a:lnTo>
                      <a:lnTo>
                        <a:pt x="390" y="243"/>
                      </a:lnTo>
                      <a:lnTo>
                        <a:pt x="393" y="243"/>
                      </a:lnTo>
                      <a:lnTo>
                        <a:pt x="397" y="243"/>
                      </a:lnTo>
                      <a:lnTo>
                        <a:pt x="399" y="245"/>
                      </a:lnTo>
                      <a:lnTo>
                        <a:pt x="401" y="246"/>
                      </a:lnTo>
                      <a:lnTo>
                        <a:pt x="403" y="247"/>
                      </a:lnTo>
                      <a:lnTo>
                        <a:pt x="405" y="247"/>
                      </a:lnTo>
                      <a:lnTo>
                        <a:pt x="407" y="246"/>
                      </a:lnTo>
                      <a:lnTo>
                        <a:pt x="407" y="245"/>
                      </a:lnTo>
                      <a:lnTo>
                        <a:pt x="408" y="242"/>
                      </a:lnTo>
                      <a:lnTo>
                        <a:pt x="410" y="240"/>
                      </a:lnTo>
                      <a:lnTo>
                        <a:pt x="412" y="239"/>
                      </a:lnTo>
                      <a:lnTo>
                        <a:pt x="417" y="238"/>
                      </a:lnTo>
                      <a:lnTo>
                        <a:pt x="419" y="238"/>
                      </a:lnTo>
                      <a:lnTo>
                        <a:pt x="421" y="238"/>
                      </a:lnTo>
                      <a:lnTo>
                        <a:pt x="425" y="239"/>
                      </a:lnTo>
                      <a:lnTo>
                        <a:pt x="429" y="240"/>
                      </a:lnTo>
                      <a:lnTo>
                        <a:pt x="432" y="243"/>
                      </a:lnTo>
                      <a:lnTo>
                        <a:pt x="435" y="245"/>
                      </a:lnTo>
                      <a:lnTo>
                        <a:pt x="436" y="245"/>
                      </a:lnTo>
                      <a:lnTo>
                        <a:pt x="436" y="243"/>
                      </a:lnTo>
                      <a:lnTo>
                        <a:pt x="436" y="242"/>
                      </a:lnTo>
                      <a:lnTo>
                        <a:pt x="435" y="240"/>
                      </a:lnTo>
                      <a:lnTo>
                        <a:pt x="433" y="238"/>
                      </a:lnTo>
                      <a:lnTo>
                        <a:pt x="432" y="236"/>
                      </a:lnTo>
                      <a:lnTo>
                        <a:pt x="432" y="234"/>
                      </a:lnTo>
                      <a:lnTo>
                        <a:pt x="432" y="232"/>
                      </a:lnTo>
                      <a:lnTo>
                        <a:pt x="435" y="228"/>
                      </a:lnTo>
                      <a:lnTo>
                        <a:pt x="437" y="227"/>
                      </a:lnTo>
                      <a:lnTo>
                        <a:pt x="440" y="225"/>
                      </a:lnTo>
                      <a:lnTo>
                        <a:pt x="446" y="225"/>
                      </a:lnTo>
                      <a:lnTo>
                        <a:pt x="447" y="221"/>
                      </a:lnTo>
                      <a:lnTo>
                        <a:pt x="447" y="218"/>
                      </a:lnTo>
                      <a:lnTo>
                        <a:pt x="450" y="216"/>
                      </a:lnTo>
                      <a:lnTo>
                        <a:pt x="453" y="213"/>
                      </a:lnTo>
                      <a:lnTo>
                        <a:pt x="458" y="211"/>
                      </a:lnTo>
                      <a:lnTo>
                        <a:pt x="461" y="210"/>
                      </a:lnTo>
                      <a:lnTo>
                        <a:pt x="462" y="210"/>
                      </a:lnTo>
                      <a:lnTo>
                        <a:pt x="464" y="209"/>
                      </a:lnTo>
                      <a:lnTo>
                        <a:pt x="465" y="207"/>
                      </a:lnTo>
                      <a:lnTo>
                        <a:pt x="465" y="204"/>
                      </a:lnTo>
                      <a:lnTo>
                        <a:pt x="465" y="198"/>
                      </a:lnTo>
                      <a:lnTo>
                        <a:pt x="464" y="193"/>
                      </a:lnTo>
                      <a:lnTo>
                        <a:pt x="462" y="192"/>
                      </a:lnTo>
                      <a:lnTo>
                        <a:pt x="462" y="189"/>
                      </a:lnTo>
                      <a:lnTo>
                        <a:pt x="462" y="185"/>
                      </a:lnTo>
                      <a:lnTo>
                        <a:pt x="462" y="182"/>
                      </a:lnTo>
                      <a:lnTo>
                        <a:pt x="464" y="181"/>
                      </a:lnTo>
                      <a:lnTo>
                        <a:pt x="465" y="180"/>
                      </a:lnTo>
                      <a:lnTo>
                        <a:pt x="465" y="177"/>
                      </a:lnTo>
                      <a:lnTo>
                        <a:pt x="464" y="174"/>
                      </a:lnTo>
                      <a:lnTo>
                        <a:pt x="462" y="171"/>
                      </a:lnTo>
                      <a:lnTo>
                        <a:pt x="462" y="170"/>
                      </a:lnTo>
                      <a:lnTo>
                        <a:pt x="462" y="169"/>
                      </a:lnTo>
                      <a:lnTo>
                        <a:pt x="465" y="169"/>
                      </a:lnTo>
                      <a:lnTo>
                        <a:pt x="466" y="169"/>
                      </a:lnTo>
                      <a:lnTo>
                        <a:pt x="469" y="169"/>
                      </a:lnTo>
                      <a:lnTo>
                        <a:pt x="470" y="169"/>
                      </a:lnTo>
                      <a:lnTo>
                        <a:pt x="472" y="166"/>
                      </a:lnTo>
                      <a:lnTo>
                        <a:pt x="472" y="164"/>
                      </a:lnTo>
                      <a:lnTo>
                        <a:pt x="473" y="160"/>
                      </a:lnTo>
                      <a:lnTo>
                        <a:pt x="472" y="157"/>
                      </a:lnTo>
                      <a:lnTo>
                        <a:pt x="470" y="156"/>
                      </a:lnTo>
                      <a:lnTo>
                        <a:pt x="469" y="155"/>
                      </a:lnTo>
                      <a:lnTo>
                        <a:pt x="468" y="155"/>
                      </a:lnTo>
                      <a:lnTo>
                        <a:pt x="466" y="153"/>
                      </a:lnTo>
                      <a:lnTo>
                        <a:pt x="465" y="151"/>
                      </a:lnTo>
                      <a:lnTo>
                        <a:pt x="465" y="148"/>
                      </a:lnTo>
                      <a:lnTo>
                        <a:pt x="465" y="146"/>
                      </a:lnTo>
                      <a:lnTo>
                        <a:pt x="466" y="145"/>
                      </a:lnTo>
                      <a:lnTo>
                        <a:pt x="470" y="144"/>
                      </a:lnTo>
                      <a:lnTo>
                        <a:pt x="475" y="142"/>
                      </a:lnTo>
                      <a:lnTo>
                        <a:pt x="480" y="141"/>
                      </a:lnTo>
                      <a:lnTo>
                        <a:pt x="486" y="142"/>
                      </a:lnTo>
                      <a:lnTo>
                        <a:pt x="490" y="142"/>
                      </a:lnTo>
                      <a:lnTo>
                        <a:pt x="493" y="144"/>
                      </a:lnTo>
                      <a:lnTo>
                        <a:pt x="494" y="145"/>
                      </a:lnTo>
                      <a:lnTo>
                        <a:pt x="494" y="146"/>
                      </a:lnTo>
                      <a:lnTo>
                        <a:pt x="494" y="148"/>
                      </a:lnTo>
                      <a:lnTo>
                        <a:pt x="495" y="148"/>
                      </a:lnTo>
                      <a:lnTo>
                        <a:pt x="498" y="148"/>
                      </a:lnTo>
                      <a:lnTo>
                        <a:pt x="500" y="146"/>
                      </a:lnTo>
                      <a:lnTo>
                        <a:pt x="500" y="145"/>
                      </a:lnTo>
                      <a:lnTo>
                        <a:pt x="501" y="144"/>
                      </a:lnTo>
                      <a:lnTo>
                        <a:pt x="504" y="144"/>
                      </a:lnTo>
                      <a:lnTo>
                        <a:pt x="508" y="145"/>
                      </a:lnTo>
                      <a:lnTo>
                        <a:pt x="512" y="146"/>
                      </a:lnTo>
                      <a:lnTo>
                        <a:pt x="513" y="145"/>
                      </a:lnTo>
                      <a:lnTo>
                        <a:pt x="513" y="142"/>
                      </a:lnTo>
                      <a:lnTo>
                        <a:pt x="513" y="138"/>
                      </a:lnTo>
                      <a:lnTo>
                        <a:pt x="512" y="135"/>
                      </a:lnTo>
                      <a:lnTo>
                        <a:pt x="511" y="134"/>
                      </a:lnTo>
                      <a:lnTo>
                        <a:pt x="508" y="133"/>
                      </a:lnTo>
                      <a:lnTo>
                        <a:pt x="508" y="131"/>
                      </a:lnTo>
                      <a:lnTo>
                        <a:pt x="509" y="130"/>
                      </a:lnTo>
                      <a:lnTo>
                        <a:pt x="511" y="127"/>
                      </a:lnTo>
                      <a:lnTo>
                        <a:pt x="512" y="127"/>
                      </a:lnTo>
                      <a:lnTo>
                        <a:pt x="512" y="126"/>
                      </a:lnTo>
                      <a:lnTo>
                        <a:pt x="512" y="122"/>
                      </a:lnTo>
                      <a:lnTo>
                        <a:pt x="512" y="119"/>
                      </a:lnTo>
                      <a:lnTo>
                        <a:pt x="512" y="117"/>
                      </a:lnTo>
                      <a:lnTo>
                        <a:pt x="513" y="116"/>
                      </a:lnTo>
                      <a:lnTo>
                        <a:pt x="516" y="113"/>
                      </a:lnTo>
                      <a:lnTo>
                        <a:pt x="518" y="110"/>
                      </a:lnTo>
                      <a:lnTo>
                        <a:pt x="519" y="109"/>
                      </a:lnTo>
                      <a:lnTo>
                        <a:pt x="516" y="104"/>
                      </a:lnTo>
                      <a:lnTo>
                        <a:pt x="515" y="99"/>
                      </a:lnTo>
                      <a:lnTo>
                        <a:pt x="512" y="99"/>
                      </a:lnTo>
                      <a:lnTo>
                        <a:pt x="509" y="98"/>
                      </a:lnTo>
                      <a:lnTo>
                        <a:pt x="506" y="95"/>
                      </a:lnTo>
                      <a:lnTo>
                        <a:pt x="506" y="91"/>
                      </a:lnTo>
                      <a:lnTo>
                        <a:pt x="506" y="90"/>
                      </a:lnTo>
                      <a:lnTo>
                        <a:pt x="508" y="88"/>
                      </a:lnTo>
                      <a:lnTo>
                        <a:pt x="509" y="84"/>
                      </a:lnTo>
                      <a:lnTo>
                        <a:pt x="509" y="80"/>
                      </a:lnTo>
                      <a:lnTo>
                        <a:pt x="508" y="77"/>
                      </a:lnTo>
                      <a:lnTo>
                        <a:pt x="505" y="70"/>
                      </a:lnTo>
                      <a:lnTo>
                        <a:pt x="504" y="68"/>
                      </a:lnTo>
                      <a:lnTo>
                        <a:pt x="504" y="63"/>
                      </a:lnTo>
                      <a:lnTo>
                        <a:pt x="505" y="61"/>
                      </a:lnTo>
                      <a:lnTo>
                        <a:pt x="506" y="58"/>
                      </a:lnTo>
                      <a:lnTo>
                        <a:pt x="506" y="55"/>
                      </a:lnTo>
                      <a:lnTo>
                        <a:pt x="506" y="51"/>
                      </a:lnTo>
                      <a:lnTo>
                        <a:pt x="505" y="47"/>
                      </a:lnTo>
                      <a:lnTo>
                        <a:pt x="504" y="43"/>
                      </a:lnTo>
                      <a:lnTo>
                        <a:pt x="502" y="36"/>
                      </a:lnTo>
                      <a:lnTo>
                        <a:pt x="501" y="32"/>
                      </a:lnTo>
                      <a:lnTo>
                        <a:pt x="500" y="32"/>
                      </a:lnTo>
                      <a:lnTo>
                        <a:pt x="498" y="32"/>
                      </a:lnTo>
                      <a:lnTo>
                        <a:pt x="495" y="33"/>
                      </a:lnTo>
                      <a:lnTo>
                        <a:pt x="494" y="34"/>
                      </a:lnTo>
                      <a:lnTo>
                        <a:pt x="493" y="33"/>
                      </a:lnTo>
                      <a:lnTo>
                        <a:pt x="490" y="32"/>
                      </a:lnTo>
                      <a:lnTo>
                        <a:pt x="487" y="29"/>
                      </a:lnTo>
                      <a:lnTo>
                        <a:pt x="484" y="26"/>
                      </a:lnTo>
                      <a:lnTo>
                        <a:pt x="479" y="25"/>
                      </a:lnTo>
                      <a:lnTo>
                        <a:pt x="473" y="23"/>
                      </a:lnTo>
                      <a:lnTo>
                        <a:pt x="472" y="25"/>
                      </a:lnTo>
                      <a:lnTo>
                        <a:pt x="470" y="26"/>
                      </a:lnTo>
                      <a:lnTo>
                        <a:pt x="469" y="27"/>
                      </a:lnTo>
                      <a:lnTo>
                        <a:pt x="468" y="29"/>
                      </a:lnTo>
                      <a:lnTo>
                        <a:pt x="465" y="29"/>
                      </a:lnTo>
                      <a:lnTo>
                        <a:pt x="464" y="29"/>
                      </a:lnTo>
                      <a:lnTo>
                        <a:pt x="459" y="29"/>
                      </a:lnTo>
                      <a:lnTo>
                        <a:pt x="454" y="27"/>
                      </a:lnTo>
                      <a:lnTo>
                        <a:pt x="447" y="26"/>
                      </a:lnTo>
                      <a:lnTo>
                        <a:pt x="446" y="26"/>
                      </a:lnTo>
                      <a:lnTo>
                        <a:pt x="444" y="25"/>
                      </a:lnTo>
                      <a:lnTo>
                        <a:pt x="443" y="25"/>
                      </a:lnTo>
                      <a:lnTo>
                        <a:pt x="441" y="25"/>
                      </a:lnTo>
                      <a:lnTo>
                        <a:pt x="439" y="25"/>
                      </a:lnTo>
                      <a:lnTo>
                        <a:pt x="437" y="25"/>
                      </a:lnTo>
                      <a:lnTo>
                        <a:pt x="436" y="23"/>
                      </a:lnTo>
                      <a:lnTo>
                        <a:pt x="436" y="22"/>
                      </a:lnTo>
                      <a:lnTo>
                        <a:pt x="435" y="21"/>
                      </a:lnTo>
                      <a:lnTo>
                        <a:pt x="430" y="18"/>
                      </a:lnTo>
                      <a:lnTo>
                        <a:pt x="426" y="15"/>
                      </a:lnTo>
                      <a:lnTo>
                        <a:pt x="425" y="14"/>
                      </a:lnTo>
                      <a:lnTo>
                        <a:pt x="425" y="12"/>
                      </a:lnTo>
                      <a:lnTo>
                        <a:pt x="423" y="11"/>
                      </a:lnTo>
                      <a:lnTo>
                        <a:pt x="422" y="11"/>
                      </a:lnTo>
                      <a:lnTo>
                        <a:pt x="419" y="11"/>
                      </a:lnTo>
                      <a:lnTo>
                        <a:pt x="418" y="11"/>
                      </a:lnTo>
                      <a:lnTo>
                        <a:pt x="417" y="12"/>
                      </a:lnTo>
                      <a:lnTo>
                        <a:pt x="414" y="11"/>
                      </a:lnTo>
                      <a:lnTo>
                        <a:pt x="412" y="9"/>
                      </a:lnTo>
                      <a:lnTo>
                        <a:pt x="411" y="7"/>
                      </a:lnTo>
                      <a:lnTo>
                        <a:pt x="408" y="4"/>
                      </a:lnTo>
                      <a:lnTo>
                        <a:pt x="403" y="1"/>
                      </a:lnTo>
                      <a:lnTo>
                        <a:pt x="399" y="0"/>
                      </a:lnTo>
                      <a:lnTo>
                        <a:pt x="393" y="0"/>
                      </a:lnTo>
                      <a:lnTo>
                        <a:pt x="390" y="1"/>
                      </a:lnTo>
                      <a:lnTo>
                        <a:pt x="389" y="1"/>
                      </a:lnTo>
                      <a:lnTo>
                        <a:pt x="386" y="1"/>
                      </a:lnTo>
                      <a:lnTo>
                        <a:pt x="385" y="3"/>
                      </a:lnTo>
                      <a:lnTo>
                        <a:pt x="382" y="4"/>
                      </a:lnTo>
                      <a:lnTo>
                        <a:pt x="381" y="5"/>
                      </a:lnTo>
                      <a:lnTo>
                        <a:pt x="379" y="4"/>
                      </a:lnTo>
                      <a:lnTo>
                        <a:pt x="379" y="3"/>
                      </a:lnTo>
                      <a:lnTo>
                        <a:pt x="379" y="1"/>
                      </a:lnTo>
                      <a:lnTo>
                        <a:pt x="378" y="1"/>
                      </a:lnTo>
                      <a:lnTo>
                        <a:pt x="376" y="0"/>
                      </a:lnTo>
                      <a:lnTo>
                        <a:pt x="374" y="0"/>
                      </a:lnTo>
                      <a:lnTo>
                        <a:pt x="372" y="0"/>
                      </a:lnTo>
                      <a:lnTo>
                        <a:pt x="371" y="0"/>
                      </a:lnTo>
                      <a:lnTo>
                        <a:pt x="370" y="1"/>
                      </a:lnTo>
                      <a:lnTo>
                        <a:pt x="370" y="3"/>
                      </a:lnTo>
                      <a:lnTo>
                        <a:pt x="370" y="5"/>
                      </a:lnTo>
                      <a:lnTo>
                        <a:pt x="368" y="15"/>
                      </a:lnTo>
                      <a:lnTo>
                        <a:pt x="370" y="16"/>
                      </a:lnTo>
                      <a:lnTo>
                        <a:pt x="370" y="18"/>
                      </a:lnTo>
                      <a:lnTo>
                        <a:pt x="370" y="19"/>
                      </a:lnTo>
                      <a:lnTo>
                        <a:pt x="367" y="19"/>
                      </a:lnTo>
                      <a:lnTo>
                        <a:pt x="364" y="18"/>
                      </a:lnTo>
                      <a:lnTo>
                        <a:pt x="363" y="18"/>
                      </a:lnTo>
                      <a:lnTo>
                        <a:pt x="361" y="18"/>
                      </a:lnTo>
                      <a:lnTo>
                        <a:pt x="361" y="21"/>
                      </a:lnTo>
                      <a:lnTo>
                        <a:pt x="361" y="22"/>
                      </a:lnTo>
                      <a:lnTo>
                        <a:pt x="360" y="23"/>
                      </a:lnTo>
                      <a:lnTo>
                        <a:pt x="357" y="25"/>
                      </a:lnTo>
                      <a:lnTo>
                        <a:pt x="354" y="26"/>
                      </a:lnTo>
                      <a:lnTo>
                        <a:pt x="353" y="29"/>
                      </a:lnTo>
                      <a:lnTo>
                        <a:pt x="353" y="34"/>
                      </a:lnTo>
                      <a:lnTo>
                        <a:pt x="352" y="39"/>
                      </a:lnTo>
                      <a:lnTo>
                        <a:pt x="350" y="40"/>
                      </a:lnTo>
                      <a:lnTo>
                        <a:pt x="349" y="40"/>
                      </a:lnTo>
                      <a:lnTo>
                        <a:pt x="347" y="39"/>
                      </a:lnTo>
                      <a:lnTo>
                        <a:pt x="346" y="37"/>
                      </a:lnTo>
                      <a:lnTo>
                        <a:pt x="346" y="36"/>
                      </a:lnTo>
                      <a:lnTo>
                        <a:pt x="343" y="34"/>
                      </a:lnTo>
                      <a:lnTo>
                        <a:pt x="342" y="34"/>
                      </a:lnTo>
                      <a:lnTo>
                        <a:pt x="340" y="34"/>
                      </a:lnTo>
                      <a:lnTo>
                        <a:pt x="339" y="34"/>
                      </a:lnTo>
                      <a:lnTo>
                        <a:pt x="336" y="34"/>
                      </a:lnTo>
                      <a:lnTo>
                        <a:pt x="335" y="36"/>
                      </a:lnTo>
                      <a:lnTo>
                        <a:pt x="334" y="39"/>
                      </a:lnTo>
                      <a:lnTo>
                        <a:pt x="332" y="39"/>
                      </a:lnTo>
                      <a:lnTo>
                        <a:pt x="331" y="39"/>
                      </a:lnTo>
                      <a:lnTo>
                        <a:pt x="327" y="40"/>
                      </a:lnTo>
                      <a:lnTo>
                        <a:pt x="322" y="39"/>
                      </a:lnTo>
                      <a:lnTo>
                        <a:pt x="318" y="36"/>
                      </a:lnTo>
                      <a:lnTo>
                        <a:pt x="316" y="36"/>
                      </a:lnTo>
                      <a:lnTo>
                        <a:pt x="313" y="36"/>
                      </a:lnTo>
                      <a:lnTo>
                        <a:pt x="311" y="34"/>
                      </a:lnTo>
                      <a:lnTo>
                        <a:pt x="311" y="32"/>
                      </a:lnTo>
                      <a:lnTo>
                        <a:pt x="311" y="27"/>
                      </a:lnTo>
                      <a:lnTo>
                        <a:pt x="310" y="27"/>
                      </a:lnTo>
                      <a:lnTo>
                        <a:pt x="310" y="26"/>
                      </a:lnTo>
                      <a:lnTo>
                        <a:pt x="307" y="26"/>
                      </a:lnTo>
                      <a:lnTo>
                        <a:pt x="306" y="25"/>
                      </a:lnTo>
                      <a:lnTo>
                        <a:pt x="303" y="23"/>
                      </a:lnTo>
                      <a:lnTo>
                        <a:pt x="302" y="21"/>
                      </a:lnTo>
                      <a:lnTo>
                        <a:pt x="299" y="18"/>
                      </a:lnTo>
                      <a:lnTo>
                        <a:pt x="292" y="12"/>
                      </a:lnTo>
                      <a:lnTo>
                        <a:pt x="292" y="14"/>
                      </a:lnTo>
                      <a:lnTo>
                        <a:pt x="291" y="15"/>
                      </a:lnTo>
                      <a:lnTo>
                        <a:pt x="288" y="16"/>
                      </a:lnTo>
                      <a:lnTo>
                        <a:pt x="285" y="18"/>
                      </a:lnTo>
                      <a:lnTo>
                        <a:pt x="282" y="21"/>
                      </a:lnTo>
                      <a:lnTo>
                        <a:pt x="278" y="27"/>
                      </a:lnTo>
                      <a:lnTo>
                        <a:pt x="277" y="30"/>
                      </a:lnTo>
                      <a:lnTo>
                        <a:pt x="275" y="33"/>
                      </a:lnTo>
                      <a:lnTo>
                        <a:pt x="277" y="36"/>
                      </a:lnTo>
                      <a:lnTo>
                        <a:pt x="277" y="39"/>
                      </a:lnTo>
                      <a:lnTo>
                        <a:pt x="278" y="40"/>
                      </a:lnTo>
                      <a:lnTo>
                        <a:pt x="278" y="41"/>
                      </a:lnTo>
                      <a:lnTo>
                        <a:pt x="277" y="43"/>
                      </a:lnTo>
                      <a:lnTo>
                        <a:pt x="275" y="44"/>
                      </a:lnTo>
                      <a:lnTo>
                        <a:pt x="273" y="45"/>
                      </a:lnTo>
                      <a:lnTo>
                        <a:pt x="269" y="48"/>
                      </a:lnTo>
                      <a:lnTo>
                        <a:pt x="267" y="50"/>
                      </a:lnTo>
                      <a:lnTo>
                        <a:pt x="266" y="50"/>
                      </a:lnTo>
                      <a:lnTo>
                        <a:pt x="260" y="48"/>
                      </a:lnTo>
                      <a:lnTo>
                        <a:pt x="256" y="47"/>
                      </a:lnTo>
                      <a:lnTo>
                        <a:pt x="251" y="44"/>
                      </a:lnTo>
                      <a:lnTo>
                        <a:pt x="251" y="50"/>
                      </a:lnTo>
                      <a:lnTo>
                        <a:pt x="252" y="57"/>
                      </a:lnTo>
                      <a:lnTo>
                        <a:pt x="251" y="59"/>
                      </a:lnTo>
                      <a:lnTo>
                        <a:pt x="249" y="62"/>
                      </a:lnTo>
                      <a:lnTo>
                        <a:pt x="246" y="63"/>
                      </a:lnTo>
                      <a:lnTo>
                        <a:pt x="244" y="65"/>
                      </a:lnTo>
                      <a:lnTo>
                        <a:pt x="241" y="66"/>
                      </a:lnTo>
                      <a:lnTo>
                        <a:pt x="239" y="68"/>
                      </a:lnTo>
                      <a:lnTo>
                        <a:pt x="238" y="69"/>
                      </a:lnTo>
                      <a:lnTo>
                        <a:pt x="230" y="74"/>
                      </a:lnTo>
                      <a:lnTo>
                        <a:pt x="226" y="77"/>
                      </a:lnTo>
                      <a:lnTo>
                        <a:pt x="220" y="81"/>
                      </a:lnTo>
                      <a:lnTo>
                        <a:pt x="219" y="83"/>
                      </a:lnTo>
                      <a:lnTo>
                        <a:pt x="217" y="84"/>
                      </a:lnTo>
                      <a:lnTo>
                        <a:pt x="217" y="86"/>
                      </a:lnTo>
                      <a:lnTo>
                        <a:pt x="219" y="87"/>
                      </a:lnTo>
                      <a:lnTo>
                        <a:pt x="217" y="88"/>
                      </a:lnTo>
                      <a:lnTo>
                        <a:pt x="217" y="90"/>
                      </a:lnTo>
                      <a:lnTo>
                        <a:pt x="219" y="91"/>
                      </a:lnTo>
                      <a:lnTo>
                        <a:pt x="221" y="92"/>
                      </a:lnTo>
                      <a:lnTo>
                        <a:pt x="224" y="95"/>
                      </a:lnTo>
                      <a:lnTo>
                        <a:pt x="224" y="97"/>
                      </a:lnTo>
                      <a:lnTo>
                        <a:pt x="226" y="99"/>
                      </a:lnTo>
                      <a:lnTo>
                        <a:pt x="227" y="106"/>
                      </a:lnTo>
                      <a:lnTo>
                        <a:pt x="228" y="110"/>
                      </a:lnTo>
                      <a:lnTo>
                        <a:pt x="230" y="113"/>
                      </a:lnTo>
                      <a:lnTo>
                        <a:pt x="230" y="115"/>
                      </a:lnTo>
                      <a:lnTo>
                        <a:pt x="230" y="117"/>
                      </a:lnTo>
                      <a:lnTo>
                        <a:pt x="228" y="120"/>
                      </a:lnTo>
                      <a:lnTo>
                        <a:pt x="228" y="123"/>
                      </a:lnTo>
                      <a:lnTo>
                        <a:pt x="231" y="126"/>
                      </a:lnTo>
                      <a:lnTo>
                        <a:pt x="233" y="127"/>
                      </a:lnTo>
                      <a:lnTo>
                        <a:pt x="234" y="128"/>
                      </a:lnTo>
                      <a:lnTo>
                        <a:pt x="234" y="130"/>
                      </a:lnTo>
                      <a:lnTo>
                        <a:pt x="234" y="131"/>
                      </a:lnTo>
                      <a:lnTo>
                        <a:pt x="234" y="133"/>
                      </a:lnTo>
                      <a:lnTo>
                        <a:pt x="233" y="134"/>
                      </a:lnTo>
                      <a:lnTo>
                        <a:pt x="231" y="137"/>
                      </a:lnTo>
                      <a:lnTo>
                        <a:pt x="231" y="139"/>
                      </a:lnTo>
                      <a:lnTo>
                        <a:pt x="231" y="142"/>
                      </a:lnTo>
                      <a:lnTo>
                        <a:pt x="230" y="145"/>
                      </a:lnTo>
                      <a:lnTo>
                        <a:pt x="228" y="148"/>
                      </a:lnTo>
                      <a:lnTo>
                        <a:pt x="227" y="151"/>
                      </a:lnTo>
                      <a:lnTo>
                        <a:pt x="226" y="151"/>
                      </a:lnTo>
                      <a:lnTo>
                        <a:pt x="223" y="149"/>
                      </a:lnTo>
                      <a:lnTo>
                        <a:pt x="221" y="145"/>
                      </a:lnTo>
                      <a:lnTo>
                        <a:pt x="220" y="144"/>
                      </a:lnTo>
                      <a:lnTo>
                        <a:pt x="220" y="142"/>
                      </a:lnTo>
                      <a:lnTo>
                        <a:pt x="220" y="139"/>
                      </a:lnTo>
                      <a:lnTo>
                        <a:pt x="217" y="135"/>
                      </a:lnTo>
                      <a:lnTo>
                        <a:pt x="216" y="133"/>
                      </a:lnTo>
                      <a:lnTo>
                        <a:pt x="216" y="131"/>
                      </a:lnTo>
                      <a:lnTo>
                        <a:pt x="216" y="128"/>
                      </a:lnTo>
                      <a:lnTo>
                        <a:pt x="216" y="127"/>
                      </a:lnTo>
                      <a:lnTo>
                        <a:pt x="213" y="127"/>
                      </a:lnTo>
                      <a:lnTo>
                        <a:pt x="212" y="127"/>
                      </a:lnTo>
                      <a:lnTo>
                        <a:pt x="212" y="126"/>
                      </a:lnTo>
                      <a:lnTo>
                        <a:pt x="209" y="126"/>
                      </a:lnTo>
                      <a:lnTo>
                        <a:pt x="206" y="126"/>
                      </a:lnTo>
                      <a:lnTo>
                        <a:pt x="204" y="127"/>
                      </a:lnTo>
                      <a:lnTo>
                        <a:pt x="201" y="127"/>
                      </a:lnTo>
                      <a:lnTo>
                        <a:pt x="198" y="127"/>
                      </a:lnTo>
                      <a:lnTo>
                        <a:pt x="197" y="126"/>
                      </a:lnTo>
                      <a:lnTo>
                        <a:pt x="197" y="124"/>
                      </a:lnTo>
                      <a:lnTo>
                        <a:pt x="198" y="123"/>
                      </a:lnTo>
                      <a:lnTo>
                        <a:pt x="197" y="122"/>
                      </a:lnTo>
                      <a:lnTo>
                        <a:pt x="197" y="120"/>
                      </a:lnTo>
                      <a:lnTo>
                        <a:pt x="195" y="120"/>
                      </a:lnTo>
                      <a:lnTo>
                        <a:pt x="194" y="120"/>
                      </a:lnTo>
                      <a:lnTo>
                        <a:pt x="191" y="122"/>
                      </a:lnTo>
                      <a:lnTo>
                        <a:pt x="190" y="122"/>
                      </a:lnTo>
                      <a:lnTo>
                        <a:pt x="188" y="122"/>
                      </a:lnTo>
                      <a:lnTo>
                        <a:pt x="186" y="120"/>
                      </a:lnTo>
                      <a:lnTo>
                        <a:pt x="184" y="119"/>
                      </a:lnTo>
                      <a:lnTo>
                        <a:pt x="184" y="117"/>
                      </a:lnTo>
                      <a:lnTo>
                        <a:pt x="183" y="117"/>
                      </a:lnTo>
                      <a:lnTo>
                        <a:pt x="181" y="119"/>
                      </a:lnTo>
                      <a:lnTo>
                        <a:pt x="179" y="123"/>
                      </a:lnTo>
                      <a:lnTo>
                        <a:pt x="179" y="124"/>
                      </a:lnTo>
                      <a:lnTo>
                        <a:pt x="179" y="126"/>
                      </a:lnTo>
                      <a:lnTo>
                        <a:pt x="179" y="127"/>
                      </a:lnTo>
                      <a:lnTo>
                        <a:pt x="177" y="128"/>
                      </a:lnTo>
                      <a:lnTo>
                        <a:pt x="176" y="127"/>
                      </a:lnTo>
                      <a:lnTo>
                        <a:pt x="174" y="127"/>
                      </a:lnTo>
                      <a:lnTo>
                        <a:pt x="172" y="126"/>
                      </a:lnTo>
                      <a:lnTo>
                        <a:pt x="169" y="126"/>
                      </a:lnTo>
                      <a:lnTo>
                        <a:pt x="162" y="127"/>
                      </a:lnTo>
                      <a:lnTo>
                        <a:pt x="158" y="127"/>
                      </a:lnTo>
                      <a:lnTo>
                        <a:pt x="156" y="127"/>
                      </a:lnTo>
                      <a:lnTo>
                        <a:pt x="155" y="127"/>
                      </a:lnTo>
                      <a:lnTo>
                        <a:pt x="154" y="128"/>
                      </a:lnTo>
                      <a:lnTo>
                        <a:pt x="152" y="130"/>
                      </a:lnTo>
                      <a:lnTo>
                        <a:pt x="150" y="133"/>
                      </a:lnTo>
                      <a:lnTo>
                        <a:pt x="148" y="137"/>
                      </a:lnTo>
                      <a:lnTo>
                        <a:pt x="148" y="138"/>
                      </a:lnTo>
                      <a:lnTo>
                        <a:pt x="147" y="138"/>
                      </a:lnTo>
                      <a:lnTo>
                        <a:pt x="140" y="138"/>
                      </a:lnTo>
                      <a:lnTo>
                        <a:pt x="137" y="139"/>
                      </a:lnTo>
                      <a:lnTo>
                        <a:pt x="133" y="139"/>
                      </a:lnTo>
                      <a:lnTo>
                        <a:pt x="130" y="137"/>
                      </a:lnTo>
                      <a:lnTo>
                        <a:pt x="126" y="135"/>
                      </a:lnTo>
                      <a:lnTo>
                        <a:pt x="123" y="135"/>
                      </a:lnTo>
                      <a:lnTo>
                        <a:pt x="121" y="135"/>
                      </a:lnTo>
                      <a:lnTo>
                        <a:pt x="118" y="137"/>
                      </a:lnTo>
                      <a:lnTo>
                        <a:pt x="115" y="138"/>
                      </a:lnTo>
                      <a:lnTo>
                        <a:pt x="114" y="139"/>
                      </a:lnTo>
                      <a:lnTo>
                        <a:pt x="109" y="138"/>
                      </a:lnTo>
                      <a:lnTo>
                        <a:pt x="100" y="137"/>
                      </a:lnTo>
                      <a:lnTo>
                        <a:pt x="96" y="137"/>
                      </a:lnTo>
                      <a:lnTo>
                        <a:pt x="93" y="135"/>
                      </a:lnTo>
                      <a:lnTo>
                        <a:pt x="90" y="135"/>
                      </a:lnTo>
                      <a:lnTo>
                        <a:pt x="89" y="137"/>
                      </a:lnTo>
                      <a:lnTo>
                        <a:pt x="87" y="138"/>
                      </a:lnTo>
                      <a:lnTo>
                        <a:pt x="85" y="138"/>
                      </a:lnTo>
                      <a:lnTo>
                        <a:pt x="83" y="138"/>
                      </a:lnTo>
                      <a:lnTo>
                        <a:pt x="83" y="137"/>
                      </a:lnTo>
                      <a:lnTo>
                        <a:pt x="86" y="134"/>
                      </a:lnTo>
                      <a:lnTo>
                        <a:pt x="89" y="133"/>
                      </a:lnTo>
                      <a:lnTo>
                        <a:pt x="90" y="130"/>
                      </a:lnTo>
                      <a:lnTo>
                        <a:pt x="90" y="128"/>
                      </a:lnTo>
                      <a:lnTo>
                        <a:pt x="90" y="127"/>
                      </a:lnTo>
                      <a:lnTo>
                        <a:pt x="87" y="126"/>
                      </a:lnTo>
                      <a:lnTo>
                        <a:pt x="85" y="126"/>
                      </a:lnTo>
                      <a:lnTo>
                        <a:pt x="82" y="126"/>
                      </a:lnTo>
                      <a:lnTo>
                        <a:pt x="79" y="126"/>
                      </a:lnTo>
                      <a:lnTo>
                        <a:pt x="76" y="124"/>
                      </a:lnTo>
                      <a:lnTo>
                        <a:pt x="75" y="124"/>
                      </a:lnTo>
                      <a:lnTo>
                        <a:pt x="72" y="124"/>
                      </a:lnTo>
                      <a:lnTo>
                        <a:pt x="72" y="126"/>
                      </a:lnTo>
                      <a:lnTo>
                        <a:pt x="71" y="127"/>
                      </a:lnTo>
                      <a:lnTo>
                        <a:pt x="71" y="128"/>
                      </a:lnTo>
                      <a:lnTo>
                        <a:pt x="69" y="128"/>
                      </a:lnTo>
                      <a:lnTo>
                        <a:pt x="68" y="128"/>
                      </a:lnTo>
                      <a:lnTo>
                        <a:pt x="68" y="126"/>
                      </a:lnTo>
                      <a:lnTo>
                        <a:pt x="68" y="124"/>
                      </a:lnTo>
                      <a:lnTo>
                        <a:pt x="68" y="123"/>
                      </a:lnTo>
                      <a:lnTo>
                        <a:pt x="67" y="123"/>
                      </a:lnTo>
                      <a:lnTo>
                        <a:pt x="65" y="124"/>
                      </a:lnTo>
                      <a:lnTo>
                        <a:pt x="64" y="126"/>
                      </a:lnTo>
                      <a:lnTo>
                        <a:pt x="62" y="127"/>
                      </a:lnTo>
                      <a:lnTo>
                        <a:pt x="62" y="130"/>
                      </a:lnTo>
                      <a:lnTo>
                        <a:pt x="62" y="131"/>
                      </a:lnTo>
                      <a:lnTo>
                        <a:pt x="62" y="133"/>
                      </a:lnTo>
                      <a:lnTo>
                        <a:pt x="62" y="135"/>
                      </a:lnTo>
                      <a:lnTo>
                        <a:pt x="61" y="138"/>
                      </a:lnTo>
                      <a:lnTo>
                        <a:pt x="60" y="139"/>
                      </a:lnTo>
                      <a:lnTo>
                        <a:pt x="58" y="141"/>
                      </a:lnTo>
                      <a:lnTo>
                        <a:pt x="55" y="142"/>
                      </a:lnTo>
                      <a:lnTo>
                        <a:pt x="53" y="146"/>
                      </a:lnTo>
                      <a:lnTo>
                        <a:pt x="53" y="148"/>
                      </a:lnTo>
                      <a:lnTo>
                        <a:pt x="50" y="151"/>
                      </a:lnTo>
                      <a:lnTo>
                        <a:pt x="49" y="151"/>
                      </a:lnTo>
                      <a:lnTo>
                        <a:pt x="46" y="152"/>
                      </a:lnTo>
                      <a:lnTo>
                        <a:pt x="40" y="152"/>
                      </a:lnTo>
                      <a:lnTo>
                        <a:pt x="43" y="149"/>
                      </a:lnTo>
                      <a:lnTo>
                        <a:pt x="43" y="146"/>
                      </a:lnTo>
                      <a:lnTo>
                        <a:pt x="43" y="144"/>
                      </a:lnTo>
                      <a:lnTo>
                        <a:pt x="40" y="141"/>
                      </a:lnTo>
                      <a:lnTo>
                        <a:pt x="39" y="138"/>
                      </a:lnTo>
                      <a:lnTo>
                        <a:pt x="38" y="138"/>
                      </a:lnTo>
                      <a:lnTo>
                        <a:pt x="35" y="138"/>
                      </a:lnTo>
                      <a:lnTo>
                        <a:pt x="33" y="139"/>
                      </a:lnTo>
                      <a:lnTo>
                        <a:pt x="32" y="141"/>
                      </a:lnTo>
                      <a:lnTo>
                        <a:pt x="31" y="141"/>
                      </a:lnTo>
                      <a:lnTo>
                        <a:pt x="29" y="139"/>
                      </a:lnTo>
                      <a:lnTo>
                        <a:pt x="25" y="138"/>
                      </a:lnTo>
                      <a:lnTo>
                        <a:pt x="18" y="135"/>
                      </a:lnTo>
                      <a:lnTo>
                        <a:pt x="13" y="133"/>
                      </a:lnTo>
                      <a:lnTo>
                        <a:pt x="10" y="130"/>
                      </a:lnTo>
                      <a:lnTo>
                        <a:pt x="10" y="127"/>
                      </a:lnTo>
                      <a:lnTo>
                        <a:pt x="8" y="123"/>
                      </a:lnTo>
                      <a:lnTo>
                        <a:pt x="7" y="123"/>
                      </a:lnTo>
                      <a:lnTo>
                        <a:pt x="6" y="122"/>
                      </a:lnTo>
                      <a:lnTo>
                        <a:pt x="3" y="122"/>
                      </a:lnTo>
                      <a:close/>
                    </a:path>
                  </a:pathLst>
                </a:custGeom>
                <a:solidFill>
                  <a:schemeClr val="bg2"/>
                </a:solidFill>
                <a:ln w="9525">
                  <a:solidFill>
                    <a:schemeClr val="bg1"/>
                  </a:solidFill>
                  <a:round/>
                  <a:headEnd/>
                  <a:tailEnd/>
                </a:ln>
              </p:spPr>
              <p:txBody>
                <a:bodyPr/>
                <a:lstStyle/>
                <a:p>
                  <a:endParaRPr lang="fi-FI"/>
                </a:p>
              </p:txBody>
            </p:sp>
            <p:sp>
              <p:nvSpPr>
                <p:cNvPr id="2113" name="Freeform 122"/>
                <p:cNvSpPr>
                  <a:spLocks/>
                </p:cNvSpPr>
                <p:nvPr/>
              </p:nvSpPr>
              <p:spPr bwMode="auto">
                <a:xfrm>
                  <a:off x="3700" y="3505"/>
                  <a:ext cx="31" cy="34"/>
                </a:xfrm>
                <a:custGeom>
                  <a:avLst/>
                  <a:gdLst>
                    <a:gd name="T0" fmla="*/ 366 w 29"/>
                    <a:gd name="T1" fmla="*/ 224 h 32"/>
                    <a:gd name="T2" fmla="*/ 320 w 29"/>
                    <a:gd name="T3" fmla="*/ 238 h 32"/>
                    <a:gd name="T4" fmla="*/ 246 w 29"/>
                    <a:gd name="T5" fmla="*/ 276 h 32"/>
                    <a:gd name="T6" fmla="*/ 188 w 29"/>
                    <a:gd name="T7" fmla="*/ 304 h 32"/>
                    <a:gd name="T8" fmla="*/ 126 w 29"/>
                    <a:gd name="T9" fmla="*/ 330 h 32"/>
                    <a:gd name="T10" fmla="*/ 7 w 29"/>
                    <a:gd name="T11" fmla="*/ 330 h 32"/>
                    <a:gd name="T12" fmla="*/ 4 w 29"/>
                    <a:gd name="T13" fmla="*/ 311 h 32"/>
                    <a:gd name="T14" fmla="*/ 1 w 29"/>
                    <a:gd name="T15" fmla="*/ 304 h 32"/>
                    <a:gd name="T16" fmla="*/ 0 w 29"/>
                    <a:gd name="T17" fmla="*/ 293 h 32"/>
                    <a:gd name="T18" fmla="*/ 0 w 29"/>
                    <a:gd name="T19" fmla="*/ 269 h 32"/>
                    <a:gd name="T20" fmla="*/ 0 w 29"/>
                    <a:gd name="T21" fmla="*/ 211 h 32"/>
                    <a:gd name="T22" fmla="*/ 1 w 29"/>
                    <a:gd name="T23" fmla="*/ 122 h 32"/>
                    <a:gd name="T24" fmla="*/ 1 w 29"/>
                    <a:gd name="T25" fmla="*/ 108 h 32"/>
                    <a:gd name="T26" fmla="*/ 2 w 29"/>
                    <a:gd name="T27" fmla="*/ 6 h 32"/>
                    <a:gd name="T28" fmla="*/ 7 w 29"/>
                    <a:gd name="T29" fmla="*/ 1 h 32"/>
                    <a:gd name="T30" fmla="*/ 126 w 29"/>
                    <a:gd name="T31" fmla="*/ 0 h 32"/>
                    <a:gd name="T32" fmla="*/ 176 w 29"/>
                    <a:gd name="T33" fmla="*/ 0 h 32"/>
                    <a:gd name="T34" fmla="*/ 230 w 29"/>
                    <a:gd name="T35" fmla="*/ 0 h 32"/>
                    <a:gd name="T36" fmla="*/ 300 w 29"/>
                    <a:gd name="T37" fmla="*/ 0 h 32"/>
                    <a:gd name="T38" fmla="*/ 343 w 29"/>
                    <a:gd name="T39" fmla="*/ 1 h 32"/>
                    <a:gd name="T40" fmla="*/ 366 w 29"/>
                    <a:gd name="T41" fmla="*/ 3 h 32"/>
                    <a:gd name="T42" fmla="*/ 391 w 29"/>
                    <a:gd name="T43" fmla="*/ 6 h 32"/>
                    <a:gd name="T44" fmla="*/ 391 w 29"/>
                    <a:gd name="T45" fmla="*/ 96 h 32"/>
                    <a:gd name="T46" fmla="*/ 391 w 29"/>
                    <a:gd name="T47" fmla="*/ 122 h 32"/>
                    <a:gd name="T48" fmla="*/ 366 w 29"/>
                    <a:gd name="T49" fmla="*/ 224 h 3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
                    <a:gd name="T76" fmla="*/ 0 h 32"/>
                    <a:gd name="T77" fmla="*/ 29 w 29"/>
                    <a:gd name="T78" fmla="*/ 32 h 3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 h="32">
                      <a:moveTo>
                        <a:pt x="27" y="22"/>
                      </a:moveTo>
                      <a:lnTo>
                        <a:pt x="23" y="23"/>
                      </a:lnTo>
                      <a:lnTo>
                        <a:pt x="19" y="26"/>
                      </a:lnTo>
                      <a:lnTo>
                        <a:pt x="15" y="29"/>
                      </a:lnTo>
                      <a:lnTo>
                        <a:pt x="9" y="32"/>
                      </a:lnTo>
                      <a:lnTo>
                        <a:pt x="7" y="32"/>
                      </a:lnTo>
                      <a:lnTo>
                        <a:pt x="4" y="30"/>
                      </a:lnTo>
                      <a:lnTo>
                        <a:pt x="1" y="29"/>
                      </a:lnTo>
                      <a:lnTo>
                        <a:pt x="0" y="28"/>
                      </a:lnTo>
                      <a:lnTo>
                        <a:pt x="0" y="25"/>
                      </a:lnTo>
                      <a:lnTo>
                        <a:pt x="0" y="21"/>
                      </a:lnTo>
                      <a:lnTo>
                        <a:pt x="1" y="12"/>
                      </a:lnTo>
                      <a:lnTo>
                        <a:pt x="1" y="10"/>
                      </a:lnTo>
                      <a:lnTo>
                        <a:pt x="2" y="6"/>
                      </a:lnTo>
                      <a:lnTo>
                        <a:pt x="7" y="1"/>
                      </a:lnTo>
                      <a:lnTo>
                        <a:pt x="9" y="0"/>
                      </a:lnTo>
                      <a:lnTo>
                        <a:pt x="14" y="0"/>
                      </a:lnTo>
                      <a:lnTo>
                        <a:pt x="18" y="0"/>
                      </a:lnTo>
                      <a:lnTo>
                        <a:pt x="22" y="0"/>
                      </a:lnTo>
                      <a:lnTo>
                        <a:pt x="26" y="1"/>
                      </a:lnTo>
                      <a:lnTo>
                        <a:pt x="27" y="3"/>
                      </a:lnTo>
                      <a:lnTo>
                        <a:pt x="29" y="6"/>
                      </a:lnTo>
                      <a:lnTo>
                        <a:pt x="29" y="8"/>
                      </a:lnTo>
                      <a:lnTo>
                        <a:pt x="29" y="12"/>
                      </a:lnTo>
                      <a:lnTo>
                        <a:pt x="27" y="22"/>
                      </a:lnTo>
                      <a:close/>
                    </a:path>
                  </a:pathLst>
                </a:custGeom>
                <a:solidFill>
                  <a:schemeClr val="bg2"/>
                </a:solidFill>
                <a:ln w="9525">
                  <a:solidFill>
                    <a:schemeClr val="bg1"/>
                  </a:solidFill>
                  <a:round/>
                  <a:headEnd/>
                  <a:tailEnd/>
                </a:ln>
              </p:spPr>
              <p:txBody>
                <a:bodyPr/>
                <a:lstStyle/>
                <a:p>
                  <a:endParaRPr lang="fi-FI"/>
                </a:p>
              </p:txBody>
            </p:sp>
            <p:sp>
              <p:nvSpPr>
                <p:cNvPr id="2114" name="Freeform 123"/>
                <p:cNvSpPr>
                  <a:spLocks/>
                </p:cNvSpPr>
                <p:nvPr/>
              </p:nvSpPr>
              <p:spPr bwMode="auto">
                <a:xfrm>
                  <a:off x="5096" y="3639"/>
                  <a:ext cx="163" cy="362"/>
                </a:xfrm>
                <a:custGeom>
                  <a:avLst/>
                  <a:gdLst>
                    <a:gd name="T0" fmla="*/ 223 w 155"/>
                    <a:gd name="T1" fmla="*/ 654 h 345"/>
                    <a:gd name="T2" fmla="*/ 147 w 155"/>
                    <a:gd name="T3" fmla="*/ 773 h 345"/>
                    <a:gd name="T4" fmla="*/ 126 w 155"/>
                    <a:gd name="T5" fmla="*/ 844 h 345"/>
                    <a:gd name="T6" fmla="*/ 103 w 155"/>
                    <a:gd name="T7" fmla="*/ 915 h 345"/>
                    <a:gd name="T8" fmla="*/ 140 w 155"/>
                    <a:gd name="T9" fmla="*/ 1191 h 345"/>
                    <a:gd name="T10" fmla="*/ 80 w 155"/>
                    <a:gd name="T11" fmla="*/ 1426 h 345"/>
                    <a:gd name="T12" fmla="*/ 140 w 155"/>
                    <a:gd name="T13" fmla="*/ 1504 h 345"/>
                    <a:gd name="T14" fmla="*/ 163 w 155"/>
                    <a:gd name="T15" fmla="*/ 1603 h 345"/>
                    <a:gd name="T16" fmla="*/ 163 w 155"/>
                    <a:gd name="T17" fmla="*/ 1708 h 345"/>
                    <a:gd name="T18" fmla="*/ 384 w 155"/>
                    <a:gd name="T19" fmla="*/ 1880 h 345"/>
                    <a:gd name="T20" fmla="*/ 313 w 155"/>
                    <a:gd name="T21" fmla="*/ 1982 h 345"/>
                    <a:gd name="T22" fmla="*/ 313 w 155"/>
                    <a:gd name="T23" fmla="*/ 2166 h 345"/>
                    <a:gd name="T24" fmla="*/ 526 w 155"/>
                    <a:gd name="T25" fmla="*/ 2244 h 345"/>
                    <a:gd name="T26" fmla="*/ 404 w 155"/>
                    <a:gd name="T27" fmla="*/ 2159 h 345"/>
                    <a:gd name="T28" fmla="*/ 518 w 155"/>
                    <a:gd name="T29" fmla="*/ 2057 h 345"/>
                    <a:gd name="T30" fmla="*/ 582 w 155"/>
                    <a:gd name="T31" fmla="*/ 2069 h 345"/>
                    <a:gd name="T32" fmla="*/ 644 w 155"/>
                    <a:gd name="T33" fmla="*/ 2011 h 345"/>
                    <a:gd name="T34" fmla="*/ 693 w 155"/>
                    <a:gd name="T35" fmla="*/ 1972 h 345"/>
                    <a:gd name="T36" fmla="*/ 712 w 155"/>
                    <a:gd name="T37" fmla="*/ 1961 h 345"/>
                    <a:gd name="T38" fmla="*/ 668 w 155"/>
                    <a:gd name="T39" fmla="*/ 1874 h 345"/>
                    <a:gd name="T40" fmla="*/ 701 w 155"/>
                    <a:gd name="T41" fmla="*/ 1837 h 345"/>
                    <a:gd name="T42" fmla="*/ 729 w 155"/>
                    <a:gd name="T43" fmla="*/ 1791 h 345"/>
                    <a:gd name="T44" fmla="*/ 893 w 155"/>
                    <a:gd name="T45" fmla="*/ 1765 h 345"/>
                    <a:gd name="T46" fmla="*/ 944 w 155"/>
                    <a:gd name="T47" fmla="*/ 1637 h 345"/>
                    <a:gd name="T48" fmla="*/ 1038 w 155"/>
                    <a:gd name="T49" fmla="*/ 1541 h 345"/>
                    <a:gd name="T50" fmla="*/ 1098 w 155"/>
                    <a:gd name="T51" fmla="*/ 1541 h 345"/>
                    <a:gd name="T52" fmla="*/ 1092 w 155"/>
                    <a:gd name="T53" fmla="*/ 1414 h 345"/>
                    <a:gd name="T54" fmla="*/ 1066 w 155"/>
                    <a:gd name="T55" fmla="*/ 1312 h 345"/>
                    <a:gd name="T56" fmla="*/ 997 w 155"/>
                    <a:gd name="T57" fmla="*/ 1234 h 345"/>
                    <a:gd name="T58" fmla="*/ 902 w 155"/>
                    <a:gd name="T59" fmla="*/ 1234 h 345"/>
                    <a:gd name="T60" fmla="*/ 849 w 155"/>
                    <a:gd name="T61" fmla="*/ 1114 h 345"/>
                    <a:gd name="T62" fmla="*/ 776 w 155"/>
                    <a:gd name="T63" fmla="*/ 1109 h 345"/>
                    <a:gd name="T64" fmla="*/ 738 w 155"/>
                    <a:gd name="T65" fmla="*/ 998 h 345"/>
                    <a:gd name="T66" fmla="*/ 776 w 155"/>
                    <a:gd name="T67" fmla="*/ 963 h 345"/>
                    <a:gd name="T68" fmla="*/ 745 w 155"/>
                    <a:gd name="T69" fmla="*/ 796 h 345"/>
                    <a:gd name="T70" fmla="*/ 788 w 155"/>
                    <a:gd name="T71" fmla="*/ 686 h 345"/>
                    <a:gd name="T72" fmla="*/ 841 w 155"/>
                    <a:gd name="T73" fmla="*/ 466 h 345"/>
                    <a:gd name="T74" fmla="*/ 775 w 155"/>
                    <a:gd name="T75" fmla="*/ 366 h 345"/>
                    <a:gd name="T76" fmla="*/ 693 w 155"/>
                    <a:gd name="T77" fmla="*/ 254 h 345"/>
                    <a:gd name="T78" fmla="*/ 579 w 155"/>
                    <a:gd name="T79" fmla="*/ 211 h 345"/>
                    <a:gd name="T80" fmla="*/ 526 w 155"/>
                    <a:gd name="T81" fmla="*/ 97 h 345"/>
                    <a:gd name="T82" fmla="*/ 500 w 155"/>
                    <a:gd name="T83" fmla="*/ 4 h 345"/>
                    <a:gd name="T84" fmla="*/ 425 w 155"/>
                    <a:gd name="T85" fmla="*/ 88 h 345"/>
                    <a:gd name="T86" fmla="*/ 283 w 155"/>
                    <a:gd name="T87" fmla="*/ 124 h 345"/>
                    <a:gd name="T88" fmla="*/ 247 w 155"/>
                    <a:gd name="T89" fmla="*/ 80 h 345"/>
                    <a:gd name="T90" fmla="*/ 199 w 155"/>
                    <a:gd name="T91" fmla="*/ 0 h 345"/>
                    <a:gd name="T92" fmla="*/ 126 w 155"/>
                    <a:gd name="T93" fmla="*/ 80 h 345"/>
                    <a:gd name="T94" fmla="*/ 84 w 155"/>
                    <a:gd name="T95" fmla="*/ 112 h 345"/>
                    <a:gd name="T96" fmla="*/ 7 w 155"/>
                    <a:gd name="T97" fmla="*/ 182 h 345"/>
                    <a:gd name="T98" fmla="*/ 0 w 155"/>
                    <a:gd name="T99" fmla="*/ 243 h 345"/>
                    <a:gd name="T100" fmla="*/ 103 w 155"/>
                    <a:gd name="T101" fmla="*/ 395 h 345"/>
                    <a:gd name="T102" fmla="*/ 114 w 155"/>
                    <a:gd name="T103" fmla="*/ 514 h 345"/>
                    <a:gd name="T104" fmla="*/ 8 w 155"/>
                    <a:gd name="T105" fmla="*/ 608 h 3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5"/>
                    <a:gd name="T160" fmla="*/ 0 h 345"/>
                    <a:gd name="T161" fmla="*/ 155 w 155"/>
                    <a:gd name="T162" fmla="*/ 345 h 34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5" h="345">
                      <a:moveTo>
                        <a:pt x="8" y="93"/>
                      </a:moveTo>
                      <a:lnTo>
                        <a:pt x="14" y="94"/>
                      </a:lnTo>
                      <a:lnTo>
                        <a:pt x="19" y="96"/>
                      </a:lnTo>
                      <a:lnTo>
                        <a:pt x="26" y="97"/>
                      </a:lnTo>
                      <a:lnTo>
                        <a:pt x="31" y="100"/>
                      </a:lnTo>
                      <a:lnTo>
                        <a:pt x="29" y="109"/>
                      </a:lnTo>
                      <a:lnTo>
                        <a:pt x="28" y="118"/>
                      </a:lnTo>
                      <a:lnTo>
                        <a:pt x="26" y="119"/>
                      </a:lnTo>
                      <a:lnTo>
                        <a:pt x="24" y="119"/>
                      </a:lnTo>
                      <a:lnTo>
                        <a:pt x="22" y="119"/>
                      </a:lnTo>
                      <a:lnTo>
                        <a:pt x="21" y="121"/>
                      </a:lnTo>
                      <a:lnTo>
                        <a:pt x="19" y="123"/>
                      </a:lnTo>
                      <a:lnTo>
                        <a:pt x="21" y="123"/>
                      </a:lnTo>
                      <a:lnTo>
                        <a:pt x="24" y="123"/>
                      </a:lnTo>
                      <a:lnTo>
                        <a:pt x="19" y="130"/>
                      </a:lnTo>
                      <a:lnTo>
                        <a:pt x="18" y="132"/>
                      </a:lnTo>
                      <a:lnTo>
                        <a:pt x="15" y="134"/>
                      </a:lnTo>
                      <a:lnTo>
                        <a:pt x="14" y="136"/>
                      </a:lnTo>
                      <a:lnTo>
                        <a:pt x="14" y="137"/>
                      </a:lnTo>
                      <a:lnTo>
                        <a:pt x="15" y="140"/>
                      </a:lnTo>
                      <a:lnTo>
                        <a:pt x="18" y="144"/>
                      </a:lnTo>
                      <a:lnTo>
                        <a:pt x="19" y="150"/>
                      </a:lnTo>
                      <a:lnTo>
                        <a:pt x="19" y="155"/>
                      </a:lnTo>
                      <a:lnTo>
                        <a:pt x="21" y="169"/>
                      </a:lnTo>
                      <a:lnTo>
                        <a:pt x="21" y="183"/>
                      </a:lnTo>
                      <a:lnTo>
                        <a:pt x="22" y="191"/>
                      </a:lnTo>
                      <a:lnTo>
                        <a:pt x="24" y="198"/>
                      </a:lnTo>
                      <a:lnTo>
                        <a:pt x="15" y="195"/>
                      </a:lnTo>
                      <a:lnTo>
                        <a:pt x="11" y="210"/>
                      </a:lnTo>
                      <a:lnTo>
                        <a:pt x="10" y="219"/>
                      </a:lnTo>
                      <a:lnTo>
                        <a:pt x="10" y="221"/>
                      </a:lnTo>
                      <a:lnTo>
                        <a:pt x="10" y="224"/>
                      </a:lnTo>
                      <a:lnTo>
                        <a:pt x="15" y="227"/>
                      </a:lnTo>
                      <a:lnTo>
                        <a:pt x="21" y="230"/>
                      </a:lnTo>
                      <a:lnTo>
                        <a:pt x="21" y="231"/>
                      </a:lnTo>
                      <a:lnTo>
                        <a:pt x="19" y="233"/>
                      </a:lnTo>
                      <a:lnTo>
                        <a:pt x="18" y="234"/>
                      </a:lnTo>
                      <a:lnTo>
                        <a:pt x="18" y="238"/>
                      </a:lnTo>
                      <a:lnTo>
                        <a:pt x="21" y="241"/>
                      </a:lnTo>
                      <a:lnTo>
                        <a:pt x="24" y="245"/>
                      </a:lnTo>
                      <a:lnTo>
                        <a:pt x="19" y="245"/>
                      </a:lnTo>
                      <a:lnTo>
                        <a:pt x="15" y="245"/>
                      </a:lnTo>
                      <a:lnTo>
                        <a:pt x="13" y="241"/>
                      </a:lnTo>
                      <a:lnTo>
                        <a:pt x="10" y="251"/>
                      </a:lnTo>
                      <a:lnTo>
                        <a:pt x="24" y="262"/>
                      </a:lnTo>
                      <a:lnTo>
                        <a:pt x="31" y="266"/>
                      </a:lnTo>
                      <a:lnTo>
                        <a:pt x="37" y="270"/>
                      </a:lnTo>
                      <a:lnTo>
                        <a:pt x="44" y="275"/>
                      </a:lnTo>
                      <a:lnTo>
                        <a:pt x="49" y="282"/>
                      </a:lnTo>
                      <a:lnTo>
                        <a:pt x="54" y="289"/>
                      </a:lnTo>
                      <a:lnTo>
                        <a:pt x="57" y="299"/>
                      </a:lnTo>
                      <a:lnTo>
                        <a:pt x="57" y="304"/>
                      </a:lnTo>
                      <a:lnTo>
                        <a:pt x="54" y="304"/>
                      </a:lnTo>
                      <a:lnTo>
                        <a:pt x="51" y="304"/>
                      </a:lnTo>
                      <a:lnTo>
                        <a:pt x="44" y="304"/>
                      </a:lnTo>
                      <a:lnTo>
                        <a:pt x="43" y="310"/>
                      </a:lnTo>
                      <a:lnTo>
                        <a:pt x="43" y="316"/>
                      </a:lnTo>
                      <a:lnTo>
                        <a:pt x="42" y="320"/>
                      </a:lnTo>
                      <a:lnTo>
                        <a:pt x="43" y="324"/>
                      </a:lnTo>
                      <a:lnTo>
                        <a:pt x="44" y="332"/>
                      </a:lnTo>
                      <a:lnTo>
                        <a:pt x="50" y="343"/>
                      </a:lnTo>
                      <a:lnTo>
                        <a:pt x="68" y="345"/>
                      </a:lnTo>
                      <a:lnTo>
                        <a:pt x="72" y="345"/>
                      </a:lnTo>
                      <a:lnTo>
                        <a:pt x="76" y="345"/>
                      </a:lnTo>
                      <a:lnTo>
                        <a:pt x="75" y="343"/>
                      </a:lnTo>
                      <a:lnTo>
                        <a:pt x="71" y="342"/>
                      </a:lnTo>
                      <a:lnTo>
                        <a:pt x="65" y="339"/>
                      </a:lnTo>
                      <a:lnTo>
                        <a:pt x="62" y="336"/>
                      </a:lnTo>
                      <a:lnTo>
                        <a:pt x="60" y="334"/>
                      </a:lnTo>
                      <a:lnTo>
                        <a:pt x="57" y="329"/>
                      </a:lnTo>
                      <a:lnTo>
                        <a:pt x="55" y="321"/>
                      </a:lnTo>
                      <a:lnTo>
                        <a:pt x="53" y="309"/>
                      </a:lnTo>
                      <a:lnTo>
                        <a:pt x="65" y="314"/>
                      </a:lnTo>
                      <a:lnTo>
                        <a:pt x="69" y="313"/>
                      </a:lnTo>
                      <a:lnTo>
                        <a:pt x="72" y="313"/>
                      </a:lnTo>
                      <a:lnTo>
                        <a:pt x="75" y="313"/>
                      </a:lnTo>
                      <a:lnTo>
                        <a:pt x="78" y="314"/>
                      </a:lnTo>
                      <a:lnTo>
                        <a:pt x="79" y="316"/>
                      </a:lnTo>
                      <a:lnTo>
                        <a:pt x="82" y="317"/>
                      </a:lnTo>
                      <a:lnTo>
                        <a:pt x="83" y="317"/>
                      </a:lnTo>
                      <a:lnTo>
                        <a:pt x="86" y="317"/>
                      </a:lnTo>
                      <a:lnTo>
                        <a:pt x="89" y="316"/>
                      </a:lnTo>
                      <a:lnTo>
                        <a:pt x="91" y="311"/>
                      </a:lnTo>
                      <a:lnTo>
                        <a:pt x="91" y="310"/>
                      </a:lnTo>
                      <a:lnTo>
                        <a:pt x="91" y="309"/>
                      </a:lnTo>
                      <a:lnTo>
                        <a:pt x="91" y="304"/>
                      </a:lnTo>
                      <a:lnTo>
                        <a:pt x="90" y="302"/>
                      </a:lnTo>
                      <a:lnTo>
                        <a:pt x="91" y="300"/>
                      </a:lnTo>
                      <a:lnTo>
                        <a:pt x="94" y="300"/>
                      </a:lnTo>
                      <a:lnTo>
                        <a:pt x="97" y="302"/>
                      </a:lnTo>
                      <a:lnTo>
                        <a:pt x="100" y="303"/>
                      </a:lnTo>
                      <a:lnTo>
                        <a:pt x="101" y="303"/>
                      </a:lnTo>
                      <a:lnTo>
                        <a:pt x="101" y="302"/>
                      </a:lnTo>
                      <a:lnTo>
                        <a:pt x="102" y="302"/>
                      </a:lnTo>
                      <a:lnTo>
                        <a:pt x="101" y="299"/>
                      </a:lnTo>
                      <a:lnTo>
                        <a:pt x="101" y="298"/>
                      </a:lnTo>
                      <a:lnTo>
                        <a:pt x="98" y="296"/>
                      </a:lnTo>
                      <a:lnTo>
                        <a:pt x="96" y="292"/>
                      </a:lnTo>
                      <a:lnTo>
                        <a:pt x="94" y="288"/>
                      </a:lnTo>
                      <a:lnTo>
                        <a:pt x="94" y="286"/>
                      </a:lnTo>
                      <a:lnTo>
                        <a:pt x="96" y="286"/>
                      </a:lnTo>
                      <a:lnTo>
                        <a:pt x="97" y="286"/>
                      </a:lnTo>
                      <a:lnTo>
                        <a:pt x="98" y="285"/>
                      </a:lnTo>
                      <a:lnTo>
                        <a:pt x="100" y="284"/>
                      </a:lnTo>
                      <a:lnTo>
                        <a:pt x="98" y="281"/>
                      </a:lnTo>
                      <a:lnTo>
                        <a:pt x="98" y="280"/>
                      </a:lnTo>
                      <a:lnTo>
                        <a:pt x="100" y="278"/>
                      </a:lnTo>
                      <a:lnTo>
                        <a:pt x="101" y="277"/>
                      </a:lnTo>
                      <a:lnTo>
                        <a:pt x="101" y="275"/>
                      </a:lnTo>
                      <a:lnTo>
                        <a:pt x="102" y="274"/>
                      </a:lnTo>
                      <a:lnTo>
                        <a:pt x="104" y="273"/>
                      </a:lnTo>
                      <a:lnTo>
                        <a:pt x="107" y="273"/>
                      </a:lnTo>
                      <a:lnTo>
                        <a:pt x="111" y="273"/>
                      </a:lnTo>
                      <a:lnTo>
                        <a:pt x="120" y="270"/>
                      </a:lnTo>
                      <a:lnTo>
                        <a:pt x="125" y="270"/>
                      </a:lnTo>
                      <a:lnTo>
                        <a:pt x="127" y="269"/>
                      </a:lnTo>
                      <a:lnTo>
                        <a:pt x="127" y="266"/>
                      </a:lnTo>
                      <a:lnTo>
                        <a:pt x="129" y="264"/>
                      </a:lnTo>
                      <a:lnTo>
                        <a:pt x="130" y="259"/>
                      </a:lnTo>
                      <a:lnTo>
                        <a:pt x="132" y="252"/>
                      </a:lnTo>
                      <a:lnTo>
                        <a:pt x="134" y="244"/>
                      </a:lnTo>
                      <a:lnTo>
                        <a:pt x="140" y="234"/>
                      </a:lnTo>
                      <a:lnTo>
                        <a:pt x="140" y="233"/>
                      </a:lnTo>
                      <a:lnTo>
                        <a:pt x="141" y="234"/>
                      </a:lnTo>
                      <a:lnTo>
                        <a:pt x="145" y="235"/>
                      </a:lnTo>
                      <a:lnTo>
                        <a:pt x="147" y="237"/>
                      </a:lnTo>
                      <a:lnTo>
                        <a:pt x="148" y="238"/>
                      </a:lnTo>
                      <a:lnTo>
                        <a:pt x="150" y="238"/>
                      </a:lnTo>
                      <a:lnTo>
                        <a:pt x="152" y="238"/>
                      </a:lnTo>
                      <a:lnTo>
                        <a:pt x="154" y="235"/>
                      </a:lnTo>
                      <a:lnTo>
                        <a:pt x="155" y="231"/>
                      </a:lnTo>
                      <a:lnTo>
                        <a:pt x="155" y="228"/>
                      </a:lnTo>
                      <a:lnTo>
                        <a:pt x="154" y="224"/>
                      </a:lnTo>
                      <a:lnTo>
                        <a:pt x="152" y="220"/>
                      </a:lnTo>
                      <a:lnTo>
                        <a:pt x="152" y="217"/>
                      </a:lnTo>
                      <a:lnTo>
                        <a:pt x="154" y="215"/>
                      </a:lnTo>
                      <a:lnTo>
                        <a:pt x="154" y="212"/>
                      </a:lnTo>
                      <a:lnTo>
                        <a:pt x="154" y="209"/>
                      </a:lnTo>
                      <a:lnTo>
                        <a:pt x="152" y="205"/>
                      </a:lnTo>
                      <a:lnTo>
                        <a:pt x="150" y="201"/>
                      </a:lnTo>
                      <a:lnTo>
                        <a:pt x="145" y="198"/>
                      </a:lnTo>
                      <a:lnTo>
                        <a:pt x="145" y="197"/>
                      </a:lnTo>
                      <a:lnTo>
                        <a:pt x="144" y="195"/>
                      </a:lnTo>
                      <a:lnTo>
                        <a:pt x="143" y="195"/>
                      </a:lnTo>
                      <a:lnTo>
                        <a:pt x="140" y="190"/>
                      </a:lnTo>
                      <a:lnTo>
                        <a:pt x="138" y="188"/>
                      </a:lnTo>
                      <a:lnTo>
                        <a:pt x="137" y="188"/>
                      </a:lnTo>
                      <a:lnTo>
                        <a:pt x="132" y="188"/>
                      </a:lnTo>
                      <a:lnTo>
                        <a:pt x="130" y="190"/>
                      </a:lnTo>
                      <a:lnTo>
                        <a:pt x="127" y="190"/>
                      </a:lnTo>
                      <a:lnTo>
                        <a:pt x="126" y="188"/>
                      </a:lnTo>
                      <a:lnTo>
                        <a:pt x="126" y="187"/>
                      </a:lnTo>
                      <a:lnTo>
                        <a:pt x="122" y="177"/>
                      </a:lnTo>
                      <a:lnTo>
                        <a:pt x="120" y="173"/>
                      </a:lnTo>
                      <a:lnTo>
                        <a:pt x="119" y="172"/>
                      </a:lnTo>
                      <a:lnTo>
                        <a:pt x="116" y="172"/>
                      </a:lnTo>
                      <a:lnTo>
                        <a:pt x="115" y="172"/>
                      </a:lnTo>
                      <a:lnTo>
                        <a:pt x="114" y="173"/>
                      </a:lnTo>
                      <a:lnTo>
                        <a:pt x="112" y="172"/>
                      </a:lnTo>
                      <a:lnTo>
                        <a:pt x="109" y="170"/>
                      </a:lnTo>
                      <a:lnTo>
                        <a:pt x="108" y="168"/>
                      </a:lnTo>
                      <a:lnTo>
                        <a:pt x="108" y="162"/>
                      </a:lnTo>
                      <a:lnTo>
                        <a:pt x="107" y="159"/>
                      </a:lnTo>
                      <a:lnTo>
                        <a:pt x="105" y="155"/>
                      </a:lnTo>
                      <a:lnTo>
                        <a:pt x="104" y="152"/>
                      </a:lnTo>
                      <a:lnTo>
                        <a:pt x="104" y="151"/>
                      </a:lnTo>
                      <a:lnTo>
                        <a:pt x="105" y="150"/>
                      </a:lnTo>
                      <a:lnTo>
                        <a:pt x="107" y="150"/>
                      </a:lnTo>
                      <a:lnTo>
                        <a:pt x="108" y="148"/>
                      </a:lnTo>
                      <a:lnTo>
                        <a:pt x="109" y="148"/>
                      </a:lnTo>
                      <a:lnTo>
                        <a:pt x="109" y="147"/>
                      </a:lnTo>
                      <a:lnTo>
                        <a:pt x="108" y="136"/>
                      </a:lnTo>
                      <a:lnTo>
                        <a:pt x="105" y="130"/>
                      </a:lnTo>
                      <a:lnTo>
                        <a:pt x="104" y="126"/>
                      </a:lnTo>
                      <a:lnTo>
                        <a:pt x="105" y="123"/>
                      </a:lnTo>
                      <a:lnTo>
                        <a:pt x="105" y="122"/>
                      </a:lnTo>
                      <a:lnTo>
                        <a:pt x="107" y="121"/>
                      </a:lnTo>
                      <a:lnTo>
                        <a:pt x="108" y="119"/>
                      </a:lnTo>
                      <a:lnTo>
                        <a:pt x="109" y="118"/>
                      </a:lnTo>
                      <a:lnTo>
                        <a:pt x="111" y="105"/>
                      </a:lnTo>
                      <a:lnTo>
                        <a:pt x="114" y="97"/>
                      </a:lnTo>
                      <a:lnTo>
                        <a:pt x="116" y="82"/>
                      </a:lnTo>
                      <a:lnTo>
                        <a:pt x="118" y="75"/>
                      </a:lnTo>
                      <a:lnTo>
                        <a:pt x="118" y="72"/>
                      </a:lnTo>
                      <a:lnTo>
                        <a:pt x="118" y="71"/>
                      </a:lnTo>
                      <a:lnTo>
                        <a:pt x="118" y="69"/>
                      </a:lnTo>
                      <a:lnTo>
                        <a:pt x="116" y="67"/>
                      </a:lnTo>
                      <a:lnTo>
                        <a:pt x="115" y="65"/>
                      </a:lnTo>
                      <a:lnTo>
                        <a:pt x="111" y="62"/>
                      </a:lnTo>
                      <a:lnTo>
                        <a:pt x="108" y="56"/>
                      </a:lnTo>
                      <a:lnTo>
                        <a:pt x="107" y="50"/>
                      </a:lnTo>
                      <a:lnTo>
                        <a:pt x="104" y="44"/>
                      </a:lnTo>
                      <a:lnTo>
                        <a:pt x="101" y="42"/>
                      </a:lnTo>
                      <a:lnTo>
                        <a:pt x="100" y="39"/>
                      </a:lnTo>
                      <a:lnTo>
                        <a:pt x="97" y="39"/>
                      </a:lnTo>
                      <a:lnTo>
                        <a:pt x="94" y="38"/>
                      </a:lnTo>
                      <a:lnTo>
                        <a:pt x="90" y="36"/>
                      </a:lnTo>
                      <a:lnTo>
                        <a:pt x="86" y="35"/>
                      </a:lnTo>
                      <a:lnTo>
                        <a:pt x="83" y="33"/>
                      </a:lnTo>
                      <a:lnTo>
                        <a:pt x="82" y="32"/>
                      </a:lnTo>
                      <a:lnTo>
                        <a:pt x="79" y="29"/>
                      </a:lnTo>
                      <a:lnTo>
                        <a:pt x="78" y="26"/>
                      </a:lnTo>
                      <a:lnTo>
                        <a:pt x="76" y="20"/>
                      </a:lnTo>
                      <a:lnTo>
                        <a:pt x="75" y="18"/>
                      </a:lnTo>
                      <a:lnTo>
                        <a:pt x="75" y="15"/>
                      </a:lnTo>
                      <a:lnTo>
                        <a:pt x="75" y="10"/>
                      </a:lnTo>
                      <a:lnTo>
                        <a:pt x="73" y="7"/>
                      </a:lnTo>
                      <a:lnTo>
                        <a:pt x="73" y="6"/>
                      </a:lnTo>
                      <a:lnTo>
                        <a:pt x="72" y="4"/>
                      </a:lnTo>
                      <a:lnTo>
                        <a:pt x="71" y="4"/>
                      </a:lnTo>
                      <a:lnTo>
                        <a:pt x="68" y="6"/>
                      </a:lnTo>
                      <a:lnTo>
                        <a:pt x="67" y="7"/>
                      </a:lnTo>
                      <a:lnTo>
                        <a:pt x="65" y="10"/>
                      </a:lnTo>
                      <a:lnTo>
                        <a:pt x="64" y="11"/>
                      </a:lnTo>
                      <a:lnTo>
                        <a:pt x="60" y="13"/>
                      </a:lnTo>
                      <a:lnTo>
                        <a:pt x="54" y="14"/>
                      </a:lnTo>
                      <a:lnTo>
                        <a:pt x="49" y="17"/>
                      </a:lnTo>
                      <a:lnTo>
                        <a:pt x="47" y="18"/>
                      </a:lnTo>
                      <a:lnTo>
                        <a:pt x="43" y="20"/>
                      </a:lnTo>
                      <a:lnTo>
                        <a:pt x="40" y="20"/>
                      </a:lnTo>
                      <a:lnTo>
                        <a:pt x="39" y="20"/>
                      </a:lnTo>
                      <a:lnTo>
                        <a:pt x="37" y="20"/>
                      </a:lnTo>
                      <a:lnTo>
                        <a:pt x="36" y="18"/>
                      </a:lnTo>
                      <a:lnTo>
                        <a:pt x="35" y="15"/>
                      </a:lnTo>
                      <a:lnTo>
                        <a:pt x="35" y="11"/>
                      </a:lnTo>
                      <a:lnTo>
                        <a:pt x="35" y="6"/>
                      </a:lnTo>
                      <a:lnTo>
                        <a:pt x="35" y="4"/>
                      </a:lnTo>
                      <a:lnTo>
                        <a:pt x="33" y="2"/>
                      </a:lnTo>
                      <a:lnTo>
                        <a:pt x="31" y="0"/>
                      </a:lnTo>
                      <a:lnTo>
                        <a:pt x="28" y="0"/>
                      </a:lnTo>
                      <a:lnTo>
                        <a:pt x="26" y="0"/>
                      </a:lnTo>
                      <a:lnTo>
                        <a:pt x="25" y="2"/>
                      </a:lnTo>
                      <a:lnTo>
                        <a:pt x="24" y="3"/>
                      </a:lnTo>
                      <a:lnTo>
                        <a:pt x="21" y="7"/>
                      </a:lnTo>
                      <a:lnTo>
                        <a:pt x="19" y="11"/>
                      </a:lnTo>
                      <a:lnTo>
                        <a:pt x="19" y="13"/>
                      </a:lnTo>
                      <a:lnTo>
                        <a:pt x="18" y="14"/>
                      </a:lnTo>
                      <a:lnTo>
                        <a:pt x="17" y="15"/>
                      </a:lnTo>
                      <a:lnTo>
                        <a:pt x="14" y="17"/>
                      </a:lnTo>
                      <a:lnTo>
                        <a:pt x="11" y="18"/>
                      </a:lnTo>
                      <a:lnTo>
                        <a:pt x="10" y="20"/>
                      </a:lnTo>
                      <a:lnTo>
                        <a:pt x="8" y="21"/>
                      </a:lnTo>
                      <a:lnTo>
                        <a:pt x="8" y="24"/>
                      </a:lnTo>
                      <a:lnTo>
                        <a:pt x="7" y="26"/>
                      </a:lnTo>
                      <a:lnTo>
                        <a:pt x="7" y="28"/>
                      </a:lnTo>
                      <a:lnTo>
                        <a:pt x="4" y="31"/>
                      </a:lnTo>
                      <a:lnTo>
                        <a:pt x="3" y="32"/>
                      </a:lnTo>
                      <a:lnTo>
                        <a:pt x="0" y="33"/>
                      </a:lnTo>
                      <a:lnTo>
                        <a:pt x="0" y="35"/>
                      </a:lnTo>
                      <a:lnTo>
                        <a:pt x="0" y="38"/>
                      </a:lnTo>
                      <a:lnTo>
                        <a:pt x="1" y="39"/>
                      </a:lnTo>
                      <a:lnTo>
                        <a:pt x="4" y="42"/>
                      </a:lnTo>
                      <a:lnTo>
                        <a:pt x="7" y="46"/>
                      </a:lnTo>
                      <a:lnTo>
                        <a:pt x="11" y="56"/>
                      </a:lnTo>
                      <a:lnTo>
                        <a:pt x="15" y="61"/>
                      </a:lnTo>
                      <a:lnTo>
                        <a:pt x="15" y="64"/>
                      </a:lnTo>
                      <a:lnTo>
                        <a:pt x="17" y="67"/>
                      </a:lnTo>
                      <a:lnTo>
                        <a:pt x="15" y="71"/>
                      </a:lnTo>
                      <a:lnTo>
                        <a:pt x="15" y="74"/>
                      </a:lnTo>
                      <a:lnTo>
                        <a:pt x="17" y="79"/>
                      </a:lnTo>
                      <a:lnTo>
                        <a:pt x="17" y="80"/>
                      </a:lnTo>
                      <a:lnTo>
                        <a:pt x="15" y="83"/>
                      </a:lnTo>
                      <a:lnTo>
                        <a:pt x="14" y="86"/>
                      </a:lnTo>
                      <a:lnTo>
                        <a:pt x="11" y="87"/>
                      </a:lnTo>
                      <a:lnTo>
                        <a:pt x="8" y="93"/>
                      </a:lnTo>
                      <a:close/>
                    </a:path>
                  </a:pathLst>
                </a:custGeom>
                <a:solidFill>
                  <a:schemeClr val="bg2"/>
                </a:solidFill>
                <a:ln w="9525">
                  <a:solidFill>
                    <a:schemeClr val="bg1"/>
                  </a:solidFill>
                  <a:round/>
                  <a:headEnd/>
                  <a:tailEnd/>
                </a:ln>
              </p:spPr>
              <p:txBody>
                <a:bodyPr/>
                <a:lstStyle/>
                <a:p>
                  <a:endParaRPr lang="fi-FI"/>
                </a:p>
              </p:txBody>
            </p:sp>
            <p:sp>
              <p:nvSpPr>
                <p:cNvPr id="2115" name="Freeform 124"/>
                <p:cNvSpPr>
                  <a:spLocks/>
                </p:cNvSpPr>
                <p:nvPr/>
              </p:nvSpPr>
              <p:spPr bwMode="auto">
                <a:xfrm>
                  <a:off x="4956" y="2899"/>
                  <a:ext cx="377" cy="215"/>
                </a:xfrm>
                <a:custGeom>
                  <a:avLst/>
                  <a:gdLst>
                    <a:gd name="T0" fmla="*/ 817 w 359"/>
                    <a:gd name="T1" fmla="*/ 91 h 204"/>
                    <a:gd name="T2" fmla="*/ 920 w 359"/>
                    <a:gd name="T3" fmla="*/ 161 h 204"/>
                    <a:gd name="T4" fmla="*/ 1019 w 359"/>
                    <a:gd name="T5" fmla="*/ 6 h 204"/>
                    <a:gd name="T6" fmla="*/ 1073 w 359"/>
                    <a:gd name="T7" fmla="*/ 7 h 204"/>
                    <a:gd name="T8" fmla="*/ 1127 w 359"/>
                    <a:gd name="T9" fmla="*/ 153 h 204"/>
                    <a:gd name="T10" fmla="*/ 1184 w 359"/>
                    <a:gd name="T11" fmla="*/ 161 h 204"/>
                    <a:gd name="T12" fmla="*/ 1231 w 359"/>
                    <a:gd name="T13" fmla="*/ 304 h 204"/>
                    <a:gd name="T14" fmla="*/ 1243 w 359"/>
                    <a:gd name="T15" fmla="*/ 355 h 204"/>
                    <a:gd name="T16" fmla="*/ 1346 w 359"/>
                    <a:gd name="T17" fmla="*/ 335 h 204"/>
                    <a:gd name="T18" fmla="*/ 1439 w 359"/>
                    <a:gd name="T19" fmla="*/ 302 h 204"/>
                    <a:gd name="T20" fmla="*/ 1540 w 359"/>
                    <a:gd name="T21" fmla="*/ 232 h 204"/>
                    <a:gd name="T22" fmla="*/ 1706 w 359"/>
                    <a:gd name="T23" fmla="*/ 273 h 204"/>
                    <a:gd name="T24" fmla="*/ 1804 w 359"/>
                    <a:gd name="T25" fmla="*/ 272 h 204"/>
                    <a:gd name="T26" fmla="*/ 1915 w 359"/>
                    <a:gd name="T27" fmla="*/ 245 h 204"/>
                    <a:gd name="T28" fmla="*/ 2109 w 359"/>
                    <a:gd name="T29" fmla="*/ 353 h 204"/>
                    <a:gd name="T30" fmla="*/ 2220 w 359"/>
                    <a:gd name="T31" fmla="*/ 394 h 204"/>
                    <a:gd name="T32" fmla="*/ 2388 w 359"/>
                    <a:gd name="T33" fmla="*/ 461 h 204"/>
                    <a:gd name="T34" fmla="*/ 2411 w 359"/>
                    <a:gd name="T35" fmla="*/ 672 h 204"/>
                    <a:gd name="T36" fmla="*/ 2392 w 359"/>
                    <a:gd name="T37" fmla="*/ 775 h 204"/>
                    <a:gd name="T38" fmla="*/ 2328 w 359"/>
                    <a:gd name="T39" fmla="*/ 913 h 204"/>
                    <a:gd name="T40" fmla="*/ 2284 w 359"/>
                    <a:gd name="T41" fmla="*/ 914 h 204"/>
                    <a:gd name="T42" fmla="*/ 2186 w 359"/>
                    <a:gd name="T43" fmla="*/ 956 h 204"/>
                    <a:gd name="T44" fmla="*/ 2104 w 359"/>
                    <a:gd name="T45" fmla="*/ 963 h 204"/>
                    <a:gd name="T46" fmla="*/ 2065 w 359"/>
                    <a:gd name="T47" fmla="*/ 873 h 204"/>
                    <a:gd name="T48" fmla="*/ 1989 w 359"/>
                    <a:gd name="T49" fmla="*/ 813 h 204"/>
                    <a:gd name="T50" fmla="*/ 1878 w 359"/>
                    <a:gd name="T51" fmla="*/ 828 h 204"/>
                    <a:gd name="T52" fmla="*/ 1783 w 359"/>
                    <a:gd name="T53" fmla="*/ 823 h 204"/>
                    <a:gd name="T54" fmla="*/ 1651 w 359"/>
                    <a:gd name="T55" fmla="*/ 780 h 204"/>
                    <a:gd name="T56" fmla="*/ 1556 w 359"/>
                    <a:gd name="T57" fmla="*/ 828 h 204"/>
                    <a:gd name="T58" fmla="*/ 1482 w 359"/>
                    <a:gd name="T59" fmla="*/ 963 h 204"/>
                    <a:gd name="T60" fmla="*/ 1360 w 359"/>
                    <a:gd name="T61" fmla="*/ 1099 h 204"/>
                    <a:gd name="T62" fmla="*/ 1266 w 359"/>
                    <a:gd name="T63" fmla="*/ 1179 h 204"/>
                    <a:gd name="T64" fmla="*/ 1172 w 359"/>
                    <a:gd name="T65" fmla="*/ 1119 h 204"/>
                    <a:gd name="T66" fmla="*/ 1043 w 359"/>
                    <a:gd name="T67" fmla="*/ 1179 h 204"/>
                    <a:gd name="T68" fmla="*/ 994 w 359"/>
                    <a:gd name="T69" fmla="*/ 1252 h 204"/>
                    <a:gd name="T70" fmla="*/ 946 w 359"/>
                    <a:gd name="T71" fmla="*/ 1253 h 204"/>
                    <a:gd name="T72" fmla="*/ 826 w 359"/>
                    <a:gd name="T73" fmla="*/ 1304 h 204"/>
                    <a:gd name="T74" fmla="*/ 763 w 359"/>
                    <a:gd name="T75" fmla="*/ 1391 h 204"/>
                    <a:gd name="T76" fmla="*/ 763 w 359"/>
                    <a:gd name="T77" fmla="*/ 1516 h 204"/>
                    <a:gd name="T78" fmla="*/ 742 w 359"/>
                    <a:gd name="T79" fmla="*/ 1545 h 204"/>
                    <a:gd name="T80" fmla="*/ 673 w 359"/>
                    <a:gd name="T81" fmla="*/ 1553 h 204"/>
                    <a:gd name="T82" fmla="*/ 553 w 359"/>
                    <a:gd name="T83" fmla="*/ 1587 h 204"/>
                    <a:gd name="T84" fmla="*/ 465 w 359"/>
                    <a:gd name="T85" fmla="*/ 1555 h 204"/>
                    <a:gd name="T86" fmla="*/ 331 w 359"/>
                    <a:gd name="T87" fmla="*/ 1545 h 204"/>
                    <a:gd name="T88" fmla="*/ 213 w 359"/>
                    <a:gd name="T89" fmla="*/ 1448 h 204"/>
                    <a:gd name="T90" fmla="*/ 129 w 359"/>
                    <a:gd name="T91" fmla="*/ 1399 h 204"/>
                    <a:gd name="T92" fmla="*/ 79 w 359"/>
                    <a:gd name="T93" fmla="*/ 1320 h 204"/>
                    <a:gd name="T94" fmla="*/ 6 w 359"/>
                    <a:gd name="T95" fmla="*/ 1237 h 204"/>
                    <a:gd name="T96" fmla="*/ 2 w 359"/>
                    <a:gd name="T97" fmla="*/ 1070 h 204"/>
                    <a:gd name="T98" fmla="*/ 4 w 359"/>
                    <a:gd name="T99" fmla="*/ 952 h 204"/>
                    <a:gd name="T100" fmla="*/ 3 w 359"/>
                    <a:gd name="T101" fmla="*/ 775 h 204"/>
                    <a:gd name="T102" fmla="*/ 79 w 359"/>
                    <a:gd name="T103" fmla="*/ 780 h 204"/>
                    <a:gd name="T104" fmla="*/ 129 w 359"/>
                    <a:gd name="T105" fmla="*/ 775 h 204"/>
                    <a:gd name="T106" fmla="*/ 200 w 359"/>
                    <a:gd name="T107" fmla="*/ 806 h 204"/>
                    <a:gd name="T108" fmla="*/ 269 w 359"/>
                    <a:gd name="T109" fmla="*/ 765 h 204"/>
                    <a:gd name="T110" fmla="*/ 343 w 359"/>
                    <a:gd name="T111" fmla="*/ 666 h 204"/>
                    <a:gd name="T112" fmla="*/ 392 w 359"/>
                    <a:gd name="T113" fmla="*/ 563 h 204"/>
                    <a:gd name="T114" fmla="*/ 392 w 359"/>
                    <a:gd name="T115" fmla="*/ 394 h 204"/>
                    <a:gd name="T116" fmla="*/ 507 w 359"/>
                    <a:gd name="T117" fmla="*/ 302 h 204"/>
                    <a:gd name="T118" fmla="*/ 527 w 359"/>
                    <a:gd name="T119" fmla="*/ 232 h 204"/>
                    <a:gd name="T120" fmla="*/ 567 w 359"/>
                    <a:gd name="T121" fmla="*/ 106 h 204"/>
                    <a:gd name="T122" fmla="*/ 757 w 359"/>
                    <a:gd name="T123" fmla="*/ 2 h 20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59"/>
                    <a:gd name="T187" fmla="*/ 0 h 204"/>
                    <a:gd name="T188" fmla="*/ 359 w 359"/>
                    <a:gd name="T189" fmla="*/ 204 h 20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59" h="204">
                      <a:moveTo>
                        <a:pt x="112" y="0"/>
                      </a:moveTo>
                      <a:lnTo>
                        <a:pt x="115" y="2"/>
                      </a:lnTo>
                      <a:lnTo>
                        <a:pt x="118" y="3"/>
                      </a:lnTo>
                      <a:lnTo>
                        <a:pt x="119" y="7"/>
                      </a:lnTo>
                      <a:lnTo>
                        <a:pt x="121" y="11"/>
                      </a:lnTo>
                      <a:lnTo>
                        <a:pt x="123" y="20"/>
                      </a:lnTo>
                      <a:lnTo>
                        <a:pt x="126" y="22"/>
                      </a:lnTo>
                      <a:lnTo>
                        <a:pt x="129" y="22"/>
                      </a:lnTo>
                      <a:lnTo>
                        <a:pt x="133" y="22"/>
                      </a:lnTo>
                      <a:lnTo>
                        <a:pt x="136" y="22"/>
                      </a:lnTo>
                      <a:lnTo>
                        <a:pt x="141" y="20"/>
                      </a:lnTo>
                      <a:lnTo>
                        <a:pt x="146" y="15"/>
                      </a:lnTo>
                      <a:lnTo>
                        <a:pt x="148" y="13"/>
                      </a:lnTo>
                      <a:lnTo>
                        <a:pt x="150" y="11"/>
                      </a:lnTo>
                      <a:lnTo>
                        <a:pt x="152" y="6"/>
                      </a:lnTo>
                      <a:lnTo>
                        <a:pt x="154" y="3"/>
                      </a:lnTo>
                      <a:lnTo>
                        <a:pt x="155" y="2"/>
                      </a:lnTo>
                      <a:lnTo>
                        <a:pt x="157" y="2"/>
                      </a:lnTo>
                      <a:lnTo>
                        <a:pt x="159" y="3"/>
                      </a:lnTo>
                      <a:lnTo>
                        <a:pt x="161" y="7"/>
                      </a:lnTo>
                      <a:lnTo>
                        <a:pt x="164" y="14"/>
                      </a:lnTo>
                      <a:lnTo>
                        <a:pt x="165" y="17"/>
                      </a:lnTo>
                      <a:lnTo>
                        <a:pt x="166" y="20"/>
                      </a:lnTo>
                      <a:lnTo>
                        <a:pt x="168" y="21"/>
                      </a:lnTo>
                      <a:lnTo>
                        <a:pt x="169" y="21"/>
                      </a:lnTo>
                      <a:lnTo>
                        <a:pt x="172" y="22"/>
                      </a:lnTo>
                      <a:lnTo>
                        <a:pt x="173" y="24"/>
                      </a:lnTo>
                      <a:lnTo>
                        <a:pt x="175" y="25"/>
                      </a:lnTo>
                      <a:lnTo>
                        <a:pt x="176" y="22"/>
                      </a:lnTo>
                      <a:lnTo>
                        <a:pt x="177" y="22"/>
                      </a:lnTo>
                      <a:lnTo>
                        <a:pt x="179" y="24"/>
                      </a:lnTo>
                      <a:lnTo>
                        <a:pt x="179" y="25"/>
                      </a:lnTo>
                      <a:lnTo>
                        <a:pt x="180" y="32"/>
                      </a:lnTo>
                      <a:lnTo>
                        <a:pt x="182" y="36"/>
                      </a:lnTo>
                      <a:lnTo>
                        <a:pt x="182" y="40"/>
                      </a:lnTo>
                      <a:lnTo>
                        <a:pt x="180" y="45"/>
                      </a:lnTo>
                      <a:lnTo>
                        <a:pt x="180" y="47"/>
                      </a:lnTo>
                      <a:lnTo>
                        <a:pt x="182" y="47"/>
                      </a:lnTo>
                      <a:lnTo>
                        <a:pt x="183" y="47"/>
                      </a:lnTo>
                      <a:lnTo>
                        <a:pt x="186" y="46"/>
                      </a:lnTo>
                      <a:lnTo>
                        <a:pt x="188" y="43"/>
                      </a:lnTo>
                      <a:lnTo>
                        <a:pt x="191" y="40"/>
                      </a:lnTo>
                      <a:lnTo>
                        <a:pt x="194" y="40"/>
                      </a:lnTo>
                      <a:lnTo>
                        <a:pt x="195" y="40"/>
                      </a:lnTo>
                      <a:lnTo>
                        <a:pt x="200" y="43"/>
                      </a:lnTo>
                      <a:lnTo>
                        <a:pt x="205" y="47"/>
                      </a:lnTo>
                      <a:lnTo>
                        <a:pt x="206" y="47"/>
                      </a:lnTo>
                      <a:lnTo>
                        <a:pt x="211" y="43"/>
                      </a:lnTo>
                      <a:lnTo>
                        <a:pt x="213" y="39"/>
                      </a:lnTo>
                      <a:lnTo>
                        <a:pt x="215" y="39"/>
                      </a:lnTo>
                      <a:lnTo>
                        <a:pt x="217" y="33"/>
                      </a:lnTo>
                      <a:lnTo>
                        <a:pt x="217" y="32"/>
                      </a:lnTo>
                      <a:lnTo>
                        <a:pt x="219" y="31"/>
                      </a:lnTo>
                      <a:lnTo>
                        <a:pt x="223" y="29"/>
                      </a:lnTo>
                      <a:lnTo>
                        <a:pt x="227" y="29"/>
                      </a:lnTo>
                      <a:lnTo>
                        <a:pt x="231" y="29"/>
                      </a:lnTo>
                      <a:lnTo>
                        <a:pt x="241" y="31"/>
                      </a:lnTo>
                      <a:lnTo>
                        <a:pt x="248" y="32"/>
                      </a:lnTo>
                      <a:lnTo>
                        <a:pt x="251" y="33"/>
                      </a:lnTo>
                      <a:lnTo>
                        <a:pt x="253" y="36"/>
                      </a:lnTo>
                      <a:lnTo>
                        <a:pt x="256" y="38"/>
                      </a:lnTo>
                      <a:lnTo>
                        <a:pt x="259" y="39"/>
                      </a:lnTo>
                      <a:lnTo>
                        <a:pt x="262" y="39"/>
                      </a:lnTo>
                      <a:lnTo>
                        <a:pt x="266" y="38"/>
                      </a:lnTo>
                      <a:lnTo>
                        <a:pt x="269" y="35"/>
                      </a:lnTo>
                      <a:lnTo>
                        <a:pt x="270" y="32"/>
                      </a:lnTo>
                      <a:lnTo>
                        <a:pt x="271" y="31"/>
                      </a:lnTo>
                      <a:lnTo>
                        <a:pt x="273" y="31"/>
                      </a:lnTo>
                      <a:lnTo>
                        <a:pt x="280" y="31"/>
                      </a:lnTo>
                      <a:lnTo>
                        <a:pt x="285" y="31"/>
                      </a:lnTo>
                      <a:lnTo>
                        <a:pt x="294" y="33"/>
                      </a:lnTo>
                      <a:lnTo>
                        <a:pt x="299" y="35"/>
                      </a:lnTo>
                      <a:lnTo>
                        <a:pt x="303" y="38"/>
                      </a:lnTo>
                      <a:lnTo>
                        <a:pt x="307" y="40"/>
                      </a:lnTo>
                      <a:lnTo>
                        <a:pt x="313" y="45"/>
                      </a:lnTo>
                      <a:lnTo>
                        <a:pt x="314" y="46"/>
                      </a:lnTo>
                      <a:lnTo>
                        <a:pt x="317" y="47"/>
                      </a:lnTo>
                      <a:lnTo>
                        <a:pt x="321" y="49"/>
                      </a:lnTo>
                      <a:lnTo>
                        <a:pt x="325" y="49"/>
                      </a:lnTo>
                      <a:lnTo>
                        <a:pt x="331" y="51"/>
                      </a:lnTo>
                      <a:lnTo>
                        <a:pt x="336" y="54"/>
                      </a:lnTo>
                      <a:lnTo>
                        <a:pt x="342" y="57"/>
                      </a:lnTo>
                      <a:lnTo>
                        <a:pt x="345" y="58"/>
                      </a:lnTo>
                      <a:lnTo>
                        <a:pt x="348" y="60"/>
                      </a:lnTo>
                      <a:lnTo>
                        <a:pt x="352" y="60"/>
                      </a:lnTo>
                      <a:lnTo>
                        <a:pt x="357" y="61"/>
                      </a:lnTo>
                      <a:lnTo>
                        <a:pt x="359" y="72"/>
                      </a:lnTo>
                      <a:lnTo>
                        <a:pt x="359" y="82"/>
                      </a:lnTo>
                      <a:lnTo>
                        <a:pt x="359" y="85"/>
                      </a:lnTo>
                      <a:lnTo>
                        <a:pt x="357" y="87"/>
                      </a:lnTo>
                      <a:lnTo>
                        <a:pt x="356" y="89"/>
                      </a:lnTo>
                      <a:lnTo>
                        <a:pt x="354" y="92"/>
                      </a:lnTo>
                      <a:lnTo>
                        <a:pt x="354" y="94"/>
                      </a:lnTo>
                      <a:lnTo>
                        <a:pt x="354" y="97"/>
                      </a:lnTo>
                      <a:lnTo>
                        <a:pt x="353" y="100"/>
                      </a:lnTo>
                      <a:lnTo>
                        <a:pt x="350" y="103"/>
                      </a:lnTo>
                      <a:lnTo>
                        <a:pt x="350" y="104"/>
                      </a:lnTo>
                      <a:lnTo>
                        <a:pt x="348" y="111"/>
                      </a:lnTo>
                      <a:lnTo>
                        <a:pt x="346" y="114"/>
                      </a:lnTo>
                      <a:lnTo>
                        <a:pt x="346" y="118"/>
                      </a:lnTo>
                      <a:lnTo>
                        <a:pt x="346" y="121"/>
                      </a:lnTo>
                      <a:lnTo>
                        <a:pt x="342" y="116"/>
                      </a:lnTo>
                      <a:lnTo>
                        <a:pt x="341" y="116"/>
                      </a:lnTo>
                      <a:lnTo>
                        <a:pt x="339" y="116"/>
                      </a:lnTo>
                      <a:lnTo>
                        <a:pt x="338" y="119"/>
                      </a:lnTo>
                      <a:lnTo>
                        <a:pt x="335" y="122"/>
                      </a:lnTo>
                      <a:lnTo>
                        <a:pt x="332" y="123"/>
                      </a:lnTo>
                      <a:lnTo>
                        <a:pt x="331" y="123"/>
                      </a:lnTo>
                      <a:lnTo>
                        <a:pt x="328" y="123"/>
                      </a:lnTo>
                      <a:lnTo>
                        <a:pt x="324" y="123"/>
                      </a:lnTo>
                      <a:lnTo>
                        <a:pt x="324" y="125"/>
                      </a:lnTo>
                      <a:lnTo>
                        <a:pt x="324" y="126"/>
                      </a:lnTo>
                      <a:lnTo>
                        <a:pt x="323" y="126"/>
                      </a:lnTo>
                      <a:lnTo>
                        <a:pt x="316" y="126"/>
                      </a:lnTo>
                      <a:lnTo>
                        <a:pt x="312" y="125"/>
                      </a:lnTo>
                      <a:lnTo>
                        <a:pt x="309" y="125"/>
                      </a:lnTo>
                      <a:lnTo>
                        <a:pt x="306" y="123"/>
                      </a:lnTo>
                      <a:lnTo>
                        <a:pt x="305" y="118"/>
                      </a:lnTo>
                      <a:lnTo>
                        <a:pt x="305" y="115"/>
                      </a:lnTo>
                      <a:lnTo>
                        <a:pt x="305" y="114"/>
                      </a:lnTo>
                      <a:lnTo>
                        <a:pt x="305" y="110"/>
                      </a:lnTo>
                      <a:lnTo>
                        <a:pt x="303" y="107"/>
                      </a:lnTo>
                      <a:lnTo>
                        <a:pt x="302" y="105"/>
                      </a:lnTo>
                      <a:lnTo>
                        <a:pt x="300" y="104"/>
                      </a:lnTo>
                      <a:lnTo>
                        <a:pt x="296" y="104"/>
                      </a:lnTo>
                      <a:lnTo>
                        <a:pt x="292" y="104"/>
                      </a:lnTo>
                      <a:lnTo>
                        <a:pt x="291" y="104"/>
                      </a:lnTo>
                      <a:lnTo>
                        <a:pt x="288" y="104"/>
                      </a:lnTo>
                      <a:lnTo>
                        <a:pt x="281" y="108"/>
                      </a:lnTo>
                      <a:lnTo>
                        <a:pt x="278" y="108"/>
                      </a:lnTo>
                      <a:lnTo>
                        <a:pt x="276" y="108"/>
                      </a:lnTo>
                      <a:lnTo>
                        <a:pt x="273" y="108"/>
                      </a:lnTo>
                      <a:lnTo>
                        <a:pt x="270" y="108"/>
                      </a:lnTo>
                      <a:lnTo>
                        <a:pt x="267" y="108"/>
                      </a:lnTo>
                      <a:lnTo>
                        <a:pt x="263" y="107"/>
                      </a:lnTo>
                      <a:lnTo>
                        <a:pt x="260" y="105"/>
                      </a:lnTo>
                      <a:lnTo>
                        <a:pt x="258" y="104"/>
                      </a:lnTo>
                      <a:lnTo>
                        <a:pt x="252" y="104"/>
                      </a:lnTo>
                      <a:lnTo>
                        <a:pt x="248" y="101"/>
                      </a:lnTo>
                      <a:lnTo>
                        <a:pt x="245" y="101"/>
                      </a:lnTo>
                      <a:lnTo>
                        <a:pt x="244" y="101"/>
                      </a:lnTo>
                      <a:lnTo>
                        <a:pt x="241" y="103"/>
                      </a:lnTo>
                      <a:lnTo>
                        <a:pt x="237" y="104"/>
                      </a:lnTo>
                      <a:lnTo>
                        <a:pt x="234" y="105"/>
                      </a:lnTo>
                      <a:lnTo>
                        <a:pt x="231" y="108"/>
                      </a:lnTo>
                      <a:lnTo>
                        <a:pt x="229" y="114"/>
                      </a:lnTo>
                      <a:lnTo>
                        <a:pt x="226" y="119"/>
                      </a:lnTo>
                      <a:lnTo>
                        <a:pt x="223" y="123"/>
                      </a:lnTo>
                      <a:lnTo>
                        <a:pt x="222" y="125"/>
                      </a:lnTo>
                      <a:lnTo>
                        <a:pt x="220" y="125"/>
                      </a:lnTo>
                      <a:lnTo>
                        <a:pt x="217" y="126"/>
                      </a:lnTo>
                      <a:lnTo>
                        <a:pt x="216" y="128"/>
                      </a:lnTo>
                      <a:lnTo>
                        <a:pt x="213" y="129"/>
                      </a:lnTo>
                      <a:lnTo>
                        <a:pt x="208" y="136"/>
                      </a:lnTo>
                      <a:lnTo>
                        <a:pt x="202" y="141"/>
                      </a:lnTo>
                      <a:lnTo>
                        <a:pt x="198" y="144"/>
                      </a:lnTo>
                      <a:lnTo>
                        <a:pt x="193" y="150"/>
                      </a:lnTo>
                      <a:lnTo>
                        <a:pt x="191" y="151"/>
                      </a:lnTo>
                      <a:lnTo>
                        <a:pt x="191" y="152"/>
                      </a:lnTo>
                      <a:lnTo>
                        <a:pt x="187" y="152"/>
                      </a:lnTo>
                      <a:lnTo>
                        <a:pt x="184" y="152"/>
                      </a:lnTo>
                      <a:lnTo>
                        <a:pt x="182" y="151"/>
                      </a:lnTo>
                      <a:lnTo>
                        <a:pt x="177" y="148"/>
                      </a:lnTo>
                      <a:lnTo>
                        <a:pt x="175" y="145"/>
                      </a:lnTo>
                      <a:lnTo>
                        <a:pt x="173" y="144"/>
                      </a:lnTo>
                      <a:lnTo>
                        <a:pt x="170" y="144"/>
                      </a:lnTo>
                      <a:lnTo>
                        <a:pt x="168" y="144"/>
                      </a:lnTo>
                      <a:lnTo>
                        <a:pt x="162" y="147"/>
                      </a:lnTo>
                      <a:lnTo>
                        <a:pt x="155" y="151"/>
                      </a:lnTo>
                      <a:lnTo>
                        <a:pt x="154" y="152"/>
                      </a:lnTo>
                      <a:lnTo>
                        <a:pt x="152" y="154"/>
                      </a:lnTo>
                      <a:lnTo>
                        <a:pt x="152" y="155"/>
                      </a:lnTo>
                      <a:lnTo>
                        <a:pt x="152" y="157"/>
                      </a:lnTo>
                      <a:lnTo>
                        <a:pt x="152" y="158"/>
                      </a:lnTo>
                      <a:lnTo>
                        <a:pt x="148" y="161"/>
                      </a:lnTo>
                      <a:lnTo>
                        <a:pt x="146" y="162"/>
                      </a:lnTo>
                      <a:lnTo>
                        <a:pt x="144" y="163"/>
                      </a:lnTo>
                      <a:lnTo>
                        <a:pt x="143" y="165"/>
                      </a:lnTo>
                      <a:lnTo>
                        <a:pt x="143" y="163"/>
                      </a:lnTo>
                      <a:lnTo>
                        <a:pt x="140" y="162"/>
                      </a:lnTo>
                      <a:lnTo>
                        <a:pt x="139" y="162"/>
                      </a:lnTo>
                      <a:lnTo>
                        <a:pt x="133" y="163"/>
                      </a:lnTo>
                      <a:lnTo>
                        <a:pt x="129" y="166"/>
                      </a:lnTo>
                      <a:lnTo>
                        <a:pt x="126" y="168"/>
                      </a:lnTo>
                      <a:lnTo>
                        <a:pt x="123" y="168"/>
                      </a:lnTo>
                      <a:lnTo>
                        <a:pt x="119" y="169"/>
                      </a:lnTo>
                      <a:lnTo>
                        <a:pt x="115" y="173"/>
                      </a:lnTo>
                      <a:lnTo>
                        <a:pt x="114" y="175"/>
                      </a:lnTo>
                      <a:lnTo>
                        <a:pt x="114" y="176"/>
                      </a:lnTo>
                      <a:lnTo>
                        <a:pt x="114" y="179"/>
                      </a:lnTo>
                      <a:lnTo>
                        <a:pt x="114" y="181"/>
                      </a:lnTo>
                      <a:lnTo>
                        <a:pt x="114" y="186"/>
                      </a:lnTo>
                      <a:lnTo>
                        <a:pt x="112" y="188"/>
                      </a:lnTo>
                      <a:lnTo>
                        <a:pt x="112" y="194"/>
                      </a:lnTo>
                      <a:lnTo>
                        <a:pt x="114" y="195"/>
                      </a:lnTo>
                      <a:lnTo>
                        <a:pt x="117" y="197"/>
                      </a:lnTo>
                      <a:lnTo>
                        <a:pt x="119" y="198"/>
                      </a:lnTo>
                      <a:lnTo>
                        <a:pt x="118" y="198"/>
                      </a:lnTo>
                      <a:lnTo>
                        <a:pt x="114" y="199"/>
                      </a:lnTo>
                      <a:lnTo>
                        <a:pt x="110" y="199"/>
                      </a:lnTo>
                      <a:lnTo>
                        <a:pt x="105" y="198"/>
                      </a:lnTo>
                      <a:lnTo>
                        <a:pt x="104" y="198"/>
                      </a:lnTo>
                      <a:lnTo>
                        <a:pt x="103" y="198"/>
                      </a:lnTo>
                      <a:lnTo>
                        <a:pt x="101" y="199"/>
                      </a:lnTo>
                      <a:lnTo>
                        <a:pt x="100" y="201"/>
                      </a:lnTo>
                      <a:lnTo>
                        <a:pt x="99" y="202"/>
                      </a:lnTo>
                      <a:lnTo>
                        <a:pt x="92" y="202"/>
                      </a:lnTo>
                      <a:lnTo>
                        <a:pt x="87" y="202"/>
                      </a:lnTo>
                      <a:lnTo>
                        <a:pt x="83" y="202"/>
                      </a:lnTo>
                      <a:lnTo>
                        <a:pt x="82" y="204"/>
                      </a:lnTo>
                      <a:lnTo>
                        <a:pt x="81" y="204"/>
                      </a:lnTo>
                      <a:lnTo>
                        <a:pt x="78" y="202"/>
                      </a:lnTo>
                      <a:lnTo>
                        <a:pt x="75" y="201"/>
                      </a:lnTo>
                      <a:lnTo>
                        <a:pt x="72" y="201"/>
                      </a:lnTo>
                      <a:lnTo>
                        <a:pt x="69" y="202"/>
                      </a:lnTo>
                      <a:lnTo>
                        <a:pt x="68" y="201"/>
                      </a:lnTo>
                      <a:lnTo>
                        <a:pt x="65" y="201"/>
                      </a:lnTo>
                      <a:lnTo>
                        <a:pt x="58" y="201"/>
                      </a:lnTo>
                      <a:lnTo>
                        <a:pt x="53" y="201"/>
                      </a:lnTo>
                      <a:lnTo>
                        <a:pt x="49" y="199"/>
                      </a:lnTo>
                      <a:lnTo>
                        <a:pt x="43" y="197"/>
                      </a:lnTo>
                      <a:lnTo>
                        <a:pt x="35" y="193"/>
                      </a:lnTo>
                      <a:lnTo>
                        <a:pt x="34" y="191"/>
                      </a:lnTo>
                      <a:lnTo>
                        <a:pt x="32" y="190"/>
                      </a:lnTo>
                      <a:lnTo>
                        <a:pt x="31" y="187"/>
                      </a:lnTo>
                      <a:lnTo>
                        <a:pt x="31" y="183"/>
                      </a:lnTo>
                      <a:lnTo>
                        <a:pt x="29" y="180"/>
                      </a:lnTo>
                      <a:lnTo>
                        <a:pt x="27" y="180"/>
                      </a:lnTo>
                      <a:lnTo>
                        <a:pt x="24" y="180"/>
                      </a:lnTo>
                      <a:lnTo>
                        <a:pt x="20" y="181"/>
                      </a:lnTo>
                      <a:lnTo>
                        <a:pt x="18" y="180"/>
                      </a:lnTo>
                      <a:lnTo>
                        <a:pt x="17" y="179"/>
                      </a:lnTo>
                      <a:lnTo>
                        <a:pt x="16" y="179"/>
                      </a:lnTo>
                      <a:lnTo>
                        <a:pt x="13" y="170"/>
                      </a:lnTo>
                      <a:lnTo>
                        <a:pt x="10" y="170"/>
                      </a:lnTo>
                      <a:lnTo>
                        <a:pt x="7" y="169"/>
                      </a:lnTo>
                      <a:lnTo>
                        <a:pt x="4" y="166"/>
                      </a:lnTo>
                      <a:lnTo>
                        <a:pt x="4" y="162"/>
                      </a:lnTo>
                      <a:lnTo>
                        <a:pt x="4" y="161"/>
                      </a:lnTo>
                      <a:lnTo>
                        <a:pt x="6" y="159"/>
                      </a:lnTo>
                      <a:lnTo>
                        <a:pt x="7" y="155"/>
                      </a:lnTo>
                      <a:lnTo>
                        <a:pt x="7" y="151"/>
                      </a:lnTo>
                      <a:lnTo>
                        <a:pt x="6" y="148"/>
                      </a:lnTo>
                      <a:lnTo>
                        <a:pt x="3" y="141"/>
                      </a:lnTo>
                      <a:lnTo>
                        <a:pt x="2" y="139"/>
                      </a:lnTo>
                      <a:lnTo>
                        <a:pt x="2" y="134"/>
                      </a:lnTo>
                      <a:lnTo>
                        <a:pt x="3" y="132"/>
                      </a:lnTo>
                      <a:lnTo>
                        <a:pt x="4" y="129"/>
                      </a:lnTo>
                      <a:lnTo>
                        <a:pt x="4" y="126"/>
                      </a:lnTo>
                      <a:lnTo>
                        <a:pt x="4" y="122"/>
                      </a:lnTo>
                      <a:lnTo>
                        <a:pt x="3" y="118"/>
                      </a:lnTo>
                      <a:lnTo>
                        <a:pt x="2" y="114"/>
                      </a:lnTo>
                      <a:lnTo>
                        <a:pt x="0" y="111"/>
                      </a:lnTo>
                      <a:lnTo>
                        <a:pt x="2" y="105"/>
                      </a:lnTo>
                      <a:lnTo>
                        <a:pt x="3" y="100"/>
                      </a:lnTo>
                      <a:lnTo>
                        <a:pt x="6" y="96"/>
                      </a:lnTo>
                      <a:lnTo>
                        <a:pt x="7" y="96"/>
                      </a:lnTo>
                      <a:lnTo>
                        <a:pt x="9" y="96"/>
                      </a:lnTo>
                      <a:lnTo>
                        <a:pt x="10" y="100"/>
                      </a:lnTo>
                      <a:lnTo>
                        <a:pt x="10" y="101"/>
                      </a:lnTo>
                      <a:lnTo>
                        <a:pt x="11" y="104"/>
                      </a:lnTo>
                      <a:lnTo>
                        <a:pt x="13" y="105"/>
                      </a:lnTo>
                      <a:lnTo>
                        <a:pt x="14" y="105"/>
                      </a:lnTo>
                      <a:lnTo>
                        <a:pt x="17" y="104"/>
                      </a:lnTo>
                      <a:lnTo>
                        <a:pt x="20" y="100"/>
                      </a:lnTo>
                      <a:lnTo>
                        <a:pt x="22" y="97"/>
                      </a:lnTo>
                      <a:lnTo>
                        <a:pt x="24" y="97"/>
                      </a:lnTo>
                      <a:lnTo>
                        <a:pt x="25" y="100"/>
                      </a:lnTo>
                      <a:lnTo>
                        <a:pt x="27" y="101"/>
                      </a:lnTo>
                      <a:lnTo>
                        <a:pt x="29" y="103"/>
                      </a:lnTo>
                      <a:lnTo>
                        <a:pt x="32" y="103"/>
                      </a:lnTo>
                      <a:lnTo>
                        <a:pt x="36" y="103"/>
                      </a:lnTo>
                      <a:lnTo>
                        <a:pt x="38" y="103"/>
                      </a:lnTo>
                      <a:lnTo>
                        <a:pt x="39" y="101"/>
                      </a:lnTo>
                      <a:lnTo>
                        <a:pt x="40" y="98"/>
                      </a:lnTo>
                      <a:lnTo>
                        <a:pt x="43" y="96"/>
                      </a:lnTo>
                      <a:lnTo>
                        <a:pt x="47" y="92"/>
                      </a:lnTo>
                      <a:lnTo>
                        <a:pt x="49" y="89"/>
                      </a:lnTo>
                      <a:lnTo>
                        <a:pt x="50" y="87"/>
                      </a:lnTo>
                      <a:lnTo>
                        <a:pt x="50" y="86"/>
                      </a:lnTo>
                      <a:lnTo>
                        <a:pt x="51" y="83"/>
                      </a:lnTo>
                      <a:lnTo>
                        <a:pt x="51" y="75"/>
                      </a:lnTo>
                      <a:lnTo>
                        <a:pt x="54" y="74"/>
                      </a:lnTo>
                      <a:lnTo>
                        <a:pt x="57" y="74"/>
                      </a:lnTo>
                      <a:lnTo>
                        <a:pt x="58" y="72"/>
                      </a:lnTo>
                      <a:lnTo>
                        <a:pt x="60" y="69"/>
                      </a:lnTo>
                      <a:lnTo>
                        <a:pt x="58" y="64"/>
                      </a:lnTo>
                      <a:lnTo>
                        <a:pt x="56" y="57"/>
                      </a:lnTo>
                      <a:lnTo>
                        <a:pt x="57" y="54"/>
                      </a:lnTo>
                      <a:lnTo>
                        <a:pt x="58" y="51"/>
                      </a:lnTo>
                      <a:lnTo>
                        <a:pt x="61" y="47"/>
                      </a:lnTo>
                      <a:lnTo>
                        <a:pt x="65" y="45"/>
                      </a:lnTo>
                      <a:lnTo>
                        <a:pt x="69" y="42"/>
                      </a:lnTo>
                      <a:lnTo>
                        <a:pt x="74" y="40"/>
                      </a:lnTo>
                      <a:lnTo>
                        <a:pt x="75" y="39"/>
                      </a:lnTo>
                      <a:lnTo>
                        <a:pt x="75" y="38"/>
                      </a:lnTo>
                      <a:lnTo>
                        <a:pt x="75" y="35"/>
                      </a:lnTo>
                      <a:lnTo>
                        <a:pt x="75" y="33"/>
                      </a:lnTo>
                      <a:lnTo>
                        <a:pt x="76" y="32"/>
                      </a:lnTo>
                      <a:lnTo>
                        <a:pt x="78" y="29"/>
                      </a:lnTo>
                      <a:lnTo>
                        <a:pt x="79" y="27"/>
                      </a:lnTo>
                      <a:lnTo>
                        <a:pt x="79" y="24"/>
                      </a:lnTo>
                      <a:lnTo>
                        <a:pt x="81" y="20"/>
                      </a:lnTo>
                      <a:lnTo>
                        <a:pt x="82" y="17"/>
                      </a:lnTo>
                      <a:lnTo>
                        <a:pt x="85" y="14"/>
                      </a:lnTo>
                      <a:lnTo>
                        <a:pt x="89" y="10"/>
                      </a:lnTo>
                      <a:lnTo>
                        <a:pt x="93" y="9"/>
                      </a:lnTo>
                      <a:lnTo>
                        <a:pt x="99" y="7"/>
                      </a:lnTo>
                      <a:lnTo>
                        <a:pt x="104" y="6"/>
                      </a:lnTo>
                      <a:lnTo>
                        <a:pt x="112" y="2"/>
                      </a:lnTo>
                      <a:lnTo>
                        <a:pt x="112" y="0"/>
                      </a:lnTo>
                      <a:close/>
                    </a:path>
                  </a:pathLst>
                </a:custGeom>
                <a:solidFill>
                  <a:schemeClr val="bg2"/>
                </a:solidFill>
                <a:ln w="9525">
                  <a:solidFill>
                    <a:schemeClr val="bg1"/>
                  </a:solidFill>
                  <a:round/>
                  <a:headEnd/>
                  <a:tailEnd/>
                </a:ln>
              </p:spPr>
              <p:txBody>
                <a:bodyPr/>
                <a:lstStyle/>
                <a:p>
                  <a:endParaRPr lang="fi-FI"/>
                </a:p>
              </p:txBody>
            </p:sp>
            <p:sp>
              <p:nvSpPr>
                <p:cNvPr id="2116" name="Freeform 125"/>
                <p:cNvSpPr>
                  <a:spLocks/>
                </p:cNvSpPr>
                <p:nvPr/>
              </p:nvSpPr>
              <p:spPr bwMode="auto">
                <a:xfrm>
                  <a:off x="4687" y="3210"/>
                  <a:ext cx="234" cy="147"/>
                </a:xfrm>
                <a:custGeom>
                  <a:avLst/>
                  <a:gdLst>
                    <a:gd name="T0" fmla="*/ 136 w 223"/>
                    <a:gd name="T1" fmla="*/ 841 h 140"/>
                    <a:gd name="T2" fmla="*/ 211 w 223"/>
                    <a:gd name="T3" fmla="*/ 837 h 140"/>
                    <a:gd name="T4" fmla="*/ 232 w 223"/>
                    <a:gd name="T5" fmla="*/ 837 h 140"/>
                    <a:gd name="T6" fmla="*/ 309 w 223"/>
                    <a:gd name="T7" fmla="*/ 841 h 140"/>
                    <a:gd name="T8" fmla="*/ 424 w 223"/>
                    <a:gd name="T9" fmla="*/ 836 h 140"/>
                    <a:gd name="T10" fmla="*/ 467 w 223"/>
                    <a:gd name="T11" fmla="*/ 778 h 140"/>
                    <a:gd name="T12" fmla="*/ 490 w 223"/>
                    <a:gd name="T13" fmla="*/ 757 h 140"/>
                    <a:gd name="T14" fmla="*/ 514 w 223"/>
                    <a:gd name="T15" fmla="*/ 796 h 140"/>
                    <a:gd name="T16" fmla="*/ 549 w 223"/>
                    <a:gd name="T17" fmla="*/ 879 h 140"/>
                    <a:gd name="T18" fmla="*/ 608 w 223"/>
                    <a:gd name="T19" fmla="*/ 912 h 140"/>
                    <a:gd name="T20" fmla="*/ 665 w 223"/>
                    <a:gd name="T21" fmla="*/ 860 h 140"/>
                    <a:gd name="T22" fmla="*/ 722 w 223"/>
                    <a:gd name="T23" fmla="*/ 927 h 140"/>
                    <a:gd name="T24" fmla="*/ 811 w 223"/>
                    <a:gd name="T25" fmla="*/ 927 h 140"/>
                    <a:gd name="T26" fmla="*/ 811 w 223"/>
                    <a:gd name="T27" fmla="*/ 879 h 140"/>
                    <a:gd name="T28" fmla="*/ 830 w 223"/>
                    <a:gd name="T29" fmla="*/ 817 h 140"/>
                    <a:gd name="T30" fmla="*/ 795 w 223"/>
                    <a:gd name="T31" fmla="*/ 757 h 140"/>
                    <a:gd name="T32" fmla="*/ 888 w 223"/>
                    <a:gd name="T33" fmla="*/ 688 h 140"/>
                    <a:gd name="T34" fmla="*/ 963 w 223"/>
                    <a:gd name="T35" fmla="*/ 688 h 140"/>
                    <a:gd name="T36" fmla="*/ 965 w 223"/>
                    <a:gd name="T37" fmla="*/ 595 h 140"/>
                    <a:gd name="T38" fmla="*/ 1031 w 223"/>
                    <a:gd name="T39" fmla="*/ 540 h 140"/>
                    <a:gd name="T40" fmla="*/ 983 w 223"/>
                    <a:gd name="T41" fmla="*/ 490 h 140"/>
                    <a:gd name="T42" fmla="*/ 1048 w 223"/>
                    <a:gd name="T43" fmla="*/ 402 h 140"/>
                    <a:gd name="T44" fmla="*/ 1108 w 223"/>
                    <a:gd name="T45" fmla="*/ 374 h 140"/>
                    <a:gd name="T46" fmla="*/ 1222 w 223"/>
                    <a:gd name="T47" fmla="*/ 348 h 140"/>
                    <a:gd name="T48" fmla="*/ 1245 w 223"/>
                    <a:gd name="T49" fmla="*/ 315 h 140"/>
                    <a:gd name="T50" fmla="*/ 1334 w 223"/>
                    <a:gd name="T51" fmla="*/ 286 h 140"/>
                    <a:gd name="T52" fmla="*/ 1353 w 223"/>
                    <a:gd name="T53" fmla="*/ 213 h 140"/>
                    <a:gd name="T54" fmla="*/ 1468 w 223"/>
                    <a:gd name="T55" fmla="*/ 259 h 140"/>
                    <a:gd name="T56" fmla="*/ 1438 w 223"/>
                    <a:gd name="T57" fmla="*/ 184 h 140"/>
                    <a:gd name="T58" fmla="*/ 1411 w 223"/>
                    <a:gd name="T59" fmla="*/ 107 h 140"/>
                    <a:gd name="T60" fmla="*/ 1370 w 223"/>
                    <a:gd name="T61" fmla="*/ 10 h 140"/>
                    <a:gd name="T62" fmla="*/ 1345 w 223"/>
                    <a:gd name="T63" fmla="*/ 0 h 140"/>
                    <a:gd name="T64" fmla="*/ 1250 w 223"/>
                    <a:gd name="T65" fmla="*/ 2 h 140"/>
                    <a:gd name="T66" fmla="*/ 1226 w 223"/>
                    <a:gd name="T67" fmla="*/ 88 h 140"/>
                    <a:gd name="T68" fmla="*/ 1236 w 223"/>
                    <a:gd name="T69" fmla="*/ 124 h 140"/>
                    <a:gd name="T70" fmla="*/ 1115 w 223"/>
                    <a:gd name="T71" fmla="*/ 88 h 140"/>
                    <a:gd name="T72" fmla="*/ 1058 w 223"/>
                    <a:gd name="T73" fmla="*/ 130 h 140"/>
                    <a:gd name="T74" fmla="*/ 999 w 223"/>
                    <a:gd name="T75" fmla="*/ 112 h 140"/>
                    <a:gd name="T76" fmla="*/ 888 w 223"/>
                    <a:gd name="T77" fmla="*/ 124 h 140"/>
                    <a:gd name="T78" fmla="*/ 888 w 223"/>
                    <a:gd name="T79" fmla="*/ 193 h 140"/>
                    <a:gd name="T80" fmla="*/ 832 w 223"/>
                    <a:gd name="T81" fmla="*/ 151 h 140"/>
                    <a:gd name="T82" fmla="*/ 795 w 223"/>
                    <a:gd name="T83" fmla="*/ 235 h 140"/>
                    <a:gd name="T84" fmla="*/ 732 w 223"/>
                    <a:gd name="T85" fmla="*/ 224 h 140"/>
                    <a:gd name="T86" fmla="*/ 622 w 223"/>
                    <a:gd name="T87" fmla="*/ 260 h 140"/>
                    <a:gd name="T88" fmla="*/ 565 w 223"/>
                    <a:gd name="T89" fmla="*/ 259 h 140"/>
                    <a:gd name="T90" fmla="*/ 477 w 223"/>
                    <a:gd name="T91" fmla="*/ 236 h 140"/>
                    <a:gd name="T92" fmla="*/ 325 w 223"/>
                    <a:gd name="T93" fmla="*/ 159 h 140"/>
                    <a:gd name="T94" fmla="*/ 254 w 223"/>
                    <a:gd name="T95" fmla="*/ 159 h 140"/>
                    <a:gd name="T96" fmla="*/ 136 w 223"/>
                    <a:gd name="T97" fmla="*/ 151 h 140"/>
                    <a:gd name="T98" fmla="*/ 130 w 223"/>
                    <a:gd name="T99" fmla="*/ 236 h 140"/>
                    <a:gd name="T100" fmla="*/ 4 w 223"/>
                    <a:gd name="T101" fmla="*/ 286 h 140"/>
                    <a:gd name="T102" fmla="*/ 0 w 223"/>
                    <a:gd name="T103" fmla="*/ 374 h 140"/>
                    <a:gd name="T104" fmla="*/ 6 w 223"/>
                    <a:gd name="T105" fmla="*/ 384 h 140"/>
                    <a:gd name="T106" fmla="*/ 8 w 223"/>
                    <a:gd name="T107" fmla="*/ 423 h 140"/>
                    <a:gd name="T108" fmla="*/ 80 w 223"/>
                    <a:gd name="T109" fmla="*/ 479 h 140"/>
                    <a:gd name="T110" fmla="*/ 7 w 223"/>
                    <a:gd name="T111" fmla="*/ 540 h 140"/>
                    <a:gd name="T112" fmla="*/ 92 w 223"/>
                    <a:gd name="T113" fmla="*/ 528 h 140"/>
                    <a:gd name="T114" fmla="*/ 118 w 223"/>
                    <a:gd name="T115" fmla="*/ 642 h 140"/>
                    <a:gd name="T116" fmla="*/ 182 w 223"/>
                    <a:gd name="T117" fmla="*/ 688 h 140"/>
                    <a:gd name="T118" fmla="*/ 191 w 223"/>
                    <a:gd name="T119" fmla="*/ 743 h 140"/>
                    <a:gd name="T120" fmla="*/ 107 w 223"/>
                    <a:gd name="T121" fmla="*/ 763 h 14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23"/>
                    <a:gd name="T184" fmla="*/ 0 h 140"/>
                    <a:gd name="T185" fmla="*/ 223 w 223"/>
                    <a:gd name="T186" fmla="*/ 140 h 14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23" h="140">
                      <a:moveTo>
                        <a:pt x="3" y="118"/>
                      </a:moveTo>
                      <a:lnTo>
                        <a:pt x="4" y="119"/>
                      </a:lnTo>
                      <a:lnTo>
                        <a:pt x="11" y="123"/>
                      </a:lnTo>
                      <a:lnTo>
                        <a:pt x="19" y="126"/>
                      </a:lnTo>
                      <a:lnTo>
                        <a:pt x="22" y="127"/>
                      </a:lnTo>
                      <a:lnTo>
                        <a:pt x="24" y="129"/>
                      </a:lnTo>
                      <a:lnTo>
                        <a:pt x="26" y="129"/>
                      </a:lnTo>
                      <a:lnTo>
                        <a:pt x="29" y="127"/>
                      </a:lnTo>
                      <a:lnTo>
                        <a:pt x="30" y="127"/>
                      </a:lnTo>
                      <a:lnTo>
                        <a:pt x="32" y="126"/>
                      </a:lnTo>
                      <a:lnTo>
                        <a:pt x="32" y="125"/>
                      </a:lnTo>
                      <a:lnTo>
                        <a:pt x="33" y="123"/>
                      </a:lnTo>
                      <a:lnTo>
                        <a:pt x="35" y="123"/>
                      </a:lnTo>
                      <a:lnTo>
                        <a:pt x="35" y="125"/>
                      </a:lnTo>
                      <a:lnTo>
                        <a:pt x="36" y="126"/>
                      </a:lnTo>
                      <a:lnTo>
                        <a:pt x="37" y="127"/>
                      </a:lnTo>
                      <a:lnTo>
                        <a:pt x="39" y="129"/>
                      </a:lnTo>
                      <a:lnTo>
                        <a:pt x="40" y="129"/>
                      </a:lnTo>
                      <a:lnTo>
                        <a:pt x="43" y="129"/>
                      </a:lnTo>
                      <a:lnTo>
                        <a:pt x="47" y="127"/>
                      </a:lnTo>
                      <a:lnTo>
                        <a:pt x="53" y="127"/>
                      </a:lnTo>
                      <a:lnTo>
                        <a:pt x="57" y="129"/>
                      </a:lnTo>
                      <a:lnTo>
                        <a:pt x="61" y="129"/>
                      </a:lnTo>
                      <a:lnTo>
                        <a:pt x="64" y="127"/>
                      </a:lnTo>
                      <a:lnTo>
                        <a:pt x="65" y="125"/>
                      </a:lnTo>
                      <a:lnTo>
                        <a:pt x="65" y="123"/>
                      </a:lnTo>
                      <a:lnTo>
                        <a:pt x="66" y="121"/>
                      </a:lnTo>
                      <a:lnTo>
                        <a:pt x="66" y="119"/>
                      </a:lnTo>
                      <a:lnTo>
                        <a:pt x="68" y="118"/>
                      </a:lnTo>
                      <a:lnTo>
                        <a:pt x="71" y="116"/>
                      </a:lnTo>
                      <a:lnTo>
                        <a:pt x="72" y="114"/>
                      </a:lnTo>
                      <a:lnTo>
                        <a:pt x="72" y="111"/>
                      </a:lnTo>
                      <a:lnTo>
                        <a:pt x="73" y="111"/>
                      </a:lnTo>
                      <a:lnTo>
                        <a:pt x="75" y="111"/>
                      </a:lnTo>
                      <a:lnTo>
                        <a:pt x="75" y="112"/>
                      </a:lnTo>
                      <a:lnTo>
                        <a:pt x="75" y="114"/>
                      </a:lnTo>
                      <a:lnTo>
                        <a:pt x="75" y="115"/>
                      </a:lnTo>
                      <a:lnTo>
                        <a:pt x="77" y="116"/>
                      </a:lnTo>
                      <a:lnTo>
                        <a:pt x="79" y="118"/>
                      </a:lnTo>
                      <a:lnTo>
                        <a:pt x="79" y="119"/>
                      </a:lnTo>
                      <a:lnTo>
                        <a:pt x="79" y="122"/>
                      </a:lnTo>
                      <a:lnTo>
                        <a:pt x="79" y="125"/>
                      </a:lnTo>
                      <a:lnTo>
                        <a:pt x="79" y="126"/>
                      </a:lnTo>
                      <a:lnTo>
                        <a:pt x="82" y="130"/>
                      </a:lnTo>
                      <a:lnTo>
                        <a:pt x="84" y="132"/>
                      </a:lnTo>
                      <a:lnTo>
                        <a:pt x="87" y="133"/>
                      </a:lnTo>
                      <a:lnTo>
                        <a:pt x="89" y="134"/>
                      </a:lnTo>
                      <a:lnTo>
                        <a:pt x="90" y="136"/>
                      </a:lnTo>
                      <a:lnTo>
                        <a:pt x="91" y="136"/>
                      </a:lnTo>
                      <a:lnTo>
                        <a:pt x="93" y="136"/>
                      </a:lnTo>
                      <a:lnTo>
                        <a:pt x="94" y="134"/>
                      </a:lnTo>
                      <a:lnTo>
                        <a:pt x="95" y="132"/>
                      </a:lnTo>
                      <a:lnTo>
                        <a:pt x="97" y="130"/>
                      </a:lnTo>
                      <a:lnTo>
                        <a:pt x="100" y="129"/>
                      </a:lnTo>
                      <a:lnTo>
                        <a:pt x="102" y="129"/>
                      </a:lnTo>
                      <a:lnTo>
                        <a:pt x="105" y="130"/>
                      </a:lnTo>
                      <a:lnTo>
                        <a:pt x="108" y="132"/>
                      </a:lnTo>
                      <a:lnTo>
                        <a:pt x="108" y="134"/>
                      </a:lnTo>
                      <a:lnTo>
                        <a:pt x="109" y="137"/>
                      </a:lnTo>
                      <a:lnTo>
                        <a:pt x="111" y="140"/>
                      </a:lnTo>
                      <a:lnTo>
                        <a:pt x="113" y="140"/>
                      </a:lnTo>
                      <a:lnTo>
                        <a:pt x="116" y="140"/>
                      </a:lnTo>
                      <a:lnTo>
                        <a:pt x="119" y="140"/>
                      </a:lnTo>
                      <a:lnTo>
                        <a:pt x="122" y="140"/>
                      </a:lnTo>
                      <a:lnTo>
                        <a:pt x="125" y="140"/>
                      </a:lnTo>
                      <a:lnTo>
                        <a:pt x="127" y="139"/>
                      </a:lnTo>
                      <a:lnTo>
                        <a:pt x="127" y="137"/>
                      </a:lnTo>
                      <a:lnTo>
                        <a:pt x="127" y="136"/>
                      </a:lnTo>
                      <a:lnTo>
                        <a:pt x="126" y="133"/>
                      </a:lnTo>
                      <a:lnTo>
                        <a:pt x="125" y="132"/>
                      </a:lnTo>
                      <a:lnTo>
                        <a:pt x="125" y="130"/>
                      </a:lnTo>
                      <a:lnTo>
                        <a:pt x="123" y="129"/>
                      </a:lnTo>
                      <a:lnTo>
                        <a:pt x="123" y="125"/>
                      </a:lnTo>
                      <a:lnTo>
                        <a:pt x="125" y="123"/>
                      </a:lnTo>
                      <a:lnTo>
                        <a:pt x="126" y="122"/>
                      </a:lnTo>
                      <a:lnTo>
                        <a:pt x="125" y="121"/>
                      </a:lnTo>
                      <a:lnTo>
                        <a:pt x="125" y="119"/>
                      </a:lnTo>
                      <a:lnTo>
                        <a:pt x="122" y="116"/>
                      </a:lnTo>
                      <a:lnTo>
                        <a:pt x="122" y="115"/>
                      </a:lnTo>
                      <a:lnTo>
                        <a:pt x="122" y="112"/>
                      </a:lnTo>
                      <a:lnTo>
                        <a:pt x="123" y="111"/>
                      </a:lnTo>
                      <a:lnTo>
                        <a:pt x="129" y="108"/>
                      </a:lnTo>
                      <a:lnTo>
                        <a:pt x="131" y="107"/>
                      </a:lnTo>
                      <a:lnTo>
                        <a:pt x="134" y="105"/>
                      </a:lnTo>
                      <a:lnTo>
                        <a:pt x="136" y="103"/>
                      </a:lnTo>
                      <a:lnTo>
                        <a:pt x="138" y="101"/>
                      </a:lnTo>
                      <a:lnTo>
                        <a:pt x="141" y="101"/>
                      </a:lnTo>
                      <a:lnTo>
                        <a:pt x="144" y="101"/>
                      </a:lnTo>
                      <a:lnTo>
                        <a:pt x="147" y="101"/>
                      </a:lnTo>
                      <a:lnTo>
                        <a:pt x="148" y="103"/>
                      </a:lnTo>
                      <a:lnTo>
                        <a:pt x="149" y="101"/>
                      </a:lnTo>
                      <a:lnTo>
                        <a:pt x="149" y="98"/>
                      </a:lnTo>
                      <a:lnTo>
                        <a:pt x="148" y="94"/>
                      </a:lnTo>
                      <a:lnTo>
                        <a:pt x="148" y="93"/>
                      </a:lnTo>
                      <a:lnTo>
                        <a:pt x="149" y="90"/>
                      </a:lnTo>
                      <a:lnTo>
                        <a:pt x="151" y="87"/>
                      </a:lnTo>
                      <a:lnTo>
                        <a:pt x="154" y="87"/>
                      </a:lnTo>
                      <a:lnTo>
                        <a:pt x="155" y="86"/>
                      </a:lnTo>
                      <a:lnTo>
                        <a:pt x="156" y="85"/>
                      </a:lnTo>
                      <a:lnTo>
                        <a:pt x="158" y="82"/>
                      </a:lnTo>
                      <a:lnTo>
                        <a:pt x="156" y="80"/>
                      </a:lnTo>
                      <a:lnTo>
                        <a:pt x="156" y="79"/>
                      </a:lnTo>
                      <a:lnTo>
                        <a:pt x="154" y="76"/>
                      </a:lnTo>
                      <a:lnTo>
                        <a:pt x="152" y="75"/>
                      </a:lnTo>
                      <a:lnTo>
                        <a:pt x="151" y="74"/>
                      </a:lnTo>
                      <a:lnTo>
                        <a:pt x="151" y="71"/>
                      </a:lnTo>
                      <a:lnTo>
                        <a:pt x="151" y="69"/>
                      </a:lnTo>
                      <a:lnTo>
                        <a:pt x="154" y="65"/>
                      </a:lnTo>
                      <a:lnTo>
                        <a:pt x="156" y="62"/>
                      </a:lnTo>
                      <a:lnTo>
                        <a:pt x="159" y="60"/>
                      </a:lnTo>
                      <a:lnTo>
                        <a:pt x="160" y="60"/>
                      </a:lnTo>
                      <a:lnTo>
                        <a:pt x="163" y="60"/>
                      </a:lnTo>
                      <a:lnTo>
                        <a:pt x="166" y="60"/>
                      </a:lnTo>
                      <a:lnTo>
                        <a:pt x="169" y="58"/>
                      </a:lnTo>
                      <a:lnTo>
                        <a:pt x="169" y="56"/>
                      </a:lnTo>
                      <a:lnTo>
                        <a:pt x="170" y="54"/>
                      </a:lnTo>
                      <a:lnTo>
                        <a:pt x="177" y="54"/>
                      </a:lnTo>
                      <a:lnTo>
                        <a:pt x="181" y="53"/>
                      </a:lnTo>
                      <a:lnTo>
                        <a:pt x="185" y="51"/>
                      </a:lnTo>
                      <a:lnTo>
                        <a:pt x="187" y="51"/>
                      </a:lnTo>
                      <a:lnTo>
                        <a:pt x="187" y="50"/>
                      </a:lnTo>
                      <a:lnTo>
                        <a:pt x="187" y="49"/>
                      </a:lnTo>
                      <a:lnTo>
                        <a:pt x="187" y="47"/>
                      </a:lnTo>
                      <a:lnTo>
                        <a:pt x="190" y="47"/>
                      </a:lnTo>
                      <a:lnTo>
                        <a:pt x="191" y="47"/>
                      </a:lnTo>
                      <a:lnTo>
                        <a:pt x="196" y="46"/>
                      </a:lnTo>
                      <a:lnTo>
                        <a:pt x="198" y="46"/>
                      </a:lnTo>
                      <a:lnTo>
                        <a:pt x="202" y="46"/>
                      </a:lnTo>
                      <a:lnTo>
                        <a:pt x="203" y="44"/>
                      </a:lnTo>
                      <a:lnTo>
                        <a:pt x="203" y="43"/>
                      </a:lnTo>
                      <a:lnTo>
                        <a:pt x="203" y="39"/>
                      </a:lnTo>
                      <a:lnTo>
                        <a:pt x="202" y="33"/>
                      </a:lnTo>
                      <a:lnTo>
                        <a:pt x="203" y="32"/>
                      </a:lnTo>
                      <a:lnTo>
                        <a:pt x="205" y="31"/>
                      </a:lnTo>
                      <a:lnTo>
                        <a:pt x="208" y="31"/>
                      </a:lnTo>
                      <a:lnTo>
                        <a:pt x="212" y="32"/>
                      </a:lnTo>
                      <a:lnTo>
                        <a:pt x="214" y="32"/>
                      </a:lnTo>
                      <a:lnTo>
                        <a:pt x="219" y="35"/>
                      </a:lnTo>
                      <a:lnTo>
                        <a:pt x="220" y="36"/>
                      </a:lnTo>
                      <a:lnTo>
                        <a:pt x="223" y="39"/>
                      </a:lnTo>
                      <a:lnTo>
                        <a:pt x="221" y="38"/>
                      </a:lnTo>
                      <a:lnTo>
                        <a:pt x="221" y="35"/>
                      </a:lnTo>
                      <a:lnTo>
                        <a:pt x="223" y="33"/>
                      </a:lnTo>
                      <a:lnTo>
                        <a:pt x="221" y="31"/>
                      </a:lnTo>
                      <a:lnTo>
                        <a:pt x="220" y="28"/>
                      </a:lnTo>
                      <a:lnTo>
                        <a:pt x="217" y="27"/>
                      </a:lnTo>
                      <a:lnTo>
                        <a:pt x="217" y="24"/>
                      </a:lnTo>
                      <a:lnTo>
                        <a:pt x="217" y="20"/>
                      </a:lnTo>
                      <a:lnTo>
                        <a:pt x="217" y="18"/>
                      </a:lnTo>
                      <a:lnTo>
                        <a:pt x="216" y="17"/>
                      </a:lnTo>
                      <a:lnTo>
                        <a:pt x="214" y="14"/>
                      </a:lnTo>
                      <a:lnTo>
                        <a:pt x="213" y="14"/>
                      </a:lnTo>
                      <a:lnTo>
                        <a:pt x="212" y="13"/>
                      </a:lnTo>
                      <a:lnTo>
                        <a:pt x="210" y="11"/>
                      </a:lnTo>
                      <a:lnTo>
                        <a:pt x="210" y="10"/>
                      </a:lnTo>
                      <a:lnTo>
                        <a:pt x="210" y="7"/>
                      </a:lnTo>
                      <a:lnTo>
                        <a:pt x="213" y="4"/>
                      </a:lnTo>
                      <a:lnTo>
                        <a:pt x="216" y="2"/>
                      </a:lnTo>
                      <a:lnTo>
                        <a:pt x="212" y="0"/>
                      </a:lnTo>
                      <a:lnTo>
                        <a:pt x="206" y="0"/>
                      </a:lnTo>
                      <a:lnTo>
                        <a:pt x="203" y="0"/>
                      </a:lnTo>
                      <a:lnTo>
                        <a:pt x="201" y="0"/>
                      </a:lnTo>
                      <a:lnTo>
                        <a:pt x="199" y="0"/>
                      </a:lnTo>
                      <a:lnTo>
                        <a:pt x="195" y="0"/>
                      </a:lnTo>
                      <a:lnTo>
                        <a:pt x="192" y="2"/>
                      </a:lnTo>
                      <a:lnTo>
                        <a:pt x="191" y="2"/>
                      </a:lnTo>
                      <a:lnTo>
                        <a:pt x="190" y="3"/>
                      </a:lnTo>
                      <a:lnTo>
                        <a:pt x="187" y="7"/>
                      </a:lnTo>
                      <a:lnTo>
                        <a:pt x="187" y="11"/>
                      </a:lnTo>
                      <a:lnTo>
                        <a:pt x="188" y="13"/>
                      </a:lnTo>
                      <a:lnTo>
                        <a:pt x="190" y="15"/>
                      </a:lnTo>
                      <a:lnTo>
                        <a:pt x="191" y="17"/>
                      </a:lnTo>
                      <a:lnTo>
                        <a:pt x="191" y="18"/>
                      </a:lnTo>
                      <a:lnTo>
                        <a:pt x="191" y="20"/>
                      </a:lnTo>
                      <a:lnTo>
                        <a:pt x="190" y="20"/>
                      </a:lnTo>
                      <a:lnTo>
                        <a:pt x="187" y="18"/>
                      </a:lnTo>
                      <a:lnTo>
                        <a:pt x="184" y="15"/>
                      </a:lnTo>
                      <a:lnTo>
                        <a:pt x="180" y="14"/>
                      </a:lnTo>
                      <a:lnTo>
                        <a:pt x="176" y="13"/>
                      </a:lnTo>
                      <a:lnTo>
                        <a:pt x="172" y="13"/>
                      </a:lnTo>
                      <a:lnTo>
                        <a:pt x="167" y="14"/>
                      </a:lnTo>
                      <a:lnTo>
                        <a:pt x="165" y="15"/>
                      </a:lnTo>
                      <a:lnTo>
                        <a:pt x="163" y="17"/>
                      </a:lnTo>
                      <a:lnTo>
                        <a:pt x="162" y="20"/>
                      </a:lnTo>
                      <a:lnTo>
                        <a:pt x="162" y="21"/>
                      </a:lnTo>
                      <a:lnTo>
                        <a:pt x="160" y="22"/>
                      </a:lnTo>
                      <a:lnTo>
                        <a:pt x="158" y="22"/>
                      </a:lnTo>
                      <a:lnTo>
                        <a:pt x="156" y="21"/>
                      </a:lnTo>
                      <a:lnTo>
                        <a:pt x="154" y="20"/>
                      </a:lnTo>
                      <a:lnTo>
                        <a:pt x="152" y="18"/>
                      </a:lnTo>
                      <a:lnTo>
                        <a:pt x="148" y="18"/>
                      </a:lnTo>
                      <a:lnTo>
                        <a:pt x="145" y="18"/>
                      </a:lnTo>
                      <a:lnTo>
                        <a:pt x="140" y="18"/>
                      </a:lnTo>
                      <a:lnTo>
                        <a:pt x="138" y="18"/>
                      </a:lnTo>
                      <a:lnTo>
                        <a:pt x="136" y="20"/>
                      </a:lnTo>
                      <a:lnTo>
                        <a:pt x="136" y="21"/>
                      </a:lnTo>
                      <a:lnTo>
                        <a:pt x="136" y="24"/>
                      </a:lnTo>
                      <a:lnTo>
                        <a:pt x="137" y="27"/>
                      </a:lnTo>
                      <a:lnTo>
                        <a:pt x="137" y="28"/>
                      </a:lnTo>
                      <a:lnTo>
                        <a:pt x="136" y="29"/>
                      </a:lnTo>
                      <a:lnTo>
                        <a:pt x="133" y="28"/>
                      </a:lnTo>
                      <a:lnTo>
                        <a:pt x="131" y="27"/>
                      </a:lnTo>
                      <a:lnTo>
                        <a:pt x="130" y="25"/>
                      </a:lnTo>
                      <a:lnTo>
                        <a:pt x="129" y="24"/>
                      </a:lnTo>
                      <a:lnTo>
                        <a:pt x="127" y="24"/>
                      </a:lnTo>
                      <a:lnTo>
                        <a:pt x="126" y="25"/>
                      </a:lnTo>
                      <a:lnTo>
                        <a:pt x="125" y="27"/>
                      </a:lnTo>
                      <a:lnTo>
                        <a:pt x="123" y="31"/>
                      </a:lnTo>
                      <a:lnTo>
                        <a:pt x="123" y="33"/>
                      </a:lnTo>
                      <a:lnTo>
                        <a:pt x="122" y="35"/>
                      </a:lnTo>
                      <a:lnTo>
                        <a:pt x="120" y="36"/>
                      </a:lnTo>
                      <a:lnTo>
                        <a:pt x="119" y="36"/>
                      </a:lnTo>
                      <a:lnTo>
                        <a:pt x="116" y="35"/>
                      </a:lnTo>
                      <a:lnTo>
                        <a:pt x="113" y="33"/>
                      </a:lnTo>
                      <a:lnTo>
                        <a:pt x="112" y="33"/>
                      </a:lnTo>
                      <a:lnTo>
                        <a:pt x="111" y="33"/>
                      </a:lnTo>
                      <a:lnTo>
                        <a:pt x="108" y="35"/>
                      </a:lnTo>
                      <a:lnTo>
                        <a:pt x="104" y="35"/>
                      </a:lnTo>
                      <a:lnTo>
                        <a:pt x="98" y="38"/>
                      </a:lnTo>
                      <a:lnTo>
                        <a:pt x="94" y="40"/>
                      </a:lnTo>
                      <a:lnTo>
                        <a:pt x="93" y="42"/>
                      </a:lnTo>
                      <a:lnTo>
                        <a:pt x="90" y="43"/>
                      </a:lnTo>
                      <a:lnTo>
                        <a:pt x="90" y="42"/>
                      </a:lnTo>
                      <a:lnTo>
                        <a:pt x="89" y="40"/>
                      </a:lnTo>
                      <a:lnTo>
                        <a:pt x="86" y="39"/>
                      </a:lnTo>
                      <a:lnTo>
                        <a:pt x="83" y="38"/>
                      </a:lnTo>
                      <a:lnTo>
                        <a:pt x="82" y="38"/>
                      </a:lnTo>
                      <a:lnTo>
                        <a:pt x="80" y="38"/>
                      </a:lnTo>
                      <a:lnTo>
                        <a:pt x="76" y="38"/>
                      </a:lnTo>
                      <a:lnTo>
                        <a:pt x="73" y="36"/>
                      </a:lnTo>
                      <a:lnTo>
                        <a:pt x="71" y="35"/>
                      </a:lnTo>
                      <a:lnTo>
                        <a:pt x="59" y="31"/>
                      </a:lnTo>
                      <a:lnTo>
                        <a:pt x="54" y="27"/>
                      </a:lnTo>
                      <a:lnTo>
                        <a:pt x="53" y="27"/>
                      </a:lnTo>
                      <a:lnTo>
                        <a:pt x="50" y="25"/>
                      </a:lnTo>
                      <a:lnTo>
                        <a:pt x="47" y="27"/>
                      </a:lnTo>
                      <a:lnTo>
                        <a:pt x="46" y="27"/>
                      </a:lnTo>
                      <a:lnTo>
                        <a:pt x="43" y="27"/>
                      </a:lnTo>
                      <a:lnTo>
                        <a:pt x="40" y="25"/>
                      </a:lnTo>
                      <a:lnTo>
                        <a:pt x="39" y="25"/>
                      </a:lnTo>
                      <a:lnTo>
                        <a:pt x="36" y="25"/>
                      </a:lnTo>
                      <a:lnTo>
                        <a:pt x="33" y="27"/>
                      </a:lnTo>
                      <a:lnTo>
                        <a:pt x="30" y="27"/>
                      </a:lnTo>
                      <a:lnTo>
                        <a:pt x="26" y="25"/>
                      </a:lnTo>
                      <a:lnTo>
                        <a:pt x="22" y="24"/>
                      </a:lnTo>
                      <a:lnTo>
                        <a:pt x="24" y="29"/>
                      </a:lnTo>
                      <a:lnTo>
                        <a:pt x="24" y="31"/>
                      </a:lnTo>
                      <a:lnTo>
                        <a:pt x="22" y="33"/>
                      </a:lnTo>
                      <a:lnTo>
                        <a:pt x="22" y="35"/>
                      </a:lnTo>
                      <a:lnTo>
                        <a:pt x="21" y="36"/>
                      </a:lnTo>
                      <a:lnTo>
                        <a:pt x="17" y="38"/>
                      </a:lnTo>
                      <a:lnTo>
                        <a:pt x="12" y="40"/>
                      </a:lnTo>
                      <a:lnTo>
                        <a:pt x="8" y="42"/>
                      </a:lnTo>
                      <a:lnTo>
                        <a:pt x="6" y="43"/>
                      </a:lnTo>
                      <a:lnTo>
                        <a:pt x="4" y="43"/>
                      </a:lnTo>
                      <a:lnTo>
                        <a:pt x="3" y="46"/>
                      </a:lnTo>
                      <a:lnTo>
                        <a:pt x="3" y="49"/>
                      </a:lnTo>
                      <a:lnTo>
                        <a:pt x="3" y="53"/>
                      </a:lnTo>
                      <a:lnTo>
                        <a:pt x="1" y="54"/>
                      </a:lnTo>
                      <a:lnTo>
                        <a:pt x="0" y="56"/>
                      </a:lnTo>
                      <a:lnTo>
                        <a:pt x="0" y="58"/>
                      </a:lnTo>
                      <a:lnTo>
                        <a:pt x="1" y="58"/>
                      </a:lnTo>
                      <a:lnTo>
                        <a:pt x="3" y="60"/>
                      </a:lnTo>
                      <a:lnTo>
                        <a:pt x="4" y="60"/>
                      </a:lnTo>
                      <a:lnTo>
                        <a:pt x="6" y="58"/>
                      </a:lnTo>
                      <a:lnTo>
                        <a:pt x="8" y="58"/>
                      </a:lnTo>
                      <a:lnTo>
                        <a:pt x="8" y="60"/>
                      </a:lnTo>
                      <a:lnTo>
                        <a:pt x="8" y="61"/>
                      </a:lnTo>
                      <a:lnTo>
                        <a:pt x="8" y="62"/>
                      </a:lnTo>
                      <a:lnTo>
                        <a:pt x="8" y="64"/>
                      </a:lnTo>
                      <a:lnTo>
                        <a:pt x="11" y="65"/>
                      </a:lnTo>
                      <a:lnTo>
                        <a:pt x="12" y="67"/>
                      </a:lnTo>
                      <a:lnTo>
                        <a:pt x="12" y="68"/>
                      </a:lnTo>
                      <a:lnTo>
                        <a:pt x="12" y="69"/>
                      </a:lnTo>
                      <a:lnTo>
                        <a:pt x="11" y="71"/>
                      </a:lnTo>
                      <a:lnTo>
                        <a:pt x="8" y="74"/>
                      </a:lnTo>
                      <a:lnTo>
                        <a:pt x="8" y="75"/>
                      </a:lnTo>
                      <a:lnTo>
                        <a:pt x="7" y="76"/>
                      </a:lnTo>
                      <a:lnTo>
                        <a:pt x="7" y="80"/>
                      </a:lnTo>
                      <a:lnTo>
                        <a:pt x="7" y="82"/>
                      </a:lnTo>
                      <a:lnTo>
                        <a:pt x="8" y="82"/>
                      </a:lnTo>
                      <a:lnTo>
                        <a:pt x="10" y="82"/>
                      </a:lnTo>
                      <a:lnTo>
                        <a:pt x="11" y="80"/>
                      </a:lnTo>
                      <a:lnTo>
                        <a:pt x="12" y="79"/>
                      </a:lnTo>
                      <a:lnTo>
                        <a:pt x="14" y="79"/>
                      </a:lnTo>
                      <a:lnTo>
                        <a:pt x="14" y="80"/>
                      </a:lnTo>
                      <a:lnTo>
                        <a:pt x="15" y="83"/>
                      </a:lnTo>
                      <a:lnTo>
                        <a:pt x="15" y="86"/>
                      </a:lnTo>
                      <a:lnTo>
                        <a:pt x="15" y="89"/>
                      </a:lnTo>
                      <a:lnTo>
                        <a:pt x="19" y="96"/>
                      </a:lnTo>
                      <a:lnTo>
                        <a:pt x="21" y="100"/>
                      </a:lnTo>
                      <a:lnTo>
                        <a:pt x="22" y="101"/>
                      </a:lnTo>
                      <a:lnTo>
                        <a:pt x="24" y="103"/>
                      </a:lnTo>
                      <a:lnTo>
                        <a:pt x="25" y="103"/>
                      </a:lnTo>
                      <a:lnTo>
                        <a:pt x="28" y="103"/>
                      </a:lnTo>
                      <a:lnTo>
                        <a:pt x="29" y="101"/>
                      </a:lnTo>
                      <a:lnTo>
                        <a:pt x="30" y="103"/>
                      </a:lnTo>
                      <a:lnTo>
                        <a:pt x="32" y="104"/>
                      </a:lnTo>
                      <a:lnTo>
                        <a:pt x="32" y="107"/>
                      </a:lnTo>
                      <a:lnTo>
                        <a:pt x="29" y="111"/>
                      </a:lnTo>
                      <a:lnTo>
                        <a:pt x="28" y="112"/>
                      </a:lnTo>
                      <a:lnTo>
                        <a:pt x="25" y="114"/>
                      </a:lnTo>
                      <a:lnTo>
                        <a:pt x="24" y="115"/>
                      </a:lnTo>
                      <a:lnTo>
                        <a:pt x="21" y="115"/>
                      </a:lnTo>
                      <a:lnTo>
                        <a:pt x="17" y="115"/>
                      </a:lnTo>
                      <a:lnTo>
                        <a:pt x="14" y="112"/>
                      </a:lnTo>
                      <a:lnTo>
                        <a:pt x="7" y="109"/>
                      </a:lnTo>
                      <a:lnTo>
                        <a:pt x="3" y="118"/>
                      </a:lnTo>
                      <a:close/>
                    </a:path>
                  </a:pathLst>
                </a:custGeom>
                <a:solidFill>
                  <a:schemeClr val="bg2"/>
                </a:solidFill>
                <a:ln w="9525">
                  <a:solidFill>
                    <a:schemeClr val="bg1"/>
                  </a:solidFill>
                  <a:round/>
                  <a:headEnd/>
                  <a:tailEnd/>
                </a:ln>
              </p:spPr>
              <p:txBody>
                <a:bodyPr/>
                <a:lstStyle/>
                <a:p>
                  <a:endParaRPr lang="fi-FI"/>
                </a:p>
              </p:txBody>
            </p:sp>
            <p:sp>
              <p:nvSpPr>
                <p:cNvPr id="2117" name="Freeform 126"/>
                <p:cNvSpPr>
                  <a:spLocks/>
                </p:cNvSpPr>
                <p:nvPr/>
              </p:nvSpPr>
              <p:spPr bwMode="auto">
                <a:xfrm>
                  <a:off x="4197" y="2788"/>
                  <a:ext cx="54" cy="81"/>
                </a:xfrm>
                <a:custGeom>
                  <a:avLst/>
                  <a:gdLst>
                    <a:gd name="T0" fmla="*/ 3 w 51"/>
                    <a:gd name="T1" fmla="*/ 519 h 77"/>
                    <a:gd name="T2" fmla="*/ 1 w 51"/>
                    <a:gd name="T3" fmla="*/ 506 h 77"/>
                    <a:gd name="T4" fmla="*/ 1 w 51"/>
                    <a:gd name="T5" fmla="*/ 493 h 77"/>
                    <a:gd name="T6" fmla="*/ 3 w 51"/>
                    <a:gd name="T7" fmla="*/ 469 h 77"/>
                    <a:gd name="T8" fmla="*/ 5 w 51"/>
                    <a:gd name="T9" fmla="*/ 434 h 77"/>
                    <a:gd name="T10" fmla="*/ 5 w 51"/>
                    <a:gd name="T11" fmla="*/ 413 h 77"/>
                    <a:gd name="T12" fmla="*/ 3 w 51"/>
                    <a:gd name="T13" fmla="*/ 374 h 77"/>
                    <a:gd name="T14" fmla="*/ 1 w 51"/>
                    <a:gd name="T15" fmla="*/ 346 h 77"/>
                    <a:gd name="T16" fmla="*/ 0 w 51"/>
                    <a:gd name="T17" fmla="*/ 313 h 77"/>
                    <a:gd name="T18" fmla="*/ 0 w 51"/>
                    <a:gd name="T19" fmla="*/ 283 h 77"/>
                    <a:gd name="T20" fmla="*/ 1 w 51"/>
                    <a:gd name="T21" fmla="*/ 243 h 77"/>
                    <a:gd name="T22" fmla="*/ 5 w 51"/>
                    <a:gd name="T23" fmla="*/ 174 h 77"/>
                    <a:gd name="T24" fmla="*/ 104 w 51"/>
                    <a:gd name="T25" fmla="*/ 100 h 77"/>
                    <a:gd name="T26" fmla="*/ 138 w 51"/>
                    <a:gd name="T27" fmla="*/ 5 h 77"/>
                    <a:gd name="T28" fmla="*/ 164 w 51"/>
                    <a:gd name="T29" fmla="*/ 1 h 77"/>
                    <a:gd name="T30" fmla="*/ 306 w 51"/>
                    <a:gd name="T31" fmla="*/ 0 h 77"/>
                    <a:gd name="T32" fmla="*/ 290 w 51"/>
                    <a:gd name="T33" fmla="*/ 157 h 77"/>
                    <a:gd name="T34" fmla="*/ 290 w 51"/>
                    <a:gd name="T35" fmla="*/ 214 h 77"/>
                    <a:gd name="T36" fmla="*/ 306 w 51"/>
                    <a:gd name="T37" fmla="*/ 231 h 77"/>
                    <a:gd name="T38" fmla="*/ 325 w 51"/>
                    <a:gd name="T39" fmla="*/ 256 h 77"/>
                    <a:gd name="T40" fmla="*/ 343 w 51"/>
                    <a:gd name="T41" fmla="*/ 262 h 77"/>
                    <a:gd name="T42" fmla="*/ 363 w 51"/>
                    <a:gd name="T43" fmla="*/ 276 h 77"/>
                    <a:gd name="T44" fmla="*/ 408 w 51"/>
                    <a:gd name="T45" fmla="*/ 283 h 77"/>
                    <a:gd name="T46" fmla="*/ 457 w 51"/>
                    <a:gd name="T47" fmla="*/ 290 h 77"/>
                    <a:gd name="T48" fmla="*/ 472 w 51"/>
                    <a:gd name="T49" fmla="*/ 305 h 77"/>
                    <a:gd name="T50" fmla="*/ 472 w 51"/>
                    <a:gd name="T51" fmla="*/ 313 h 77"/>
                    <a:gd name="T52" fmla="*/ 446 w 51"/>
                    <a:gd name="T53" fmla="*/ 338 h 77"/>
                    <a:gd name="T54" fmla="*/ 421 w 51"/>
                    <a:gd name="T55" fmla="*/ 368 h 77"/>
                    <a:gd name="T56" fmla="*/ 407 w 51"/>
                    <a:gd name="T57" fmla="*/ 393 h 77"/>
                    <a:gd name="T58" fmla="*/ 364 w 51"/>
                    <a:gd name="T59" fmla="*/ 424 h 77"/>
                    <a:gd name="T60" fmla="*/ 363 w 51"/>
                    <a:gd name="T61" fmla="*/ 469 h 77"/>
                    <a:gd name="T62" fmla="*/ 343 w 51"/>
                    <a:gd name="T63" fmla="*/ 506 h 77"/>
                    <a:gd name="T64" fmla="*/ 325 w 51"/>
                    <a:gd name="T65" fmla="*/ 546 h 77"/>
                    <a:gd name="T66" fmla="*/ 325 w 51"/>
                    <a:gd name="T67" fmla="*/ 532 h 77"/>
                    <a:gd name="T68" fmla="*/ 306 w 51"/>
                    <a:gd name="T69" fmla="*/ 524 h 77"/>
                    <a:gd name="T70" fmla="*/ 258 w 51"/>
                    <a:gd name="T71" fmla="*/ 519 h 77"/>
                    <a:gd name="T72" fmla="*/ 184 w 51"/>
                    <a:gd name="T73" fmla="*/ 519 h 77"/>
                    <a:gd name="T74" fmla="*/ 138 w 51"/>
                    <a:gd name="T75" fmla="*/ 524 h 77"/>
                    <a:gd name="T76" fmla="*/ 130 w 51"/>
                    <a:gd name="T77" fmla="*/ 532 h 77"/>
                    <a:gd name="T78" fmla="*/ 110 w 51"/>
                    <a:gd name="T79" fmla="*/ 546 h 77"/>
                    <a:gd name="T80" fmla="*/ 104 w 51"/>
                    <a:gd name="T81" fmla="*/ 551 h 77"/>
                    <a:gd name="T82" fmla="*/ 98 w 51"/>
                    <a:gd name="T83" fmla="*/ 551 h 77"/>
                    <a:gd name="T84" fmla="*/ 7 w 51"/>
                    <a:gd name="T85" fmla="*/ 551 h 77"/>
                    <a:gd name="T86" fmla="*/ 4 w 51"/>
                    <a:gd name="T87" fmla="*/ 532 h 77"/>
                    <a:gd name="T88" fmla="*/ 1 w 51"/>
                    <a:gd name="T89" fmla="*/ 506 h 77"/>
                    <a:gd name="T90" fmla="*/ 3 w 51"/>
                    <a:gd name="T91" fmla="*/ 519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1"/>
                    <a:gd name="T139" fmla="*/ 0 h 77"/>
                    <a:gd name="T140" fmla="*/ 51 w 51"/>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1" h="77">
                      <a:moveTo>
                        <a:pt x="3" y="72"/>
                      </a:moveTo>
                      <a:lnTo>
                        <a:pt x="1" y="70"/>
                      </a:lnTo>
                      <a:lnTo>
                        <a:pt x="1" y="68"/>
                      </a:lnTo>
                      <a:lnTo>
                        <a:pt x="3" y="65"/>
                      </a:lnTo>
                      <a:lnTo>
                        <a:pt x="5" y="61"/>
                      </a:lnTo>
                      <a:lnTo>
                        <a:pt x="5" y="58"/>
                      </a:lnTo>
                      <a:lnTo>
                        <a:pt x="3" y="52"/>
                      </a:lnTo>
                      <a:lnTo>
                        <a:pt x="1" y="48"/>
                      </a:lnTo>
                      <a:lnTo>
                        <a:pt x="0" y="44"/>
                      </a:lnTo>
                      <a:lnTo>
                        <a:pt x="0" y="40"/>
                      </a:lnTo>
                      <a:lnTo>
                        <a:pt x="1" y="34"/>
                      </a:lnTo>
                      <a:lnTo>
                        <a:pt x="5" y="25"/>
                      </a:lnTo>
                      <a:lnTo>
                        <a:pt x="11" y="14"/>
                      </a:lnTo>
                      <a:lnTo>
                        <a:pt x="16" y="5"/>
                      </a:lnTo>
                      <a:lnTo>
                        <a:pt x="19" y="1"/>
                      </a:lnTo>
                      <a:lnTo>
                        <a:pt x="33" y="0"/>
                      </a:lnTo>
                      <a:lnTo>
                        <a:pt x="32" y="23"/>
                      </a:lnTo>
                      <a:lnTo>
                        <a:pt x="32" y="29"/>
                      </a:lnTo>
                      <a:lnTo>
                        <a:pt x="33" y="32"/>
                      </a:lnTo>
                      <a:lnTo>
                        <a:pt x="36" y="36"/>
                      </a:lnTo>
                      <a:lnTo>
                        <a:pt x="37" y="37"/>
                      </a:lnTo>
                      <a:lnTo>
                        <a:pt x="39" y="39"/>
                      </a:lnTo>
                      <a:lnTo>
                        <a:pt x="44" y="40"/>
                      </a:lnTo>
                      <a:lnTo>
                        <a:pt x="50" y="41"/>
                      </a:lnTo>
                      <a:lnTo>
                        <a:pt x="51" y="43"/>
                      </a:lnTo>
                      <a:lnTo>
                        <a:pt x="51" y="44"/>
                      </a:lnTo>
                      <a:lnTo>
                        <a:pt x="48" y="47"/>
                      </a:lnTo>
                      <a:lnTo>
                        <a:pt x="45" y="51"/>
                      </a:lnTo>
                      <a:lnTo>
                        <a:pt x="43" y="55"/>
                      </a:lnTo>
                      <a:lnTo>
                        <a:pt x="40" y="59"/>
                      </a:lnTo>
                      <a:lnTo>
                        <a:pt x="39" y="65"/>
                      </a:lnTo>
                      <a:lnTo>
                        <a:pt x="37" y="70"/>
                      </a:lnTo>
                      <a:lnTo>
                        <a:pt x="36" y="76"/>
                      </a:lnTo>
                      <a:lnTo>
                        <a:pt x="36" y="74"/>
                      </a:lnTo>
                      <a:lnTo>
                        <a:pt x="33" y="73"/>
                      </a:lnTo>
                      <a:lnTo>
                        <a:pt x="27" y="72"/>
                      </a:lnTo>
                      <a:lnTo>
                        <a:pt x="21" y="72"/>
                      </a:lnTo>
                      <a:lnTo>
                        <a:pt x="16" y="73"/>
                      </a:lnTo>
                      <a:lnTo>
                        <a:pt x="15" y="74"/>
                      </a:lnTo>
                      <a:lnTo>
                        <a:pt x="12" y="76"/>
                      </a:lnTo>
                      <a:lnTo>
                        <a:pt x="11" y="77"/>
                      </a:lnTo>
                      <a:lnTo>
                        <a:pt x="10" y="77"/>
                      </a:lnTo>
                      <a:lnTo>
                        <a:pt x="7" y="77"/>
                      </a:lnTo>
                      <a:lnTo>
                        <a:pt x="4" y="74"/>
                      </a:lnTo>
                      <a:lnTo>
                        <a:pt x="1" y="70"/>
                      </a:lnTo>
                      <a:lnTo>
                        <a:pt x="3" y="72"/>
                      </a:lnTo>
                      <a:close/>
                    </a:path>
                  </a:pathLst>
                </a:custGeom>
                <a:solidFill>
                  <a:schemeClr val="bg2"/>
                </a:solidFill>
                <a:ln w="9525">
                  <a:solidFill>
                    <a:schemeClr val="bg1"/>
                  </a:solidFill>
                  <a:round/>
                  <a:headEnd/>
                  <a:tailEnd/>
                </a:ln>
              </p:spPr>
              <p:txBody>
                <a:bodyPr/>
                <a:lstStyle/>
                <a:p>
                  <a:endParaRPr lang="fi-FI"/>
                </a:p>
              </p:txBody>
            </p:sp>
            <p:sp>
              <p:nvSpPr>
                <p:cNvPr id="2118" name="Freeform 127"/>
                <p:cNvSpPr>
                  <a:spLocks noEditPoints="1"/>
                </p:cNvSpPr>
                <p:nvPr/>
              </p:nvSpPr>
              <p:spPr bwMode="auto">
                <a:xfrm>
                  <a:off x="4461" y="2040"/>
                  <a:ext cx="416" cy="364"/>
                </a:xfrm>
                <a:custGeom>
                  <a:avLst/>
                  <a:gdLst>
                    <a:gd name="T0" fmla="*/ 513 w 396"/>
                    <a:gd name="T1" fmla="*/ 1955 h 346"/>
                    <a:gd name="T2" fmla="*/ 568 w 396"/>
                    <a:gd name="T3" fmla="*/ 1568 h 346"/>
                    <a:gd name="T4" fmla="*/ 745 w 396"/>
                    <a:gd name="T5" fmla="*/ 1468 h 346"/>
                    <a:gd name="T6" fmla="*/ 818 w 396"/>
                    <a:gd name="T7" fmla="*/ 1369 h 346"/>
                    <a:gd name="T8" fmla="*/ 865 w 396"/>
                    <a:gd name="T9" fmla="*/ 1150 h 346"/>
                    <a:gd name="T10" fmla="*/ 1012 w 396"/>
                    <a:gd name="T11" fmla="*/ 1109 h 346"/>
                    <a:gd name="T12" fmla="*/ 1065 w 396"/>
                    <a:gd name="T13" fmla="*/ 915 h 346"/>
                    <a:gd name="T14" fmla="*/ 932 w 396"/>
                    <a:gd name="T15" fmla="*/ 603 h 346"/>
                    <a:gd name="T16" fmla="*/ 568 w 396"/>
                    <a:gd name="T17" fmla="*/ 485 h 346"/>
                    <a:gd name="T18" fmla="*/ 484 w 396"/>
                    <a:gd name="T19" fmla="*/ 728 h 346"/>
                    <a:gd name="T20" fmla="*/ 418 w 396"/>
                    <a:gd name="T21" fmla="*/ 625 h 346"/>
                    <a:gd name="T22" fmla="*/ 515 w 396"/>
                    <a:gd name="T23" fmla="*/ 461 h 346"/>
                    <a:gd name="T24" fmla="*/ 815 w 396"/>
                    <a:gd name="T25" fmla="*/ 416 h 346"/>
                    <a:gd name="T26" fmla="*/ 963 w 396"/>
                    <a:gd name="T27" fmla="*/ 438 h 346"/>
                    <a:gd name="T28" fmla="*/ 1080 w 396"/>
                    <a:gd name="T29" fmla="*/ 142 h 346"/>
                    <a:gd name="T30" fmla="*/ 865 w 396"/>
                    <a:gd name="T31" fmla="*/ 82 h 346"/>
                    <a:gd name="T32" fmla="*/ 683 w 396"/>
                    <a:gd name="T33" fmla="*/ 305 h 346"/>
                    <a:gd name="T34" fmla="*/ 234 w 396"/>
                    <a:gd name="T35" fmla="*/ 416 h 346"/>
                    <a:gd name="T36" fmla="*/ 246 w 396"/>
                    <a:gd name="T37" fmla="*/ 704 h 346"/>
                    <a:gd name="T38" fmla="*/ 315 w 396"/>
                    <a:gd name="T39" fmla="*/ 669 h 346"/>
                    <a:gd name="T40" fmla="*/ 361 w 396"/>
                    <a:gd name="T41" fmla="*/ 702 h 346"/>
                    <a:gd name="T42" fmla="*/ 272 w 396"/>
                    <a:gd name="T43" fmla="*/ 807 h 346"/>
                    <a:gd name="T44" fmla="*/ 101 w 396"/>
                    <a:gd name="T45" fmla="*/ 694 h 346"/>
                    <a:gd name="T46" fmla="*/ 83 w 396"/>
                    <a:gd name="T47" fmla="*/ 963 h 346"/>
                    <a:gd name="T48" fmla="*/ 111 w 396"/>
                    <a:gd name="T49" fmla="*/ 1150 h 346"/>
                    <a:gd name="T50" fmla="*/ 101 w 396"/>
                    <a:gd name="T51" fmla="*/ 1279 h 346"/>
                    <a:gd name="T52" fmla="*/ 79 w 396"/>
                    <a:gd name="T53" fmla="*/ 1504 h 346"/>
                    <a:gd name="T54" fmla="*/ 192 w 396"/>
                    <a:gd name="T55" fmla="*/ 1624 h 346"/>
                    <a:gd name="T56" fmla="*/ 223 w 396"/>
                    <a:gd name="T57" fmla="*/ 1988 h 346"/>
                    <a:gd name="T58" fmla="*/ 117 w 396"/>
                    <a:gd name="T59" fmla="*/ 1096 h 346"/>
                    <a:gd name="T60" fmla="*/ 955 w 396"/>
                    <a:gd name="T61" fmla="*/ 1093 h 346"/>
                    <a:gd name="T62" fmla="*/ 944 w 396"/>
                    <a:gd name="T63" fmla="*/ 1050 h 346"/>
                    <a:gd name="T64" fmla="*/ 1122 w 396"/>
                    <a:gd name="T65" fmla="*/ 2499 h 346"/>
                    <a:gd name="T66" fmla="*/ 1080 w 396"/>
                    <a:gd name="T67" fmla="*/ 2184 h 346"/>
                    <a:gd name="T68" fmla="*/ 1309 w 396"/>
                    <a:gd name="T69" fmla="*/ 2246 h 346"/>
                    <a:gd name="T70" fmla="*/ 1122 w 396"/>
                    <a:gd name="T71" fmla="*/ 2128 h 346"/>
                    <a:gd name="T72" fmla="*/ 1428 w 396"/>
                    <a:gd name="T73" fmla="*/ 2135 h 346"/>
                    <a:gd name="T74" fmla="*/ 865 w 396"/>
                    <a:gd name="T75" fmla="*/ 2162 h 346"/>
                    <a:gd name="T76" fmla="*/ 1003 w 396"/>
                    <a:gd name="T77" fmla="*/ 1988 h 346"/>
                    <a:gd name="T78" fmla="*/ 1012 w 396"/>
                    <a:gd name="T79" fmla="*/ 2091 h 346"/>
                    <a:gd name="T80" fmla="*/ 2542 w 396"/>
                    <a:gd name="T81" fmla="*/ 1973 h 346"/>
                    <a:gd name="T82" fmla="*/ 2706 w 396"/>
                    <a:gd name="T83" fmla="*/ 2029 h 346"/>
                    <a:gd name="T84" fmla="*/ 136 w 396"/>
                    <a:gd name="T85" fmla="*/ 1814 h 346"/>
                    <a:gd name="T86" fmla="*/ 659 w 396"/>
                    <a:gd name="T87" fmla="*/ 1588 h 346"/>
                    <a:gd name="T88" fmla="*/ 683 w 396"/>
                    <a:gd name="T89" fmla="*/ 1875 h 346"/>
                    <a:gd name="T90" fmla="*/ 899 w 396"/>
                    <a:gd name="T91" fmla="*/ 2023 h 346"/>
                    <a:gd name="T92" fmla="*/ 968 w 396"/>
                    <a:gd name="T93" fmla="*/ 1650 h 346"/>
                    <a:gd name="T94" fmla="*/ 776 w 396"/>
                    <a:gd name="T95" fmla="*/ 1559 h 346"/>
                    <a:gd name="T96" fmla="*/ 1504 w 396"/>
                    <a:gd name="T97" fmla="*/ 1509 h 346"/>
                    <a:gd name="T98" fmla="*/ 1003 w 396"/>
                    <a:gd name="T99" fmla="*/ 1353 h 346"/>
                    <a:gd name="T100" fmla="*/ 1517 w 396"/>
                    <a:gd name="T101" fmla="*/ 1369 h 346"/>
                    <a:gd name="T102" fmla="*/ 1432 w 396"/>
                    <a:gd name="T103" fmla="*/ 1412 h 346"/>
                    <a:gd name="T104" fmla="*/ 1338 w 396"/>
                    <a:gd name="T105" fmla="*/ 1409 h 346"/>
                    <a:gd name="T106" fmla="*/ 1122 w 396"/>
                    <a:gd name="T107" fmla="*/ 1485 h 346"/>
                    <a:gd name="T108" fmla="*/ 1354 w 396"/>
                    <a:gd name="T109" fmla="*/ 2013 h 346"/>
                    <a:gd name="T110" fmla="*/ 1524 w 396"/>
                    <a:gd name="T111" fmla="*/ 2091 h 346"/>
                    <a:gd name="T112" fmla="*/ 1632 w 396"/>
                    <a:gd name="T113" fmla="*/ 2071 h 346"/>
                    <a:gd name="T114" fmla="*/ 1504 w 396"/>
                    <a:gd name="T115" fmla="*/ 1929 h 346"/>
                    <a:gd name="T116" fmla="*/ 1645 w 396"/>
                    <a:gd name="T117" fmla="*/ 1814 h 346"/>
                    <a:gd name="T118" fmla="*/ 1731 w 396"/>
                    <a:gd name="T119" fmla="*/ 1588 h 346"/>
                    <a:gd name="T120" fmla="*/ 1706 w 396"/>
                    <a:gd name="T121" fmla="*/ 1301 h 346"/>
                    <a:gd name="T122" fmla="*/ 1173 w 396"/>
                    <a:gd name="T123" fmla="*/ 368 h 346"/>
                    <a:gd name="T124" fmla="*/ 1269 w 396"/>
                    <a:gd name="T125" fmla="*/ 305 h 3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96"/>
                    <a:gd name="T190" fmla="*/ 0 h 346"/>
                    <a:gd name="T191" fmla="*/ 396 w 396"/>
                    <a:gd name="T192" fmla="*/ 346 h 3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96" h="346">
                      <a:moveTo>
                        <a:pt x="76" y="287"/>
                      </a:moveTo>
                      <a:lnTo>
                        <a:pt x="76" y="284"/>
                      </a:lnTo>
                      <a:lnTo>
                        <a:pt x="101" y="287"/>
                      </a:lnTo>
                      <a:lnTo>
                        <a:pt x="95" y="274"/>
                      </a:lnTo>
                      <a:lnTo>
                        <a:pt x="94" y="270"/>
                      </a:lnTo>
                      <a:lnTo>
                        <a:pt x="93" y="269"/>
                      </a:lnTo>
                      <a:lnTo>
                        <a:pt x="90" y="267"/>
                      </a:lnTo>
                      <a:lnTo>
                        <a:pt x="86" y="267"/>
                      </a:lnTo>
                      <a:lnTo>
                        <a:pt x="75" y="271"/>
                      </a:lnTo>
                      <a:lnTo>
                        <a:pt x="73" y="264"/>
                      </a:lnTo>
                      <a:lnTo>
                        <a:pt x="72" y="260"/>
                      </a:lnTo>
                      <a:lnTo>
                        <a:pt x="75" y="259"/>
                      </a:lnTo>
                      <a:lnTo>
                        <a:pt x="77" y="257"/>
                      </a:lnTo>
                      <a:lnTo>
                        <a:pt x="84" y="255"/>
                      </a:lnTo>
                      <a:lnTo>
                        <a:pt x="84" y="246"/>
                      </a:lnTo>
                      <a:lnTo>
                        <a:pt x="83" y="237"/>
                      </a:lnTo>
                      <a:lnTo>
                        <a:pt x="83" y="227"/>
                      </a:lnTo>
                      <a:lnTo>
                        <a:pt x="84" y="217"/>
                      </a:lnTo>
                      <a:lnTo>
                        <a:pt x="88" y="217"/>
                      </a:lnTo>
                      <a:lnTo>
                        <a:pt x="93" y="217"/>
                      </a:lnTo>
                      <a:lnTo>
                        <a:pt x="93" y="216"/>
                      </a:lnTo>
                      <a:lnTo>
                        <a:pt x="93" y="212"/>
                      </a:lnTo>
                      <a:lnTo>
                        <a:pt x="93" y="208"/>
                      </a:lnTo>
                      <a:lnTo>
                        <a:pt x="100" y="206"/>
                      </a:lnTo>
                      <a:lnTo>
                        <a:pt x="108" y="205"/>
                      </a:lnTo>
                      <a:lnTo>
                        <a:pt x="109" y="204"/>
                      </a:lnTo>
                      <a:lnTo>
                        <a:pt x="109" y="202"/>
                      </a:lnTo>
                      <a:lnTo>
                        <a:pt x="109" y="201"/>
                      </a:lnTo>
                      <a:lnTo>
                        <a:pt x="109" y="199"/>
                      </a:lnTo>
                      <a:lnTo>
                        <a:pt x="111" y="199"/>
                      </a:lnTo>
                      <a:lnTo>
                        <a:pt x="108" y="195"/>
                      </a:lnTo>
                      <a:lnTo>
                        <a:pt x="106" y="194"/>
                      </a:lnTo>
                      <a:lnTo>
                        <a:pt x="104" y="186"/>
                      </a:lnTo>
                      <a:lnTo>
                        <a:pt x="111" y="188"/>
                      </a:lnTo>
                      <a:lnTo>
                        <a:pt x="119" y="191"/>
                      </a:lnTo>
                      <a:lnTo>
                        <a:pt x="120" y="190"/>
                      </a:lnTo>
                      <a:lnTo>
                        <a:pt x="122" y="188"/>
                      </a:lnTo>
                      <a:lnTo>
                        <a:pt x="123" y="187"/>
                      </a:lnTo>
                      <a:lnTo>
                        <a:pt x="124" y="186"/>
                      </a:lnTo>
                      <a:lnTo>
                        <a:pt x="124" y="183"/>
                      </a:lnTo>
                      <a:lnTo>
                        <a:pt x="126" y="180"/>
                      </a:lnTo>
                      <a:lnTo>
                        <a:pt x="124" y="174"/>
                      </a:lnTo>
                      <a:lnTo>
                        <a:pt x="124" y="168"/>
                      </a:lnTo>
                      <a:lnTo>
                        <a:pt x="124" y="162"/>
                      </a:lnTo>
                      <a:lnTo>
                        <a:pt x="127" y="158"/>
                      </a:lnTo>
                      <a:lnTo>
                        <a:pt x="130" y="154"/>
                      </a:lnTo>
                      <a:lnTo>
                        <a:pt x="131" y="155"/>
                      </a:lnTo>
                      <a:lnTo>
                        <a:pt x="133" y="157"/>
                      </a:lnTo>
                      <a:lnTo>
                        <a:pt x="135" y="162"/>
                      </a:lnTo>
                      <a:lnTo>
                        <a:pt x="140" y="162"/>
                      </a:lnTo>
                      <a:lnTo>
                        <a:pt x="142" y="162"/>
                      </a:lnTo>
                      <a:lnTo>
                        <a:pt x="145" y="158"/>
                      </a:lnTo>
                      <a:lnTo>
                        <a:pt x="147" y="155"/>
                      </a:lnTo>
                      <a:lnTo>
                        <a:pt x="148" y="154"/>
                      </a:lnTo>
                      <a:lnTo>
                        <a:pt x="148" y="159"/>
                      </a:lnTo>
                      <a:lnTo>
                        <a:pt x="149" y="162"/>
                      </a:lnTo>
                      <a:lnTo>
                        <a:pt x="151" y="162"/>
                      </a:lnTo>
                      <a:lnTo>
                        <a:pt x="153" y="161"/>
                      </a:lnTo>
                      <a:lnTo>
                        <a:pt x="155" y="157"/>
                      </a:lnTo>
                      <a:lnTo>
                        <a:pt x="160" y="148"/>
                      </a:lnTo>
                      <a:lnTo>
                        <a:pt x="166" y="140"/>
                      </a:lnTo>
                      <a:lnTo>
                        <a:pt x="170" y="133"/>
                      </a:lnTo>
                      <a:lnTo>
                        <a:pt x="156" y="127"/>
                      </a:lnTo>
                      <a:lnTo>
                        <a:pt x="149" y="127"/>
                      </a:lnTo>
                      <a:lnTo>
                        <a:pt x="141" y="127"/>
                      </a:lnTo>
                      <a:lnTo>
                        <a:pt x="135" y="119"/>
                      </a:lnTo>
                      <a:lnTo>
                        <a:pt x="134" y="114"/>
                      </a:lnTo>
                      <a:lnTo>
                        <a:pt x="133" y="108"/>
                      </a:lnTo>
                      <a:lnTo>
                        <a:pt x="133" y="101"/>
                      </a:lnTo>
                      <a:lnTo>
                        <a:pt x="134" y="94"/>
                      </a:lnTo>
                      <a:lnTo>
                        <a:pt x="137" y="87"/>
                      </a:lnTo>
                      <a:lnTo>
                        <a:pt x="137" y="83"/>
                      </a:lnTo>
                      <a:lnTo>
                        <a:pt x="134" y="80"/>
                      </a:lnTo>
                      <a:lnTo>
                        <a:pt x="130" y="76"/>
                      </a:lnTo>
                      <a:lnTo>
                        <a:pt x="122" y="72"/>
                      </a:lnTo>
                      <a:lnTo>
                        <a:pt x="122" y="67"/>
                      </a:lnTo>
                      <a:lnTo>
                        <a:pt x="116" y="65"/>
                      </a:lnTo>
                      <a:lnTo>
                        <a:pt x="109" y="65"/>
                      </a:lnTo>
                      <a:lnTo>
                        <a:pt x="104" y="67"/>
                      </a:lnTo>
                      <a:lnTo>
                        <a:pt x="94" y="67"/>
                      </a:lnTo>
                      <a:lnTo>
                        <a:pt x="84" y="67"/>
                      </a:lnTo>
                      <a:lnTo>
                        <a:pt x="82" y="76"/>
                      </a:lnTo>
                      <a:lnTo>
                        <a:pt x="80" y="80"/>
                      </a:lnTo>
                      <a:lnTo>
                        <a:pt x="79" y="83"/>
                      </a:lnTo>
                      <a:lnTo>
                        <a:pt x="79" y="87"/>
                      </a:lnTo>
                      <a:lnTo>
                        <a:pt x="79" y="92"/>
                      </a:lnTo>
                      <a:lnTo>
                        <a:pt x="79" y="104"/>
                      </a:lnTo>
                      <a:lnTo>
                        <a:pt x="70" y="103"/>
                      </a:lnTo>
                      <a:lnTo>
                        <a:pt x="69" y="103"/>
                      </a:lnTo>
                      <a:lnTo>
                        <a:pt x="70" y="100"/>
                      </a:lnTo>
                      <a:lnTo>
                        <a:pt x="72" y="96"/>
                      </a:lnTo>
                      <a:lnTo>
                        <a:pt x="75" y="90"/>
                      </a:lnTo>
                      <a:lnTo>
                        <a:pt x="72" y="89"/>
                      </a:lnTo>
                      <a:lnTo>
                        <a:pt x="70" y="87"/>
                      </a:lnTo>
                      <a:lnTo>
                        <a:pt x="69" y="86"/>
                      </a:lnTo>
                      <a:lnTo>
                        <a:pt x="69" y="85"/>
                      </a:lnTo>
                      <a:lnTo>
                        <a:pt x="66" y="85"/>
                      </a:lnTo>
                      <a:lnTo>
                        <a:pt x="62" y="86"/>
                      </a:lnTo>
                      <a:lnTo>
                        <a:pt x="61" y="86"/>
                      </a:lnTo>
                      <a:lnTo>
                        <a:pt x="59" y="87"/>
                      </a:lnTo>
                      <a:lnTo>
                        <a:pt x="61" y="87"/>
                      </a:lnTo>
                      <a:lnTo>
                        <a:pt x="61" y="80"/>
                      </a:lnTo>
                      <a:lnTo>
                        <a:pt x="64" y="69"/>
                      </a:lnTo>
                      <a:lnTo>
                        <a:pt x="58" y="68"/>
                      </a:lnTo>
                      <a:lnTo>
                        <a:pt x="57" y="67"/>
                      </a:lnTo>
                      <a:lnTo>
                        <a:pt x="55" y="64"/>
                      </a:lnTo>
                      <a:lnTo>
                        <a:pt x="69" y="64"/>
                      </a:lnTo>
                      <a:lnTo>
                        <a:pt x="76" y="64"/>
                      </a:lnTo>
                      <a:lnTo>
                        <a:pt x="84" y="64"/>
                      </a:lnTo>
                      <a:lnTo>
                        <a:pt x="91" y="61"/>
                      </a:lnTo>
                      <a:lnTo>
                        <a:pt x="100" y="58"/>
                      </a:lnTo>
                      <a:lnTo>
                        <a:pt x="108" y="56"/>
                      </a:lnTo>
                      <a:lnTo>
                        <a:pt x="112" y="56"/>
                      </a:lnTo>
                      <a:lnTo>
                        <a:pt x="116" y="56"/>
                      </a:lnTo>
                      <a:lnTo>
                        <a:pt x="117" y="56"/>
                      </a:lnTo>
                      <a:lnTo>
                        <a:pt x="117" y="57"/>
                      </a:lnTo>
                      <a:lnTo>
                        <a:pt x="119" y="58"/>
                      </a:lnTo>
                      <a:lnTo>
                        <a:pt x="119" y="61"/>
                      </a:lnTo>
                      <a:lnTo>
                        <a:pt x="119" y="64"/>
                      </a:lnTo>
                      <a:lnTo>
                        <a:pt x="124" y="64"/>
                      </a:lnTo>
                      <a:lnTo>
                        <a:pt x="135" y="72"/>
                      </a:lnTo>
                      <a:lnTo>
                        <a:pt x="134" y="74"/>
                      </a:lnTo>
                      <a:lnTo>
                        <a:pt x="135" y="75"/>
                      </a:lnTo>
                      <a:lnTo>
                        <a:pt x="141" y="75"/>
                      </a:lnTo>
                      <a:lnTo>
                        <a:pt x="141" y="67"/>
                      </a:lnTo>
                      <a:lnTo>
                        <a:pt x="141" y="61"/>
                      </a:lnTo>
                      <a:lnTo>
                        <a:pt x="142" y="58"/>
                      </a:lnTo>
                      <a:lnTo>
                        <a:pt x="145" y="57"/>
                      </a:lnTo>
                      <a:lnTo>
                        <a:pt x="149" y="54"/>
                      </a:lnTo>
                      <a:lnTo>
                        <a:pt x="153" y="53"/>
                      </a:lnTo>
                      <a:lnTo>
                        <a:pt x="156" y="50"/>
                      </a:lnTo>
                      <a:lnTo>
                        <a:pt x="159" y="43"/>
                      </a:lnTo>
                      <a:lnTo>
                        <a:pt x="159" y="36"/>
                      </a:lnTo>
                      <a:lnTo>
                        <a:pt x="159" y="29"/>
                      </a:lnTo>
                      <a:lnTo>
                        <a:pt x="159" y="21"/>
                      </a:lnTo>
                      <a:lnTo>
                        <a:pt x="153" y="18"/>
                      </a:lnTo>
                      <a:lnTo>
                        <a:pt x="153" y="14"/>
                      </a:lnTo>
                      <a:lnTo>
                        <a:pt x="155" y="10"/>
                      </a:lnTo>
                      <a:lnTo>
                        <a:pt x="159" y="0"/>
                      </a:lnTo>
                      <a:lnTo>
                        <a:pt x="145" y="6"/>
                      </a:lnTo>
                      <a:lnTo>
                        <a:pt x="138" y="9"/>
                      </a:lnTo>
                      <a:lnTo>
                        <a:pt x="133" y="10"/>
                      </a:lnTo>
                      <a:lnTo>
                        <a:pt x="130" y="10"/>
                      </a:lnTo>
                      <a:lnTo>
                        <a:pt x="127" y="10"/>
                      </a:lnTo>
                      <a:lnTo>
                        <a:pt x="124" y="10"/>
                      </a:lnTo>
                      <a:lnTo>
                        <a:pt x="122" y="10"/>
                      </a:lnTo>
                      <a:lnTo>
                        <a:pt x="120" y="11"/>
                      </a:lnTo>
                      <a:lnTo>
                        <a:pt x="117" y="14"/>
                      </a:lnTo>
                      <a:lnTo>
                        <a:pt x="115" y="18"/>
                      </a:lnTo>
                      <a:lnTo>
                        <a:pt x="109" y="28"/>
                      </a:lnTo>
                      <a:lnTo>
                        <a:pt x="105" y="38"/>
                      </a:lnTo>
                      <a:lnTo>
                        <a:pt x="102" y="42"/>
                      </a:lnTo>
                      <a:lnTo>
                        <a:pt x="100" y="43"/>
                      </a:lnTo>
                      <a:lnTo>
                        <a:pt x="98" y="44"/>
                      </a:lnTo>
                      <a:lnTo>
                        <a:pt x="91" y="47"/>
                      </a:lnTo>
                      <a:lnTo>
                        <a:pt x="84" y="49"/>
                      </a:lnTo>
                      <a:lnTo>
                        <a:pt x="69" y="50"/>
                      </a:lnTo>
                      <a:lnTo>
                        <a:pt x="52" y="51"/>
                      </a:lnTo>
                      <a:lnTo>
                        <a:pt x="46" y="53"/>
                      </a:lnTo>
                      <a:lnTo>
                        <a:pt x="40" y="56"/>
                      </a:lnTo>
                      <a:lnTo>
                        <a:pt x="36" y="57"/>
                      </a:lnTo>
                      <a:lnTo>
                        <a:pt x="34" y="58"/>
                      </a:lnTo>
                      <a:lnTo>
                        <a:pt x="32" y="62"/>
                      </a:lnTo>
                      <a:lnTo>
                        <a:pt x="29" y="68"/>
                      </a:lnTo>
                      <a:lnTo>
                        <a:pt x="28" y="74"/>
                      </a:lnTo>
                      <a:lnTo>
                        <a:pt x="28" y="79"/>
                      </a:lnTo>
                      <a:lnTo>
                        <a:pt x="28" y="85"/>
                      </a:lnTo>
                      <a:lnTo>
                        <a:pt x="29" y="89"/>
                      </a:lnTo>
                      <a:lnTo>
                        <a:pt x="30" y="94"/>
                      </a:lnTo>
                      <a:lnTo>
                        <a:pt x="34" y="98"/>
                      </a:lnTo>
                      <a:lnTo>
                        <a:pt x="36" y="98"/>
                      </a:lnTo>
                      <a:lnTo>
                        <a:pt x="39" y="100"/>
                      </a:lnTo>
                      <a:lnTo>
                        <a:pt x="40" y="100"/>
                      </a:lnTo>
                      <a:lnTo>
                        <a:pt x="41" y="101"/>
                      </a:lnTo>
                      <a:lnTo>
                        <a:pt x="40" y="86"/>
                      </a:lnTo>
                      <a:lnTo>
                        <a:pt x="40" y="83"/>
                      </a:lnTo>
                      <a:lnTo>
                        <a:pt x="43" y="87"/>
                      </a:lnTo>
                      <a:lnTo>
                        <a:pt x="44" y="90"/>
                      </a:lnTo>
                      <a:lnTo>
                        <a:pt x="46" y="92"/>
                      </a:lnTo>
                      <a:lnTo>
                        <a:pt x="47" y="93"/>
                      </a:lnTo>
                      <a:lnTo>
                        <a:pt x="50" y="92"/>
                      </a:lnTo>
                      <a:lnTo>
                        <a:pt x="51" y="90"/>
                      </a:lnTo>
                      <a:lnTo>
                        <a:pt x="52" y="90"/>
                      </a:lnTo>
                      <a:lnTo>
                        <a:pt x="55" y="89"/>
                      </a:lnTo>
                      <a:lnTo>
                        <a:pt x="57" y="89"/>
                      </a:lnTo>
                      <a:lnTo>
                        <a:pt x="58" y="90"/>
                      </a:lnTo>
                      <a:lnTo>
                        <a:pt x="58" y="93"/>
                      </a:lnTo>
                      <a:lnTo>
                        <a:pt x="55" y="96"/>
                      </a:lnTo>
                      <a:lnTo>
                        <a:pt x="52" y="97"/>
                      </a:lnTo>
                      <a:lnTo>
                        <a:pt x="50" y="98"/>
                      </a:lnTo>
                      <a:lnTo>
                        <a:pt x="47" y="98"/>
                      </a:lnTo>
                      <a:lnTo>
                        <a:pt x="46" y="100"/>
                      </a:lnTo>
                      <a:lnTo>
                        <a:pt x="44" y="101"/>
                      </a:lnTo>
                      <a:lnTo>
                        <a:pt x="44" y="103"/>
                      </a:lnTo>
                      <a:lnTo>
                        <a:pt x="46" y="105"/>
                      </a:lnTo>
                      <a:lnTo>
                        <a:pt x="47" y="111"/>
                      </a:lnTo>
                      <a:lnTo>
                        <a:pt x="44" y="111"/>
                      </a:lnTo>
                      <a:lnTo>
                        <a:pt x="41" y="111"/>
                      </a:lnTo>
                      <a:lnTo>
                        <a:pt x="37" y="109"/>
                      </a:lnTo>
                      <a:lnTo>
                        <a:pt x="34" y="108"/>
                      </a:lnTo>
                      <a:lnTo>
                        <a:pt x="21" y="93"/>
                      </a:lnTo>
                      <a:lnTo>
                        <a:pt x="19" y="93"/>
                      </a:lnTo>
                      <a:lnTo>
                        <a:pt x="18" y="93"/>
                      </a:lnTo>
                      <a:lnTo>
                        <a:pt x="18" y="94"/>
                      </a:lnTo>
                      <a:lnTo>
                        <a:pt x="18" y="96"/>
                      </a:lnTo>
                      <a:lnTo>
                        <a:pt x="17" y="96"/>
                      </a:lnTo>
                      <a:lnTo>
                        <a:pt x="15" y="96"/>
                      </a:lnTo>
                      <a:lnTo>
                        <a:pt x="17" y="100"/>
                      </a:lnTo>
                      <a:lnTo>
                        <a:pt x="18" y="104"/>
                      </a:lnTo>
                      <a:lnTo>
                        <a:pt x="18" y="111"/>
                      </a:lnTo>
                      <a:lnTo>
                        <a:pt x="18" y="116"/>
                      </a:lnTo>
                      <a:lnTo>
                        <a:pt x="15" y="121"/>
                      </a:lnTo>
                      <a:lnTo>
                        <a:pt x="10" y="125"/>
                      </a:lnTo>
                      <a:lnTo>
                        <a:pt x="11" y="126"/>
                      </a:lnTo>
                      <a:lnTo>
                        <a:pt x="11" y="130"/>
                      </a:lnTo>
                      <a:lnTo>
                        <a:pt x="11" y="134"/>
                      </a:lnTo>
                      <a:lnTo>
                        <a:pt x="11" y="139"/>
                      </a:lnTo>
                      <a:lnTo>
                        <a:pt x="8" y="148"/>
                      </a:lnTo>
                      <a:lnTo>
                        <a:pt x="8" y="152"/>
                      </a:lnTo>
                      <a:lnTo>
                        <a:pt x="8" y="154"/>
                      </a:lnTo>
                      <a:lnTo>
                        <a:pt x="8" y="155"/>
                      </a:lnTo>
                      <a:lnTo>
                        <a:pt x="11" y="155"/>
                      </a:lnTo>
                      <a:lnTo>
                        <a:pt x="14" y="157"/>
                      </a:lnTo>
                      <a:lnTo>
                        <a:pt x="15" y="157"/>
                      </a:lnTo>
                      <a:lnTo>
                        <a:pt x="17" y="158"/>
                      </a:lnTo>
                      <a:lnTo>
                        <a:pt x="18" y="159"/>
                      </a:lnTo>
                      <a:lnTo>
                        <a:pt x="18" y="163"/>
                      </a:lnTo>
                      <a:lnTo>
                        <a:pt x="19" y="166"/>
                      </a:lnTo>
                      <a:lnTo>
                        <a:pt x="21" y="170"/>
                      </a:lnTo>
                      <a:lnTo>
                        <a:pt x="19" y="172"/>
                      </a:lnTo>
                      <a:lnTo>
                        <a:pt x="18" y="174"/>
                      </a:lnTo>
                      <a:lnTo>
                        <a:pt x="17" y="176"/>
                      </a:lnTo>
                      <a:lnTo>
                        <a:pt x="17" y="177"/>
                      </a:lnTo>
                      <a:lnTo>
                        <a:pt x="15" y="177"/>
                      </a:lnTo>
                      <a:lnTo>
                        <a:pt x="12" y="177"/>
                      </a:lnTo>
                      <a:lnTo>
                        <a:pt x="10" y="176"/>
                      </a:lnTo>
                      <a:lnTo>
                        <a:pt x="10" y="174"/>
                      </a:lnTo>
                      <a:lnTo>
                        <a:pt x="8" y="173"/>
                      </a:lnTo>
                      <a:lnTo>
                        <a:pt x="4" y="192"/>
                      </a:lnTo>
                      <a:lnTo>
                        <a:pt x="0" y="212"/>
                      </a:lnTo>
                      <a:lnTo>
                        <a:pt x="3" y="215"/>
                      </a:lnTo>
                      <a:lnTo>
                        <a:pt x="8" y="217"/>
                      </a:lnTo>
                      <a:lnTo>
                        <a:pt x="10" y="208"/>
                      </a:lnTo>
                      <a:lnTo>
                        <a:pt x="15" y="205"/>
                      </a:lnTo>
                      <a:lnTo>
                        <a:pt x="17" y="209"/>
                      </a:lnTo>
                      <a:lnTo>
                        <a:pt x="17" y="212"/>
                      </a:lnTo>
                      <a:lnTo>
                        <a:pt x="17" y="215"/>
                      </a:lnTo>
                      <a:lnTo>
                        <a:pt x="18" y="217"/>
                      </a:lnTo>
                      <a:lnTo>
                        <a:pt x="21" y="220"/>
                      </a:lnTo>
                      <a:lnTo>
                        <a:pt x="23" y="222"/>
                      </a:lnTo>
                      <a:lnTo>
                        <a:pt x="28" y="223"/>
                      </a:lnTo>
                      <a:lnTo>
                        <a:pt x="28" y="224"/>
                      </a:lnTo>
                      <a:lnTo>
                        <a:pt x="29" y="226"/>
                      </a:lnTo>
                      <a:lnTo>
                        <a:pt x="29" y="228"/>
                      </a:lnTo>
                      <a:lnTo>
                        <a:pt x="30" y="231"/>
                      </a:lnTo>
                      <a:lnTo>
                        <a:pt x="30" y="237"/>
                      </a:lnTo>
                      <a:lnTo>
                        <a:pt x="28" y="246"/>
                      </a:lnTo>
                      <a:lnTo>
                        <a:pt x="23" y="263"/>
                      </a:lnTo>
                      <a:lnTo>
                        <a:pt x="22" y="269"/>
                      </a:lnTo>
                      <a:lnTo>
                        <a:pt x="22" y="274"/>
                      </a:lnTo>
                      <a:lnTo>
                        <a:pt x="32" y="275"/>
                      </a:lnTo>
                      <a:lnTo>
                        <a:pt x="39" y="278"/>
                      </a:lnTo>
                      <a:lnTo>
                        <a:pt x="43" y="278"/>
                      </a:lnTo>
                      <a:lnTo>
                        <a:pt x="44" y="280"/>
                      </a:lnTo>
                      <a:lnTo>
                        <a:pt x="52" y="285"/>
                      </a:lnTo>
                      <a:lnTo>
                        <a:pt x="57" y="287"/>
                      </a:lnTo>
                      <a:lnTo>
                        <a:pt x="59" y="287"/>
                      </a:lnTo>
                      <a:lnTo>
                        <a:pt x="61" y="287"/>
                      </a:lnTo>
                      <a:lnTo>
                        <a:pt x="76" y="287"/>
                      </a:lnTo>
                      <a:close/>
                      <a:moveTo>
                        <a:pt x="18" y="151"/>
                      </a:moveTo>
                      <a:lnTo>
                        <a:pt x="19" y="152"/>
                      </a:lnTo>
                      <a:lnTo>
                        <a:pt x="18" y="155"/>
                      </a:lnTo>
                      <a:lnTo>
                        <a:pt x="15" y="157"/>
                      </a:lnTo>
                      <a:lnTo>
                        <a:pt x="15" y="155"/>
                      </a:lnTo>
                      <a:lnTo>
                        <a:pt x="15" y="152"/>
                      </a:lnTo>
                      <a:lnTo>
                        <a:pt x="15" y="151"/>
                      </a:lnTo>
                      <a:lnTo>
                        <a:pt x="18" y="151"/>
                      </a:lnTo>
                      <a:close/>
                      <a:moveTo>
                        <a:pt x="138" y="145"/>
                      </a:moveTo>
                      <a:lnTo>
                        <a:pt x="140" y="150"/>
                      </a:lnTo>
                      <a:lnTo>
                        <a:pt x="140" y="152"/>
                      </a:lnTo>
                      <a:lnTo>
                        <a:pt x="138" y="154"/>
                      </a:lnTo>
                      <a:lnTo>
                        <a:pt x="135" y="154"/>
                      </a:lnTo>
                      <a:lnTo>
                        <a:pt x="133" y="154"/>
                      </a:lnTo>
                      <a:lnTo>
                        <a:pt x="133" y="152"/>
                      </a:lnTo>
                      <a:lnTo>
                        <a:pt x="133" y="151"/>
                      </a:lnTo>
                      <a:lnTo>
                        <a:pt x="134" y="148"/>
                      </a:lnTo>
                      <a:lnTo>
                        <a:pt x="135" y="147"/>
                      </a:lnTo>
                      <a:lnTo>
                        <a:pt x="138" y="145"/>
                      </a:lnTo>
                      <a:close/>
                      <a:moveTo>
                        <a:pt x="153" y="329"/>
                      </a:moveTo>
                      <a:lnTo>
                        <a:pt x="155" y="334"/>
                      </a:lnTo>
                      <a:lnTo>
                        <a:pt x="155" y="338"/>
                      </a:lnTo>
                      <a:lnTo>
                        <a:pt x="156" y="342"/>
                      </a:lnTo>
                      <a:lnTo>
                        <a:pt x="158" y="343"/>
                      </a:lnTo>
                      <a:lnTo>
                        <a:pt x="159" y="345"/>
                      </a:lnTo>
                      <a:lnTo>
                        <a:pt x="160" y="346"/>
                      </a:lnTo>
                      <a:lnTo>
                        <a:pt x="163" y="346"/>
                      </a:lnTo>
                      <a:lnTo>
                        <a:pt x="165" y="346"/>
                      </a:lnTo>
                      <a:lnTo>
                        <a:pt x="166" y="345"/>
                      </a:lnTo>
                      <a:lnTo>
                        <a:pt x="166" y="342"/>
                      </a:lnTo>
                      <a:lnTo>
                        <a:pt x="165" y="338"/>
                      </a:lnTo>
                      <a:lnTo>
                        <a:pt x="163" y="335"/>
                      </a:lnTo>
                      <a:lnTo>
                        <a:pt x="162" y="329"/>
                      </a:lnTo>
                      <a:lnTo>
                        <a:pt x="153" y="329"/>
                      </a:lnTo>
                      <a:close/>
                      <a:moveTo>
                        <a:pt x="165" y="295"/>
                      </a:moveTo>
                      <a:lnTo>
                        <a:pt x="162" y="299"/>
                      </a:lnTo>
                      <a:lnTo>
                        <a:pt x="159" y="303"/>
                      </a:lnTo>
                      <a:lnTo>
                        <a:pt x="155" y="302"/>
                      </a:lnTo>
                      <a:lnTo>
                        <a:pt x="151" y="303"/>
                      </a:lnTo>
                      <a:lnTo>
                        <a:pt x="151" y="309"/>
                      </a:lnTo>
                      <a:lnTo>
                        <a:pt x="166" y="317"/>
                      </a:lnTo>
                      <a:lnTo>
                        <a:pt x="180" y="327"/>
                      </a:lnTo>
                      <a:lnTo>
                        <a:pt x="191" y="318"/>
                      </a:lnTo>
                      <a:lnTo>
                        <a:pt x="194" y="316"/>
                      </a:lnTo>
                      <a:lnTo>
                        <a:pt x="194" y="314"/>
                      </a:lnTo>
                      <a:lnTo>
                        <a:pt x="192" y="311"/>
                      </a:lnTo>
                      <a:lnTo>
                        <a:pt x="191" y="309"/>
                      </a:lnTo>
                      <a:lnTo>
                        <a:pt x="180" y="303"/>
                      </a:lnTo>
                      <a:lnTo>
                        <a:pt x="178" y="302"/>
                      </a:lnTo>
                      <a:lnTo>
                        <a:pt x="177" y="300"/>
                      </a:lnTo>
                      <a:lnTo>
                        <a:pt x="174" y="298"/>
                      </a:lnTo>
                      <a:lnTo>
                        <a:pt x="173" y="296"/>
                      </a:lnTo>
                      <a:lnTo>
                        <a:pt x="170" y="295"/>
                      </a:lnTo>
                      <a:lnTo>
                        <a:pt x="167" y="295"/>
                      </a:lnTo>
                      <a:lnTo>
                        <a:pt x="165" y="295"/>
                      </a:lnTo>
                      <a:close/>
                      <a:moveTo>
                        <a:pt x="205" y="292"/>
                      </a:moveTo>
                      <a:lnTo>
                        <a:pt x="202" y="300"/>
                      </a:lnTo>
                      <a:lnTo>
                        <a:pt x="200" y="309"/>
                      </a:lnTo>
                      <a:lnTo>
                        <a:pt x="200" y="316"/>
                      </a:lnTo>
                      <a:lnTo>
                        <a:pt x="202" y="327"/>
                      </a:lnTo>
                      <a:lnTo>
                        <a:pt x="207" y="327"/>
                      </a:lnTo>
                      <a:lnTo>
                        <a:pt x="210" y="313"/>
                      </a:lnTo>
                      <a:lnTo>
                        <a:pt x="214" y="300"/>
                      </a:lnTo>
                      <a:lnTo>
                        <a:pt x="209" y="296"/>
                      </a:lnTo>
                      <a:lnTo>
                        <a:pt x="206" y="293"/>
                      </a:lnTo>
                      <a:lnTo>
                        <a:pt x="205" y="292"/>
                      </a:lnTo>
                      <a:close/>
                      <a:moveTo>
                        <a:pt x="111" y="281"/>
                      </a:moveTo>
                      <a:lnTo>
                        <a:pt x="112" y="285"/>
                      </a:lnTo>
                      <a:lnTo>
                        <a:pt x="111" y="289"/>
                      </a:lnTo>
                      <a:lnTo>
                        <a:pt x="113" y="291"/>
                      </a:lnTo>
                      <a:lnTo>
                        <a:pt x="116" y="293"/>
                      </a:lnTo>
                      <a:lnTo>
                        <a:pt x="119" y="298"/>
                      </a:lnTo>
                      <a:lnTo>
                        <a:pt x="127" y="299"/>
                      </a:lnTo>
                      <a:lnTo>
                        <a:pt x="130" y="298"/>
                      </a:lnTo>
                      <a:lnTo>
                        <a:pt x="130" y="296"/>
                      </a:lnTo>
                      <a:lnTo>
                        <a:pt x="130" y="295"/>
                      </a:lnTo>
                      <a:lnTo>
                        <a:pt x="126" y="292"/>
                      </a:lnTo>
                      <a:lnTo>
                        <a:pt x="116" y="285"/>
                      </a:lnTo>
                      <a:lnTo>
                        <a:pt x="111" y="281"/>
                      </a:lnTo>
                      <a:close/>
                      <a:moveTo>
                        <a:pt x="151" y="271"/>
                      </a:moveTo>
                      <a:lnTo>
                        <a:pt x="149" y="273"/>
                      </a:lnTo>
                      <a:lnTo>
                        <a:pt x="147" y="275"/>
                      </a:lnTo>
                      <a:lnTo>
                        <a:pt x="141" y="285"/>
                      </a:lnTo>
                      <a:lnTo>
                        <a:pt x="133" y="303"/>
                      </a:lnTo>
                      <a:lnTo>
                        <a:pt x="141" y="309"/>
                      </a:lnTo>
                      <a:lnTo>
                        <a:pt x="141" y="305"/>
                      </a:lnTo>
                      <a:lnTo>
                        <a:pt x="141" y="302"/>
                      </a:lnTo>
                      <a:lnTo>
                        <a:pt x="142" y="298"/>
                      </a:lnTo>
                      <a:lnTo>
                        <a:pt x="142" y="295"/>
                      </a:lnTo>
                      <a:lnTo>
                        <a:pt x="145" y="292"/>
                      </a:lnTo>
                      <a:lnTo>
                        <a:pt x="148" y="289"/>
                      </a:lnTo>
                      <a:lnTo>
                        <a:pt x="152" y="287"/>
                      </a:lnTo>
                      <a:lnTo>
                        <a:pt x="153" y="284"/>
                      </a:lnTo>
                      <a:lnTo>
                        <a:pt x="153" y="278"/>
                      </a:lnTo>
                      <a:lnTo>
                        <a:pt x="153" y="274"/>
                      </a:lnTo>
                      <a:lnTo>
                        <a:pt x="153" y="273"/>
                      </a:lnTo>
                      <a:lnTo>
                        <a:pt x="153" y="270"/>
                      </a:lnTo>
                      <a:lnTo>
                        <a:pt x="151" y="271"/>
                      </a:lnTo>
                      <a:close/>
                      <a:moveTo>
                        <a:pt x="373" y="269"/>
                      </a:moveTo>
                      <a:lnTo>
                        <a:pt x="372" y="274"/>
                      </a:lnTo>
                      <a:lnTo>
                        <a:pt x="369" y="280"/>
                      </a:lnTo>
                      <a:lnTo>
                        <a:pt x="366" y="292"/>
                      </a:lnTo>
                      <a:lnTo>
                        <a:pt x="379" y="296"/>
                      </a:lnTo>
                      <a:lnTo>
                        <a:pt x="390" y="300"/>
                      </a:lnTo>
                      <a:lnTo>
                        <a:pt x="391" y="295"/>
                      </a:lnTo>
                      <a:lnTo>
                        <a:pt x="393" y="293"/>
                      </a:lnTo>
                      <a:lnTo>
                        <a:pt x="396" y="292"/>
                      </a:lnTo>
                      <a:lnTo>
                        <a:pt x="396" y="287"/>
                      </a:lnTo>
                      <a:lnTo>
                        <a:pt x="396" y="281"/>
                      </a:lnTo>
                      <a:lnTo>
                        <a:pt x="384" y="275"/>
                      </a:lnTo>
                      <a:lnTo>
                        <a:pt x="373" y="269"/>
                      </a:lnTo>
                      <a:close/>
                      <a:moveTo>
                        <a:pt x="15" y="249"/>
                      </a:moveTo>
                      <a:lnTo>
                        <a:pt x="15" y="251"/>
                      </a:lnTo>
                      <a:lnTo>
                        <a:pt x="15" y="253"/>
                      </a:lnTo>
                      <a:lnTo>
                        <a:pt x="18" y="257"/>
                      </a:lnTo>
                      <a:lnTo>
                        <a:pt x="21" y="252"/>
                      </a:lnTo>
                      <a:lnTo>
                        <a:pt x="21" y="251"/>
                      </a:lnTo>
                      <a:lnTo>
                        <a:pt x="21" y="249"/>
                      </a:lnTo>
                      <a:lnTo>
                        <a:pt x="18" y="249"/>
                      </a:lnTo>
                      <a:lnTo>
                        <a:pt x="15" y="249"/>
                      </a:lnTo>
                      <a:close/>
                      <a:moveTo>
                        <a:pt x="113" y="215"/>
                      </a:moveTo>
                      <a:lnTo>
                        <a:pt x="108" y="220"/>
                      </a:lnTo>
                      <a:lnTo>
                        <a:pt x="105" y="220"/>
                      </a:lnTo>
                      <a:lnTo>
                        <a:pt x="102" y="220"/>
                      </a:lnTo>
                      <a:lnTo>
                        <a:pt x="101" y="219"/>
                      </a:lnTo>
                      <a:lnTo>
                        <a:pt x="98" y="217"/>
                      </a:lnTo>
                      <a:lnTo>
                        <a:pt x="97" y="220"/>
                      </a:lnTo>
                      <a:lnTo>
                        <a:pt x="95" y="222"/>
                      </a:lnTo>
                      <a:lnTo>
                        <a:pt x="93" y="223"/>
                      </a:lnTo>
                      <a:lnTo>
                        <a:pt x="94" y="228"/>
                      </a:lnTo>
                      <a:lnTo>
                        <a:pt x="94" y="233"/>
                      </a:lnTo>
                      <a:lnTo>
                        <a:pt x="94" y="241"/>
                      </a:lnTo>
                      <a:lnTo>
                        <a:pt x="95" y="249"/>
                      </a:lnTo>
                      <a:lnTo>
                        <a:pt x="97" y="253"/>
                      </a:lnTo>
                      <a:lnTo>
                        <a:pt x="98" y="257"/>
                      </a:lnTo>
                      <a:lnTo>
                        <a:pt x="100" y="260"/>
                      </a:lnTo>
                      <a:lnTo>
                        <a:pt x="104" y="263"/>
                      </a:lnTo>
                      <a:lnTo>
                        <a:pt x="106" y="264"/>
                      </a:lnTo>
                      <a:lnTo>
                        <a:pt x="111" y="266"/>
                      </a:lnTo>
                      <a:lnTo>
                        <a:pt x="120" y="267"/>
                      </a:lnTo>
                      <a:lnTo>
                        <a:pt x="124" y="269"/>
                      </a:lnTo>
                      <a:lnTo>
                        <a:pt x="127" y="271"/>
                      </a:lnTo>
                      <a:lnTo>
                        <a:pt x="129" y="273"/>
                      </a:lnTo>
                      <a:lnTo>
                        <a:pt x="130" y="275"/>
                      </a:lnTo>
                      <a:lnTo>
                        <a:pt x="131" y="280"/>
                      </a:lnTo>
                      <a:lnTo>
                        <a:pt x="133" y="281"/>
                      </a:lnTo>
                      <a:lnTo>
                        <a:pt x="140" y="275"/>
                      </a:lnTo>
                      <a:lnTo>
                        <a:pt x="144" y="270"/>
                      </a:lnTo>
                      <a:lnTo>
                        <a:pt x="147" y="264"/>
                      </a:lnTo>
                      <a:lnTo>
                        <a:pt x="148" y="262"/>
                      </a:lnTo>
                      <a:lnTo>
                        <a:pt x="148" y="259"/>
                      </a:lnTo>
                      <a:lnTo>
                        <a:pt x="149" y="253"/>
                      </a:lnTo>
                      <a:lnTo>
                        <a:pt x="148" y="246"/>
                      </a:lnTo>
                      <a:lnTo>
                        <a:pt x="142" y="228"/>
                      </a:lnTo>
                      <a:lnTo>
                        <a:pt x="138" y="231"/>
                      </a:lnTo>
                      <a:lnTo>
                        <a:pt x="135" y="233"/>
                      </a:lnTo>
                      <a:lnTo>
                        <a:pt x="133" y="234"/>
                      </a:lnTo>
                      <a:lnTo>
                        <a:pt x="130" y="226"/>
                      </a:lnTo>
                      <a:lnTo>
                        <a:pt x="129" y="220"/>
                      </a:lnTo>
                      <a:lnTo>
                        <a:pt x="127" y="219"/>
                      </a:lnTo>
                      <a:lnTo>
                        <a:pt x="124" y="216"/>
                      </a:lnTo>
                      <a:lnTo>
                        <a:pt x="120" y="216"/>
                      </a:lnTo>
                      <a:lnTo>
                        <a:pt x="113" y="215"/>
                      </a:lnTo>
                      <a:close/>
                      <a:moveTo>
                        <a:pt x="223" y="209"/>
                      </a:moveTo>
                      <a:lnTo>
                        <a:pt x="224" y="210"/>
                      </a:lnTo>
                      <a:lnTo>
                        <a:pt x="224" y="212"/>
                      </a:lnTo>
                      <a:lnTo>
                        <a:pt x="223" y="213"/>
                      </a:lnTo>
                      <a:lnTo>
                        <a:pt x="220" y="215"/>
                      </a:lnTo>
                      <a:lnTo>
                        <a:pt x="220" y="213"/>
                      </a:lnTo>
                      <a:lnTo>
                        <a:pt x="220" y="210"/>
                      </a:lnTo>
                      <a:lnTo>
                        <a:pt x="220" y="209"/>
                      </a:lnTo>
                      <a:lnTo>
                        <a:pt x="221" y="209"/>
                      </a:lnTo>
                      <a:lnTo>
                        <a:pt x="223" y="209"/>
                      </a:lnTo>
                      <a:close/>
                      <a:moveTo>
                        <a:pt x="141" y="180"/>
                      </a:moveTo>
                      <a:lnTo>
                        <a:pt x="141" y="191"/>
                      </a:lnTo>
                      <a:lnTo>
                        <a:pt x="141" y="197"/>
                      </a:lnTo>
                      <a:lnTo>
                        <a:pt x="142" y="197"/>
                      </a:lnTo>
                      <a:lnTo>
                        <a:pt x="144" y="195"/>
                      </a:lnTo>
                      <a:lnTo>
                        <a:pt x="145" y="192"/>
                      </a:lnTo>
                      <a:lnTo>
                        <a:pt x="147" y="190"/>
                      </a:lnTo>
                      <a:lnTo>
                        <a:pt x="147" y="187"/>
                      </a:lnTo>
                      <a:lnTo>
                        <a:pt x="145" y="184"/>
                      </a:lnTo>
                      <a:lnTo>
                        <a:pt x="141" y="180"/>
                      </a:lnTo>
                      <a:close/>
                      <a:moveTo>
                        <a:pt x="234" y="176"/>
                      </a:moveTo>
                      <a:lnTo>
                        <a:pt x="225" y="180"/>
                      </a:lnTo>
                      <a:lnTo>
                        <a:pt x="223" y="183"/>
                      </a:lnTo>
                      <a:lnTo>
                        <a:pt x="221" y="183"/>
                      </a:lnTo>
                      <a:lnTo>
                        <a:pt x="221" y="184"/>
                      </a:lnTo>
                      <a:lnTo>
                        <a:pt x="220" y="186"/>
                      </a:lnTo>
                      <a:lnTo>
                        <a:pt x="223" y="190"/>
                      </a:lnTo>
                      <a:lnTo>
                        <a:pt x="223" y="192"/>
                      </a:lnTo>
                      <a:lnTo>
                        <a:pt x="223" y="194"/>
                      </a:lnTo>
                      <a:lnTo>
                        <a:pt x="212" y="197"/>
                      </a:lnTo>
                      <a:lnTo>
                        <a:pt x="212" y="217"/>
                      </a:lnTo>
                      <a:lnTo>
                        <a:pt x="209" y="216"/>
                      </a:lnTo>
                      <a:lnTo>
                        <a:pt x="207" y="212"/>
                      </a:lnTo>
                      <a:lnTo>
                        <a:pt x="206" y="208"/>
                      </a:lnTo>
                      <a:lnTo>
                        <a:pt x="207" y="204"/>
                      </a:lnTo>
                      <a:lnTo>
                        <a:pt x="210" y="195"/>
                      </a:lnTo>
                      <a:lnTo>
                        <a:pt x="212" y="188"/>
                      </a:lnTo>
                      <a:lnTo>
                        <a:pt x="203" y="186"/>
                      </a:lnTo>
                      <a:lnTo>
                        <a:pt x="196" y="184"/>
                      </a:lnTo>
                      <a:lnTo>
                        <a:pt x="191" y="183"/>
                      </a:lnTo>
                      <a:lnTo>
                        <a:pt x="183" y="180"/>
                      </a:lnTo>
                      <a:lnTo>
                        <a:pt x="183" y="191"/>
                      </a:lnTo>
                      <a:lnTo>
                        <a:pt x="187" y="192"/>
                      </a:lnTo>
                      <a:lnTo>
                        <a:pt x="189" y="192"/>
                      </a:lnTo>
                      <a:lnTo>
                        <a:pt x="196" y="194"/>
                      </a:lnTo>
                      <a:lnTo>
                        <a:pt x="194" y="198"/>
                      </a:lnTo>
                      <a:lnTo>
                        <a:pt x="189" y="202"/>
                      </a:lnTo>
                      <a:lnTo>
                        <a:pt x="188" y="205"/>
                      </a:lnTo>
                      <a:lnTo>
                        <a:pt x="185" y="208"/>
                      </a:lnTo>
                      <a:lnTo>
                        <a:pt x="183" y="209"/>
                      </a:lnTo>
                      <a:lnTo>
                        <a:pt x="180" y="209"/>
                      </a:lnTo>
                      <a:lnTo>
                        <a:pt x="178" y="209"/>
                      </a:lnTo>
                      <a:lnTo>
                        <a:pt x="174" y="208"/>
                      </a:lnTo>
                      <a:lnTo>
                        <a:pt x="165" y="205"/>
                      </a:lnTo>
                      <a:lnTo>
                        <a:pt x="169" y="230"/>
                      </a:lnTo>
                      <a:lnTo>
                        <a:pt x="170" y="244"/>
                      </a:lnTo>
                      <a:lnTo>
                        <a:pt x="170" y="251"/>
                      </a:lnTo>
                      <a:lnTo>
                        <a:pt x="170" y="257"/>
                      </a:lnTo>
                      <a:lnTo>
                        <a:pt x="178" y="262"/>
                      </a:lnTo>
                      <a:lnTo>
                        <a:pt x="184" y="263"/>
                      </a:lnTo>
                      <a:lnTo>
                        <a:pt x="188" y="266"/>
                      </a:lnTo>
                      <a:lnTo>
                        <a:pt x="192" y="271"/>
                      </a:lnTo>
                      <a:lnTo>
                        <a:pt x="198" y="278"/>
                      </a:lnTo>
                      <a:lnTo>
                        <a:pt x="200" y="282"/>
                      </a:lnTo>
                      <a:lnTo>
                        <a:pt x="203" y="285"/>
                      </a:lnTo>
                      <a:lnTo>
                        <a:pt x="206" y="288"/>
                      </a:lnTo>
                      <a:lnTo>
                        <a:pt x="209" y="289"/>
                      </a:lnTo>
                      <a:lnTo>
                        <a:pt x="213" y="289"/>
                      </a:lnTo>
                      <a:lnTo>
                        <a:pt x="217" y="288"/>
                      </a:lnTo>
                      <a:lnTo>
                        <a:pt x="223" y="287"/>
                      </a:lnTo>
                      <a:lnTo>
                        <a:pt x="224" y="288"/>
                      </a:lnTo>
                      <a:lnTo>
                        <a:pt x="224" y="289"/>
                      </a:lnTo>
                      <a:lnTo>
                        <a:pt x="221" y="292"/>
                      </a:lnTo>
                      <a:lnTo>
                        <a:pt x="220" y="293"/>
                      </a:lnTo>
                      <a:lnTo>
                        <a:pt x="220" y="296"/>
                      </a:lnTo>
                      <a:lnTo>
                        <a:pt x="221" y="296"/>
                      </a:lnTo>
                      <a:lnTo>
                        <a:pt x="225" y="298"/>
                      </a:lnTo>
                      <a:lnTo>
                        <a:pt x="243" y="295"/>
                      </a:lnTo>
                      <a:lnTo>
                        <a:pt x="243" y="289"/>
                      </a:lnTo>
                      <a:lnTo>
                        <a:pt x="242" y="288"/>
                      </a:lnTo>
                      <a:lnTo>
                        <a:pt x="239" y="287"/>
                      </a:lnTo>
                      <a:lnTo>
                        <a:pt x="236" y="284"/>
                      </a:lnTo>
                      <a:lnTo>
                        <a:pt x="232" y="284"/>
                      </a:lnTo>
                      <a:lnTo>
                        <a:pt x="230" y="285"/>
                      </a:lnTo>
                      <a:lnTo>
                        <a:pt x="227" y="287"/>
                      </a:lnTo>
                      <a:lnTo>
                        <a:pt x="223" y="287"/>
                      </a:lnTo>
                      <a:lnTo>
                        <a:pt x="223" y="281"/>
                      </a:lnTo>
                      <a:lnTo>
                        <a:pt x="221" y="277"/>
                      </a:lnTo>
                      <a:lnTo>
                        <a:pt x="220" y="269"/>
                      </a:lnTo>
                      <a:lnTo>
                        <a:pt x="221" y="267"/>
                      </a:lnTo>
                      <a:lnTo>
                        <a:pt x="223" y="266"/>
                      </a:lnTo>
                      <a:lnTo>
                        <a:pt x="224" y="264"/>
                      </a:lnTo>
                      <a:lnTo>
                        <a:pt x="225" y="263"/>
                      </a:lnTo>
                      <a:lnTo>
                        <a:pt x="230" y="262"/>
                      </a:lnTo>
                      <a:lnTo>
                        <a:pt x="234" y="263"/>
                      </a:lnTo>
                      <a:lnTo>
                        <a:pt x="238" y="263"/>
                      </a:lnTo>
                      <a:lnTo>
                        <a:pt x="241" y="263"/>
                      </a:lnTo>
                      <a:lnTo>
                        <a:pt x="241" y="256"/>
                      </a:lnTo>
                      <a:lnTo>
                        <a:pt x="241" y="249"/>
                      </a:lnTo>
                      <a:lnTo>
                        <a:pt x="235" y="249"/>
                      </a:lnTo>
                      <a:lnTo>
                        <a:pt x="234" y="248"/>
                      </a:lnTo>
                      <a:lnTo>
                        <a:pt x="231" y="246"/>
                      </a:lnTo>
                      <a:lnTo>
                        <a:pt x="230" y="246"/>
                      </a:lnTo>
                      <a:lnTo>
                        <a:pt x="230" y="245"/>
                      </a:lnTo>
                      <a:lnTo>
                        <a:pt x="230" y="241"/>
                      </a:lnTo>
                      <a:lnTo>
                        <a:pt x="228" y="238"/>
                      </a:lnTo>
                      <a:lnTo>
                        <a:pt x="228" y="237"/>
                      </a:lnTo>
                      <a:lnTo>
                        <a:pt x="254" y="220"/>
                      </a:lnTo>
                      <a:lnTo>
                        <a:pt x="256" y="217"/>
                      </a:lnTo>
                      <a:lnTo>
                        <a:pt x="257" y="213"/>
                      </a:lnTo>
                      <a:lnTo>
                        <a:pt x="257" y="209"/>
                      </a:lnTo>
                      <a:lnTo>
                        <a:pt x="257" y="205"/>
                      </a:lnTo>
                      <a:lnTo>
                        <a:pt x="257" y="198"/>
                      </a:lnTo>
                      <a:lnTo>
                        <a:pt x="254" y="190"/>
                      </a:lnTo>
                      <a:lnTo>
                        <a:pt x="253" y="187"/>
                      </a:lnTo>
                      <a:lnTo>
                        <a:pt x="252" y="184"/>
                      </a:lnTo>
                      <a:lnTo>
                        <a:pt x="249" y="181"/>
                      </a:lnTo>
                      <a:lnTo>
                        <a:pt x="246" y="179"/>
                      </a:lnTo>
                      <a:lnTo>
                        <a:pt x="243" y="177"/>
                      </a:lnTo>
                      <a:lnTo>
                        <a:pt x="241" y="176"/>
                      </a:lnTo>
                      <a:lnTo>
                        <a:pt x="236" y="176"/>
                      </a:lnTo>
                      <a:lnTo>
                        <a:pt x="234" y="176"/>
                      </a:lnTo>
                      <a:close/>
                      <a:moveTo>
                        <a:pt x="180" y="44"/>
                      </a:moveTo>
                      <a:lnTo>
                        <a:pt x="174" y="49"/>
                      </a:lnTo>
                      <a:lnTo>
                        <a:pt x="171" y="50"/>
                      </a:lnTo>
                      <a:lnTo>
                        <a:pt x="171" y="51"/>
                      </a:lnTo>
                      <a:lnTo>
                        <a:pt x="171" y="53"/>
                      </a:lnTo>
                      <a:lnTo>
                        <a:pt x="173" y="56"/>
                      </a:lnTo>
                      <a:lnTo>
                        <a:pt x="180" y="58"/>
                      </a:lnTo>
                      <a:lnTo>
                        <a:pt x="184" y="54"/>
                      </a:lnTo>
                      <a:lnTo>
                        <a:pt x="188" y="49"/>
                      </a:lnTo>
                      <a:lnTo>
                        <a:pt x="189" y="46"/>
                      </a:lnTo>
                      <a:lnTo>
                        <a:pt x="189" y="44"/>
                      </a:lnTo>
                      <a:lnTo>
                        <a:pt x="188" y="44"/>
                      </a:lnTo>
                      <a:lnTo>
                        <a:pt x="185" y="43"/>
                      </a:lnTo>
                      <a:lnTo>
                        <a:pt x="180" y="44"/>
                      </a:lnTo>
                      <a:close/>
                    </a:path>
                  </a:pathLst>
                </a:custGeom>
                <a:solidFill>
                  <a:schemeClr val="accent2"/>
                </a:solidFill>
                <a:ln w="9525">
                  <a:solidFill>
                    <a:schemeClr val="bg1"/>
                  </a:solidFill>
                  <a:round/>
                  <a:headEnd/>
                  <a:tailEnd/>
                </a:ln>
              </p:spPr>
              <p:txBody>
                <a:bodyPr/>
                <a:lstStyle/>
                <a:p>
                  <a:endParaRPr lang="fi-FI"/>
                </a:p>
              </p:txBody>
            </p:sp>
          </p:grpSp>
          <p:sp>
            <p:nvSpPr>
              <p:cNvPr id="2072" name="Freeform 128" descr="Tvärrand bred"/>
              <p:cNvSpPr>
                <a:spLocks/>
              </p:cNvSpPr>
              <p:nvPr/>
            </p:nvSpPr>
            <p:spPr bwMode="auto">
              <a:xfrm>
                <a:off x="5154" y="2292"/>
                <a:ext cx="161" cy="126"/>
              </a:xfrm>
              <a:custGeom>
                <a:avLst/>
                <a:gdLst>
                  <a:gd name="T0" fmla="*/ 5 w 161"/>
                  <a:gd name="T1" fmla="*/ 66 h 126"/>
                  <a:gd name="T2" fmla="*/ 33 w 161"/>
                  <a:gd name="T3" fmla="*/ 66 h 126"/>
                  <a:gd name="T4" fmla="*/ 56 w 161"/>
                  <a:gd name="T5" fmla="*/ 66 h 126"/>
                  <a:gd name="T6" fmla="*/ 63 w 161"/>
                  <a:gd name="T7" fmla="*/ 45 h 126"/>
                  <a:gd name="T8" fmla="*/ 56 w 161"/>
                  <a:gd name="T9" fmla="*/ 0 h 126"/>
                  <a:gd name="T10" fmla="*/ 71 w 161"/>
                  <a:gd name="T11" fmla="*/ 0 h 126"/>
                  <a:gd name="T12" fmla="*/ 77 w 161"/>
                  <a:gd name="T13" fmla="*/ 35 h 126"/>
                  <a:gd name="T14" fmla="*/ 120 w 161"/>
                  <a:gd name="T15" fmla="*/ 41 h 126"/>
                  <a:gd name="T16" fmla="*/ 134 w 161"/>
                  <a:gd name="T17" fmla="*/ 45 h 126"/>
                  <a:gd name="T18" fmla="*/ 153 w 161"/>
                  <a:gd name="T19" fmla="*/ 39 h 126"/>
                  <a:gd name="T20" fmla="*/ 155 w 161"/>
                  <a:gd name="T21" fmla="*/ 57 h 126"/>
                  <a:gd name="T22" fmla="*/ 161 w 161"/>
                  <a:gd name="T23" fmla="*/ 65 h 126"/>
                  <a:gd name="T24" fmla="*/ 150 w 161"/>
                  <a:gd name="T25" fmla="*/ 87 h 126"/>
                  <a:gd name="T26" fmla="*/ 153 w 161"/>
                  <a:gd name="T27" fmla="*/ 99 h 126"/>
                  <a:gd name="T28" fmla="*/ 152 w 161"/>
                  <a:gd name="T29" fmla="*/ 113 h 126"/>
                  <a:gd name="T30" fmla="*/ 143 w 161"/>
                  <a:gd name="T31" fmla="*/ 117 h 126"/>
                  <a:gd name="T32" fmla="*/ 101 w 161"/>
                  <a:gd name="T33" fmla="*/ 123 h 126"/>
                  <a:gd name="T34" fmla="*/ 83 w 161"/>
                  <a:gd name="T35" fmla="*/ 126 h 126"/>
                  <a:gd name="T36" fmla="*/ 24 w 161"/>
                  <a:gd name="T37" fmla="*/ 126 h 126"/>
                  <a:gd name="T38" fmla="*/ 11 w 161"/>
                  <a:gd name="T39" fmla="*/ 123 h 126"/>
                  <a:gd name="T40" fmla="*/ 0 w 161"/>
                  <a:gd name="T41" fmla="*/ 116 h 126"/>
                  <a:gd name="T42" fmla="*/ 14 w 161"/>
                  <a:gd name="T43" fmla="*/ 101 h 126"/>
                  <a:gd name="T44" fmla="*/ 9 w 161"/>
                  <a:gd name="T45" fmla="*/ 87 h 126"/>
                  <a:gd name="T46" fmla="*/ 0 w 161"/>
                  <a:gd name="T47" fmla="*/ 81 h 126"/>
                  <a:gd name="T48" fmla="*/ 5 w 161"/>
                  <a:gd name="T49" fmla="*/ 66 h 1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1"/>
                  <a:gd name="T76" fmla="*/ 0 h 126"/>
                  <a:gd name="T77" fmla="*/ 161 w 161"/>
                  <a:gd name="T78" fmla="*/ 126 h 1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1" h="126">
                    <a:moveTo>
                      <a:pt x="5" y="66"/>
                    </a:moveTo>
                    <a:lnTo>
                      <a:pt x="33" y="66"/>
                    </a:lnTo>
                    <a:lnTo>
                      <a:pt x="56" y="66"/>
                    </a:lnTo>
                    <a:lnTo>
                      <a:pt x="63" y="45"/>
                    </a:lnTo>
                    <a:lnTo>
                      <a:pt x="56" y="0"/>
                    </a:lnTo>
                    <a:lnTo>
                      <a:pt x="71" y="0"/>
                    </a:lnTo>
                    <a:lnTo>
                      <a:pt x="77" y="35"/>
                    </a:lnTo>
                    <a:lnTo>
                      <a:pt x="120" y="41"/>
                    </a:lnTo>
                    <a:lnTo>
                      <a:pt x="134" y="45"/>
                    </a:lnTo>
                    <a:lnTo>
                      <a:pt x="153" y="39"/>
                    </a:lnTo>
                    <a:lnTo>
                      <a:pt x="155" y="57"/>
                    </a:lnTo>
                    <a:lnTo>
                      <a:pt x="161" y="65"/>
                    </a:lnTo>
                    <a:lnTo>
                      <a:pt x="150" y="87"/>
                    </a:lnTo>
                    <a:lnTo>
                      <a:pt x="153" y="99"/>
                    </a:lnTo>
                    <a:lnTo>
                      <a:pt x="152" y="113"/>
                    </a:lnTo>
                    <a:lnTo>
                      <a:pt x="143" y="117"/>
                    </a:lnTo>
                    <a:lnTo>
                      <a:pt x="101" y="123"/>
                    </a:lnTo>
                    <a:lnTo>
                      <a:pt x="83" y="126"/>
                    </a:lnTo>
                    <a:lnTo>
                      <a:pt x="24" y="126"/>
                    </a:lnTo>
                    <a:lnTo>
                      <a:pt x="11" y="123"/>
                    </a:lnTo>
                    <a:lnTo>
                      <a:pt x="0" y="116"/>
                    </a:lnTo>
                    <a:lnTo>
                      <a:pt x="14" y="101"/>
                    </a:lnTo>
                    <a:lnTo>
                      <a:pt x="9" y="87"/>
                    </a:lnTo>
                    <a:lnTo>
                      <a:pt x="0" y="81"/>
                    </a:lnTo>
                    <a:lnTo>
                      <a:pt x="5" y="66"/>
                    </a:lnTo>
                    <a:close/>
                  </a:path>
                </a:pathLst>
              </a:custGeom>
              <a:pattFill prst="dkHorz">
                <a:fgClr>
                  <a:schemeClr val="tx1"/>
                </a:fgClr>
                <a:bgClr>
                  <a:schemeClr val="bg2"/>
                </a:bgClr>
              </a:pattFill>
              <a:ln w="9525">
                <a:noFill/>
                <a:round/>
                <a:headEnd type="none" w="sm" len="sm"/>
                <a:tailEnd type="none" w="sm" len="sm"/>
              </a:ln>
            </p:spPr>
            <p:txBody>
              <a:bodyPr lIns="90000" tIns="46800" rIns="90000" bIns="46800" anchor="ctr"/>
              <a:lstStyle/>
              <a:p>
                <a:endParaRPr lang="fi-FI"/>
              </a:p>
            </p:txBody>
          </p:sp>
          <p:sp>
            <p:nvSpPr>
              <p:cNvPr id="2073" name="Line 129"/>
              <p:cNvSpPr>
                <a:spLocks noChangeShapeType="1"/>
              </p:cNvSpPr>
              <p:nvPr/>
            </p:nvSpPr>
            <p:spPr bwMode="auto">
              <a:xfrm flipH="1" flipV="1">
                <a:off x="5208" y="2319"/>
                <a:ext cx="26" cy="5"/>
              </a:xfrm>
              <a:prstGeom prst="line">
                <a:avLst/>
              </a:prstGeom>
              <a:noFill/>
              <a:ln w="12700">
                <a:solidFill>
                  <a:schemeClr val="bg1"/>
                </a:solidFill>
                <a:round/>
                <a:headEnd type="none" w="sm" len="sm"/>
                <a:tailEnd type="none" w="sm" len="sm"/>
              </a:ln>
            </p:spPr>
            <p:txBody>
              <a:bodyPr lIns="90000" tIns="46800" rIns="90000" bIns="46800" anchor="ctr"/>
              <a:lstStyle/>
              <a:p>
                <a:endParaRPr lang="fi-FI"/>
              </a:p>
            </p:txBody>
          </p:sp>
        </p:grpSp>
        <p:sp>
          <p:nvSpPr>
            <p:cNvPr id="2068" name="Line 130"/>
            <p:cNvSpPr>
              <a:spLocks noChangeShapeType="1"/>
            </p:cNvSpPr>
            <p:nvPr/>
          </p:nvSpPr>
          <p:spPr bwMode="auto">
            <a:xfrm flipV="1">
              <a:off x="3266" y="1091"/>
              <a:ext cx="0" cy="169"/>
            </a:xfrm>
            <a:prstGeom prst="line">
              <a:avLst/>
            </a:prstGeom>
            <a:noFill/>
            <a:ln w="38100">
              <a:solidFill>
                <a:schemeClr val="accent2"/>
              </a:solidFill>
              <a:round/>
              <a:headEnd/>
              <a:tailEnd/>
            </a:ln>
          </p:spPr>
          <p:txBody>
            <a:bodyPr wrap="none" anchor="ctr"/>
            <a:lstStyle/>
            <a:p>
              <a:endParaRPr lang="fi-FI"/>
            </a:p>
          </p:txBody>
        </p:sp>
        <p:sp>
          <p:nvSpPr>
            <p:cNvPr id="2069" name="Line 131"/>
            <p:cNvSpPr>
              <a:spLocks noChangeShapeType="1"/>
            </p:cNvSpPr>
            <p:nvPr/>
          </p:nvSpPr>
          <p:spPr bwMode="auto">
            <a:xfrm>
              <a:off x="3252" y="1091"/>
              <a:ext cx="603" cy="0"/>
            </a:xfrm>
            <a:prstGeom prst="line">
              <a:avLst/>
            </a:prstGeom>
            <a:noFill/>
            <a:ln w="38100">
              <a:solidFill>
                <a:schemeClr val="accent2"/>
              </a:solidFill>
              <a:round/>
              <a:headEnd/>
              <a:tailEnd/>
            </a:ln>
          </p:spPr>
          <p:txBody>
            <a:bodyPr wrap="none" anchor="ctr"/>
            <a:lstStyle/>
            <a:p>
              <a:endParaRPr lang="fi-FI"/>
            </a:p>
          </p:txBody>
        </p:sp>
        <p:sp>
          <p:nvSpPr>
            <p:cNvPr id="2070" name="Line 132"/>
            <p:cNvSpPr>
              <a:spLocks noChangeShapeType="1"/>
            </p:cNvSpPr>
            <p:nvPr/>
          </p:nvSpPr>
          <p:spPr bwMode="auto">
            <a:xfrm flipV="1">
              <a:off x="2955" y="2141"/>
              <a:ext cx="0" cy="170"/>
            </a:xfrm>
            <a:prstGeom prst="line">
              <a:avLst/>
            </a:prstGeom>
            <a:noFill/>
            <a:ln w="38100">
              <a:solidFill>
                <a:schemeClr val="accent2"/>
              </a:solidFill>
              <a:round/>
              <a:headEnd/>
              <a:tailEnd/>
            </a:ln>
          </p:spPr>
          <p:txBody>
            <a:bodyPr wrap="none" anchor="ctr"/>
            <a:lstStyle/>
            <a:p>
              <a:endParaRPr lang="fi-FI"/>
            </a:p>
          </p:txBody>
        </p:sp>
      </p:grpSp>
      <p:sp>
        <p:nvSpPr>
          <p:cNvPr id="2052" name="Rectangle 134" descr="Sick-sack"/>
          <p:cNvSpPr>
            <a:spLocks noChangeArrowheads="1"/>
          </p:cNvSpPr>
          <p:nvPr/>
        </p:nvSpPr>
        <p:spPr bwMode="auto">
          <a:xfrm>
            <a:off x="206375" y="4645025"/>
            <a:ext cx="468313" cy="185738"/>
          </a:xfrm>
          <a:prstGeom prst="rect">
            <a:avLst/>
          </a:prstGeom>
          <a:pattFill prst="zigZag">
            <a:fgClr>
              <a:srgbClr val="0000FF"/>
            </a:fgClr>
            <a:bgClr>
              <a:schemeClr val="bg1"/>
            </a:bgClr>
          </a:pattFill>
          <a:ln w="9525" algn="ctr">
            <a:solidFill>
              <a:schemeClr val="tx1"/>
            </a:solidFill>
            <a:miter lim="800000"/>
            <a:headEnd/>
            <a:tailEnd/>
          </a:ln>
        </p:spPr>
        <p:txBody>
          <a:bodyPr wrap="none" anchor="ctr"/>
          <a:lstStyle/>
          <a:p>
            <a:pPr eaLnBrk="0" hangingPunct="0"/>
            <a:endParaRPr lang="sv-FI"/>
          </a:p>
        </p:txBody>
      </p:sp>
      <p:sp>
        <p:nvSpPr>
          <p:cNvPr id="2053" name="Text Box 135"/>
          <p:cNvSpPr txBox="1">
            <a:spLocks noChangeArrowheads="1"/>
          </p:cNvSpPr>
          <p:nvPr/>
        </p:nvSpPr>
        <p:spPr bwMode="auto">
          <a:xfrm>
            <a:off x="608013" y="4613275"/>
            <a:ext cx="3781425" cy="274638"/>
          </a:xfrm>
          <a:prstGeom prst="rect">
            <a:avLst/>
          </a:prstGeom>
          <a:noFill/>
          <a:ln w="9525" algn="ctr">
            <a:noFill/>
            <a:miter lim="800000"/>
            <a:headEnd/>
            <a:tailEnd/>
          </a:ln>
        </p:spPr>
        <p:txBody>
          <a:bodyPr>
            <a:spAutoFit/>
          </a:bodyPr>
          <a:lstStyle/>
          <a:p>
            <a:pPr eaLnBrk="0" hangingPunct="0">
              <a:spcBef>
                <a:spcPct val="50000"/>
              </a:spcBef>
            </a:pPr>
            <a:r>
              <a:rPr lang="en-GB" sz="1200" b="1"/>
              <a:t>The Sulphur Emission Control Area (SECA)</a:t>
            </a:r>
          </a:p>
        </p:txBody>
      </p:sp>
      <p:sp>
        <p:nvSpPr>
          <p:cNvPr id="2054" name="Text Box 136"/>
          <p:cNvSpPr txBox="1">
            <a:spLocks noChangeArrowheads="1"/>
          </p:cNvSpPr>
          <p:nvPr/>
        </p:nvSpPr>
        <p:spPr bwMode="auto">
          <a:xfrm>
            <a:off x="617538" y="4826000"/>
            <a:ext cx="3114675" cy="274638"/>
          </a:xfrm>
          <a:prstGeom prst="rect">
            <a:avLst/>
          </a:prstGeom>
          <a:noFill/>
          <a:ln w="9525" algn="ctr">
            <a:noFill/>
            <a:miter lim="800000"/>
            <a:headEnd/>
            <a:tailEnd/>
          </a:ln>
        </p:spPr>
        <p:txBody>
          <a:bodyPr>
            <a:spAutoFit/>
          </a:bodyPr>
          <a:lstStyle/>
          <a:p>
            <a:pPr eaLnBrk="0" hangingPunct="0">
              <a:spcBef>
                <a:spcPct val="50000"/>
              </a:spcBef>
            </a:pPr>
            <a:r>
              <a:rPr lang="en-GB" sz="1200" b="1"/>
              <a:t>Countries with water only in SECA</a:t>
            </a:r>
          </a:p>
        </p:txBody>
      </p:sp>
      <p:sp>
        <p:nvSpPr>
          <p:cNvPr id="2055" name="Text Box 137"/>
          <p:cNvSpPr txBox="1">
            <a:spLocks noChangeArrowheads="1"/>
          </p:cNvSpPr>
          <p:nvPr/>
        </p:nvSpPr>
        <p:spPr bwMode="auto">
          <a:xfrm>
            <a:off x="617538" y="5024438"/>
            <a:ext cx="3576637" cy="274637"/>
          </a:xfrm>
          <a:prstGeom prst="rect">
            <a:avLst/>
          </a:prstGeom>
          <a:noFill/>
          <a:ln w="9525" algn="ctr">
            <a:noFill/>
            <a:miter lim="800000"/>
            <a:headEnd/>
            <a:tailEnd/>
          </a:ln>
        </p:spPr>
        <p:txBody>
          <a:bodyPr>
            <a:spAutoFit/>
          </a:bodyPr>
          <a:lstStyle/>
          <a:p>
            <a:pPr eaLnBrk="0" hangingPunct="0">
              <a:spcBef>
                <a:spcPct val="50000"/>
              </a:spcBef>
            </a:pPr>
            <a:r>
              <a:rPr lang="en-GB" sz="1200" b="1"/>
              <a:t>Countries with part of the coast in SECA</a:t>
            </a:r>
          </a:p>
        </p:txBody>
      </p:sp>
      <p:sp>
        <p:nvSpPr>
          <p:cNvPr id="2056" name="Text Box 138"/>
          <p:cNvSpPr txBox="1">
            <a:spLocks noChangeArrowheads="1"/>
          </p:cNvSpPr>
          <p:nvPr/>
        </p:nvSpPr>
        <p:spPr bwMode="auto">
          <a:xfrm>
            <a:off x="617538" y="5240338"/>
            <a:ext cx="3243262" cy="274637"/>
          </a:xfrm>
          <a:prstGeom prst="rect">
            <a:avLst/>
          </a:prstGeom>
          <a:noFill/>
          <a:ln w="9525" algn="ctr">
            <a:noFill/>
            <a:miter lim="800000"/>
            <a:headEnd/>
            <a:tailEnd/>
          </a:ln>
        </p:spPr>
        <p:txBody>
          <a:bodyPr>
            <a:spAutoFit/>
          </a:bodyPr>
          <a:lstStyle/>
          <a:p>
            <a:pPr eaLnBrk="0" hangingPunct="0">
              <a:spcBef>
                <a:spcPct val="50000"/>
              </a:spcBef>
            </a:pPr>
            <a:r>
              <a:rPr lang="en-GB" sz="1200" b="1"/>
              <a:t>Countries without coast in SECA</a:t>
            </a:r>
          </a:p>
        </p:txBody>
      </p:sp>
      <p:sp>
        <p:nvSpPr>
          <p:cNvPr id="2057" name="Text Box 139"/>
          <p:cNvSpPr txBox="1">
            <a:spLocks noChangeArrowheads="1"/>
          </p:cNvSpPr>
          <p:nvPr/>
        </p:nvSpPr>
        <p:spPr bwMode="auto">
          <a:xfrm>
            <a:off x="612775" y="5451475"/>
            <a:ext cx="3398838" cy="274638"/>
          </a:xfrm>
          <a:prstGeom prst="rect">
            <a:avLst/>
          </a:prstGeom>
          <a:noFill/>
          <a:ln w="9525" algn="ctr">
            <a:noFill/>
            <a:miter lim="800000"/>
            <a:headEnd/>
            <a:tailEnd/>
          </a:ln>
        </p:spPr>
        <p:txBody>
          <a:bodyPr>
            <a:spAutoFit/>
          </a:bodyPr>
          <a:lstStyle/>
          <a:p>
            <a:pPr eaLnBrk="0" hangingPunct="0">
              <a:spcBef>
                <a:spcPct val="50000"/>
              </a:spcBef>
            </a:pPr>
            <a:r>
              <a:rPr lang="en-GB" sz="1200" b="1"/>
              <a:t>Has not signed the Marpol convention</a:t>
            </a:r>
          </a:p>
        </p:txBody>
      </p:sp>
      <p:sp>
        <p:nvSpPr>
          <p:cNvPr id="2058" name="Rectangle 140"/>
          <p:cNvSpPr>
            <a:spLocks noChangeArrowheads="1"/>
          </p:cNvSpPr>
          <p:nvPr/>
        </p:nvSpPr>
        <p:spPr bwMode="auto">
          <a:xfrm>
            <a:off x="207963" y="4852988"/>
            <a:ext cx="468312" cy="185737"/>
          </a:xfrm>
          <a:prstGeom prst="rect">
            <a:avLst/>
          </a:prstGeom>
          <a:gradFill rotWithShape="0">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a:gradFill>
          <a:ln w="9525" algn="ctr">
            <a:solidFill>
              <a:schemeClr val="tx1"/>
            </a:solidFill>
            <a:miter lim="800000"/>
            <a:headEnd/>
            <a:tailEnd/>
          </a:ln>
        </p:spPr>
        <p:txBody>
          <a:bodyPr wrap="none" anchor="ctr"/>
          <a:lstStyle/>
          <a:p>
            <a:pPr eaLnBrk="0" hangingPunct="0"/>
            <a:endParaRPr lang="sv-FI"/>
          </a:p>
        </p:txBody>
      </p:sp>
      <p:sp>
        <p:nvSpPr>
          <p:cNvPr id="2059" name="Rectangle 141" descr="Diagonalrand från höger bred"/>
          <p:cNvSpPr>
            <a:spLocks noChangeArrowheads="1"/>
          </p:cNvSpPr>
          <p:nvPr/>
        </p:nvSpPr>
        <p:spPr bwMode="auto">
          <a:xfrm>
            <a:off x="207963" y="5062538"/>
            <a:ext cx="468312" cy="185737"/>
          </a:xfrm>
          <a:prstGeom prst="rect">
            <a:avLst/>
          </a:prstGeom>
          <a:pattFill prst="wdUpDiag">
            <a:fgClr>
              <a:schemeClr val="accent2"/>
            </a:fgClr>
            <a:bgClr>
              <a:schemeClr val="bg2"/>
            </a:bgClr>
          </a:pattFill>
          <a:ln w="9525" algn="ctr">
            <a:solidFill>
              <a:schemeClr val="tx1"/>
            </a:solidFill>
            <a:miter lim="800000"/>
            <a:headEnd/>
            <a:tailEnd/>
          </a:ln>
        </p:spPr>
        <p:txBody>
          <a:bodyPr wrap="none" anchor="ctr"/>
          <a:lstStyle/>
          <a:p>
            <a:pPr eaLnBrk="0" hangingPunct="0"/>
            <a:endParaRPr lang="sv-FI"/>
          </a:p>
        </p:txBody>
      </p:sp>
      <p:sp>
        <p:nvSpPr>
          <p:cNvPr id="2060" name="Rectangle 142"/>
          <p:cNvSpPr>
            <a:spLocks noChangeArrowheads="1"/>
          </p:cNvSpPr>
          <p:nvPr/>
        </p:nvSpPr>
        <p:spPr bwMode="auto">
          <a:xfrm>
            <a:off x="209550" y="5270500"/>
            <a:ext cx="468313" cy="185738"/>
          </a:xfrm>
          <a:prstGeom prst="rect">
            <a:avLst/>
          </a:prstGeom>
          <a:solidFill>
            <a:schemeClr val="bg2"/>
          </a:solidFill>
          <a:ln w="9525" algn="ctr">
            <a:solidFill>
              <a:schemeClr val="tx1"/>
            </a:solidFill>
            <a:miter lim="800000"/>
            <a:headEnd/>
            <a:tailEnd/>
          </a:ln>
        </p:spPr>
        <p:txBody>
          <a:bodyPr wrap="none" anchor="ctr"/>
          <a:lstStyle/>
          <a:p>
            <a:pPr eaLnBrk="0" hangingPunct="0"/>
            <a:endParaRPr lang="sv-FI"/>
          </a:p>
        </p:txBody>
      </p:sp>
      <p:sp>
        <p:nvSpPr>
          <p:cNvPr id="2061" name="Rectangle 143" descr="Tvärrand bred"/>
          <p:cNvSpPr>
            <a:spLocks noChangeArrowheads="1"/>
          </p:cNvSpPr>
          <p:nvPr/>
        </p:nvSpPr>
        <p:spPr bwMode="auto">
          <a:xfrm>
            <a:off x="211138" y="5478463"/>
            <a:ext cx="468312" cy="185737"/>
          </a:xfrm>
          <a:prstGeom prst="rect">
            <a:avLst/>
          </a:prstGeom>
          <a:pattFill prst="dkHorz">
            <a:fgClr>
              <a:schemeClr val="tx2"/>
            </a:fgClr>
            <a:bgClr>
              <a:schemeClr val="hlink"/>
            </a:bgClr>
          </a:pattFill>
          <a:ln w="9525" algn="ctr">
            <a:solidFill>
              <a:schemeClr val="tx1"/>
            </a:solidFill>
            <a:miter lim="800000"/>
            <a:headEnd/>
            <a:tailEnd/>
          </a:ln>
        </p:spPr>
        <p:txBody>
          <a:bodyPr wrap="none" anchor="ctr"/>
          <a:lstStyle/>
          <a:p>
            <a:pPr eaLnBrk="0" hangingPunct="0"/>
            <a:endParaRPr lang="sv-FI"/>
          </a:p>
        </p:txBody>
      </p:sp>
      <p:sp>
        <p:nvSpPr>
          <p:cNvPr id="2062" name="Rectangle 144"/>
          <p:cNvSpPr>
            <a:spLocks noGrp="1" noChangeArrowheads="1"/>
          </p:cNvSpPr>
          <p:nvPr>
            <p:ph type="title"/>
          </p:nvPr>
        </p:nvSpPr>
        <p:spPr/>
        <p:txBody>
          <a:bodyPr/>
          <a:lstStyle/>
          <a:p>
            <a:pPr eaLnBrk="1" hangingPunct="1"/>
            <a:r>
              <a:rPr lang="en-GB" smtClean="0"/>
              <a:t>Geographical area of the IMO </a:t>
            </a:r>
            <a:br>
              <a:rPr lang="en-GB" smtClean="0"/>
            </a:br>
            <a:r>
              <a:rPr lang="en-GB" smtClean="0"/>
              <a:t>sulphur regulation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mtClean="0"/>
              <a:t>The IMO decision on sulphur will give a substantial cost increase</a:t>
            </a:r>
          </a:p>
        </p:txBody>
      </p:sp>
      <p:pic>
        <p:nvPicPr>
          <p:cNvPr id="7171" name="Bild 2"/>
          <p:cNvPicPr>
            <a:picLocks noChangeAspect="1" noChangeArrowheads="1"/>
          </p:cNvPicPr>
          <p:nvPr/>
        </p:nvPicPr>
        <p:blipFill>
          <a:blip r:embed="rId2" cstate="print"/>
          <a:srcRect l="2357" t="5380" r="1749" b="8069"/>
          <a:stretch>
            <a:fillRect/>
          </a:stretch>
        </p:blipFill>
        <p:spPr bwMode="auto">
          <a:xfrm>
            <a:off x="-4763" y="1514475"/>
            <a:ext cx="9145588" cy="4557713"/>
          </a:xfrm>
          <a:prstGeom prst="rect">
            <a:avLst/>
          </a:prstGeom>
          <a:noFill/>
          <a:ln w="9525">
            <a:noFill/>
            <a:miter lim="800000"/>
            <a:headEnd/>
            <a:tailEnd/>
          </a:ln>
        </p:spPr>
      </p:pic>
      <p:sp>
        <p:nvSpPr>
          <p:cNvPr id="7172" name="Rectangle 5"/>
          <p:cNvSpPr>
            <a:spLocks noChangeArrowheads="1"/>
          </p:cNvSpPr>
          <p:nvPr/>
        </p:nvSpPr>
        <p:spPr bwMode="auto">
          <a:xfrm>
            <a:off x="-277813" y="6276975"/>
            <a:ext cx="7148513" cy="669925"/>
          </a:xfrm>
          <a:prstGeom prst="rect">
            <a:avLst/>
          </a:prstGeom>
          <a:noFill/>
          <a:ln w="9525">
            <a:noFill/>
            <a:miter lim="800000"/>
            <a:headEnd/>
            <a:tailEnd/>
          </a:ln>
        </p:spPr>
        <p:txBody>
          <a:bodyPr/>
          <a:lstStyle/>
          <a:p>
            <a:pPr marL="342900" indent="-342900" eaLnBrk="0" hangingPunct="0">
              <a:lnSpc>
                <a:spcPct val="110000"/>
              </a:lnSpc>
              <a:spcBef>
                <a:spcPct val="45000"/>
              </a:spcBef>
              <a:spcAft>
                <a:spcPct val="15000"/>
              </a:spcAft>
            </a:pPr>
            <a:r>
              <a:rPr lang="en-GB" sz="1000"/>
              <a:t>	The light blue line is marine fuel with a 0,1-0,2 % sulphur content and the yellow line is bunker oil, the marine fuel used world wide today. Even though price varies over time the price difference between low sulphur fuel and bunker oil is almost always around 250-300 USD/tonne. Dark blue line is 0,5 % sulphur content in marine fuel. </a:t>
            </a:r>
          </a:p>
        </p:txBody>
      </p:sp>
      <p:sp>
        <p:nvSpPr>
          <p:cNvPr id="7173" name="Rectangle 3"/>
          <p:cNvSpPr>
            <a:spLocks noGrp="1" noChangeArrowheads="1"/>
          </p:cNvSpPr>
          <p:nvPr>
            <p:ph type="body" idx="1"/>
          </p:nvPr>
        </p:nvSpPr>
        <p:spPr>
          <a:xfrm>
            <a:off x="7456488" y="4470400"/>
            <a:ext cx="1103312" cy="373063"/>
          </a:xfrm>
        </p:spPr>
        <p:txBody>
          <a:bodyPr/>
          <a:lstStyle/>
          <a:p>
            <a:pPr eaLnBrk="1" hangingPunct="1">
              <a:lnSpc>
                <a:spcPct val="110000"/>
              </a:lnSpc>
              <a:buFontTx/>
              <a:buNone/>
            </a:pPr>
            <a:r>
              <a:rPr lang="en-GB" sz="1000" smtClean="0"/>
              <a:t>Source: Preem</a:t>
            </a:r>
          </a:p>
        </p:txBody>
      </p:sp>
      <p:grpSp>
        <p:nvGrpSpPr>
          <p:cNvPr id="2" name="Group 22"/>
          <p:cNvGrpSpPr>
            <a:grpSpLocks/>
          </p:cNvGrpSpPr>
          <p:nvPr/>
        </p:nvGrpSpPr>
        <p:grpSpPr bwMode="auto">
          <a:xfrm>
            <a:off x="1012825" y="2943225"/>
            <a:ext cx="3894138" cy="1301750"/>
            <a:chOff x="638" y="1848"/>
            <a:chExt cx="2453" cy="820"/>
          </a:xfrm>
        </p:grpSpPr>
        <p:sp>
          <p:nvSpPr>
            <p:cNvPr id="7182" name="AutoShape 19"/>
            <p:cNvSpPr>
              <a:spLocks noChangeArrowheads="1"/>
            </p:cNvSpPr>
            <p:nvPr/>
          </p:nvSpPr>
          <p:spPr bwMode="auto">
            <a:xfrm>
              <a:off x="638" y="1848"/>
              <a:ext cx="2453" cy="820"/>
            </a:xfrm>
            <a:prstGeom prst="downArrowCallout">
              <a:avLst>
                <a:gd name="adj1" fmla="val 6703"/>
                <a:gd name="adj2" fmla="val 10055"/>
                <a:gd name="adj3" fmla="val 16708"/>
                <a:gd name="adj4" fmla="val 27394"/>
              </a:avLst>
            </a:prstGeom>
            <a:solidFill>
              <a:schemeClr val="accent2"/>
            </a:solidFill>
            <a:ln w="9525" algn="ctr">
              <a:solidFill>
                <a:schemeClr val="tx1"/>
              </a:solidFill>
              <a:miter lim="800000"/>
              <a:headEnd/>
              <a:tailEnd/>
            </a:ln>
          </p:spPr>
          <p:txBody>
            <a:bodyPr wrap="none" anchor="ctr"/>
            <a:lstStyle/>
            <a:p>
              <a:pPr eaLnBrk="0" hangingPunct="0"/>
              <a:endParaRPr lang="sv-FI"/>
            </a:p>
          </p:txBody>
        </p:sp>
        <p:sp>
          <p:nvSpPr>
            <p:cNvPr id="7183" name="Text Box 8"/>
            <p:cNvSpPr txBox="1">
              <a:spLocks noChangeArrowheads="1"/>
            </p:cNvSpPr>
            <p:nvPr/>
          </p:nvSpPr>
          <p:spPr bwMode="auto">
            <a:xfrm>
              <a:off x="656" y="1870"/>
              <a:ext cx="2349" cy="192"/>
            </a:xfrm>
            <a:prstGeom prst="rect">
              <a:avLst/>
            </a:prstGeom>
            <a:solidFill>
              <a:schemeClr val="accent1"/>
            </a:solidFill>
            <a:ln w="9525" algn="ctr">
              <a:noFill/>
              <a:miter lim="800000"/>
              <a:headEnd/>
              <a:tailEnd/>
            </a:ln>
          </p:spPr>
          <p:txBody>
            <a:bodyPr>
              <a:spAutoFit/>
            </a:bodyPr>
            <a:lstStyle/>
            <a:p>
              <a:pPr eaLnBrk="0" hangingPunct="0">
                <a:spcBef>
                  <a:spcPct val="50000"/>
                </a:spcBef>
              </a:pPr>
              <a:r>
                <a:rPr lang="en-GB" sz="1400"/>
                <a:t>0,5 % sulphur in fuel - cost increase of 10 %</a:t>
              </a:r>
            </a:p>
          </p:txBody>
        </p:sp>
      </p:grpSp>
      <p:grpSp>
        <p:nvGrpSpPr>
          <p:cNvPr id="3" name="Group 23"/>
          <p:cNvGrpSpPr>
            <a:grpSpLocks/>
          </p:cNvGrpSpPr>
          <p:nvPr/>
        </p:nvGrpSpPr>
        <p:grpSpPr bwMode="auto">
          <a:xfrm>
            <a:off x="1571625" y="2357438"/>
            <a:ext cx="4132263" cy="1125537"/>
            <a:chOff x="964" y="1563"/>
            <a:chExt cx="2603" cy="709"/>
          </a:xfrm>
        </p:grpSpPr>
        <p:sp>
          <p:nvSpPr>
            <p:cNvPr id="7179" name="AutoShape 21"/>
            <p:cNvSpPr>
              <a:spLocks noChangeArrowheads="1"/>
            </p:cNvSpPr>
            <p:nvPr/>
          </p:nvSpPr>
          <p:spPr bwMode="auto">
            <a:xfrm rot="10800000">
              <a:off x="3194" y="1593"/>
              <a:ext cx="285" cy="6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7433 h 21600"/>
                <a:gd name="T20" fmla="*/ 18493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712" y="0"/>
                  </a:moveTo>
                  <a:lnTo>
                    <a:pt x="11823" y="4835"/>
                  </a:lnTo>
                  <a:lnTo>
                    <a:pt x="14931" y="4835"/>
                  </a:lnTo>
                  <a:lnTo>
                    <a:pt x="14931" y="17440"/>
                  </a:lnTo>
                  <a:lnTo>
                    <a:pt x="0" y="17440"/>
                  </a:lnTo>
                  <a:lnTo>
                    <a:pt x="0" y="21600"/>
                  </a:lnTo>
                  <a:lnTo>
                    <a:pt x="18492" y="21600"/>
                  </a:lnTo>
                  <a:lnTo>
                    <a:pt x="18492" y="4835"/>
                  </a:lnTo>
                  <a:lnTo>
                    <a:pt x="21600" y="4835"/>
                  </a:lnTo>
                  <a:close/>
                </a:path>
              </a:pathLst>
            </a:custGeom>
            <a:solidFill>
              <a:schemeClr val="accent2"/>
            </a:solidFill>
            <a:ln w="9525" algn="ctr">
              <a:solidFill>
                <a:schemeClr val="tx1"/>
              </a:solidFill>
              <a:miter lim="800000"/>
              <a:headEnd/>
              <a:tailEnd/>
            </a:ln>
          </p:spPr>
          <p:txBody>
            <a:bodyPr wrap="none" anchor="ctr"/>
            <a:lstStyle/>
            <a:p>
              <a:endParaRPr lang="fi-FI"/>
            </a:p>
          </p:txBody>
        </p:sp>
        <p:sp>
          <p:nvSpPr>
            <p:cNvPr id="7180" name="Rectangle 20"/>
            <p:cNvSpPr>
              <a:spLocks noChangeArrowheads="1"/>
            </p:cNvSpPr>
            <p:nvPr/>
          </p:nvSpPr>
          <p:spPr bwMode="auto">
            <a:xfrm>
              <a:off x="964" y="1563"/>
              <a:ext cx="2516" cy="221"/>
            </a:xfrm>
            <a:prstGeom prst="rect">
              <a:avLst/>
            </a:prstGeom>
            <a:solidFill>
              <a:schemeClr val="accent2"/>
            </a:solidFill>
            <a:ln w="9525" algn="ctr">
              <a:solidFill>
                <a:schemeClr val="tx1"/>
              </a:solidFill>
              <a:miter lim="800000"/>
              <a:headEnd/>
              <a:tailEnd/>
            </a:ln>
          </p:spPr>
          <p:txBody>
            <a:bodyPr wrap="none" anchor="ctr"/>
            <a:lstStyle/>
            <a:p>
              <a:pPr eaLnBrk="0" hangingPunct="0"/>
              <a:endParaRPr lang="sv-FI"/>
            </a:p>
          </p:txBody>
        </p:sp>
        <p:sp>
          <p:nvSpPr>
            <p:cNvPr id="7181" name="Text Box 7"/>
            <p:cNvSpPr txBox="1">
              <a:spLocks noChangeArrowheads="1"/>
            </p:cNvSpPr>
            <p:nvPr/>
          </p:nvSpPr>
          <p:spPr bwMode="auto">
            <a:xfrm>
              <a:off x="1030" y="1576"/>
              <a:ext cx="2537" cy="192"/>
            </a:xfrm>
            <a:prstGeom prst="rect">
              <a:avLst/>
            </a:prstGeom>
            <a:solidFill>
              <a:schemeClr val="accent1"/>
            </a:solidFill>
            <a:ln w="9525" algn="ctr">
              <a:solidFill>
                <a:schemeClr val="accent1"/>
              </a:solidFill>
              <a:miter lim="800000"/>
              <a:headEnd/>
              <a:tailEnd/>
            </a:ln>
          </p:spPr>
          <p:txBody>
            <a:bodyPr>
              <a:spAutoFit/>
            </a:bodyPr>
            <a:lstStyle/>
            <a:p>
              <a:pPr eaLnBrk="0" hangingPunct="0">
                <a:spcBef>
                  <a:spcPct val="50000"/>
                </a:spcBef>
              </a:pPr>
              <a:r>
                <a:rPr lang="en-GB" sz="1400"/>
                <a:t>Low sulphur fuel (0,1 %) - cost increase of 75 %</a:t>
              </a:r>
            </a:p>
          </p:txBody>
        </p:sp>
      </p:grpSp>
      <p:grpSp>
        <p:nvGrpSpPr>
          <p:cNvPr id="4" name="Group 26"/>
          <p:cNvGrpSpPr>
            <a:grpSpLocks/>
          </p:cNvGrpSpPr>
          <p:nvPr/>
        </p:nvGrpSpPr>
        <p:grpSpPr bwMode="auto">
          <a:xfrm>
            <a:off x="2925763" y="4500563"/>
            <a:ext cx="1647825" cy="533400"/>
            <a:chOff x="1789" y="2811"/>
            <a:chExt cx="1038" cy="336"/>
          </a:xfrm>
        </p:grpSpPr>
        <p:sp>
          <p:nvSpPr>
            <p:cNvPr id="7177" name="AutoShape 24"/>
            <p:cNvSpPr>
              <a:spLocks noChangeArrowheads="1"/>
            </p:cNvSpPr>
            <p:nvPr/>
          </p:nvSpPr>
          <p:spPr bwMode="auto">
            <a:xfrm>
              <a:off x="1814" y="2811"/>
              <a:ext cx="970" cy="331"/>
            </a:xfrm>
            <a:prstGeom prst="upArrowCallout">
              <a:avLst>
                <a:gd name="adj1" fmla="val 21138"/>
                <a:gd name="adj2" fmla="val 28396"/>
                <a:gd name="adj3" fmla="val 23565"/>
                <a:gd name="adj4" fmla="val 54681"/>
              </a:avLst>
            </a:prstGeom>
            <a:solidFill>
              <a:schemeClr val="accent2"/>
            </a:solidFill>
            <a:ln w="9525" algn="ctr">
              <a:solidFill>
                <a:schemeClr val="tx1"/>
              </a:solidFill>
              <a:miter lim="800000"/>
              <a:headEnd/>
              <a:tailEnd/>
            </a:ln>
          </p:spPr>
          <p:txBody>
            <a:bodyPr wrap="none" anchor="ctr"/>
            <a:lstStyle/>
            <a:p>
              <a:pPr eaLnBrk="0" hangingPunct="0"/>
              <a:endParaRPr lang="sv-FI"/>
            </a:p>
          </p:txBody>
        </p:sp>
        <p:sp>
          <p:nvSpPr>
            <p:cNvPr id="7178" name="Text Box 25"/>
            <p:cNvSpPr txBox="1">
              <a:spLocks noChangeArrowheads="1"/>
            </p:cNvSpPr>
            <p:nvPr/>
          </p:nvSpPr>
          <p:spPr bwMode="auto">
            <a:xfrm>
              <a:off x="1789" y="2955"/>
              <a:ext cx="1038" cy="192"/>
            </a:xfrm>
            <a:prstGeom prst="rect">
              <a:avLst/>
            </a:prstGeom>
            <a:solidFill>
              <a:schemeClr val="accent1"/>
            </a:solidFill>
            <a:ln w="9525" algn="ctr">
              <a:noFill/>
              <a:miter lim="800000"/>
              <a:headEnd/>
              <a:tailEnd/>
            </a:ln>
          </p:spPr>
          <p:txBody>
            <a:bodyPr>
              <a:spAutoFit/>
            </a:bodyPr>
            <a:lstStyle/>
            <a:p>
              <a:pPr eaLnBrk="0" hangingPunct="0">
                <a:spcBef>
                  <a:spcPct val="50000"/>
                </a:spcBef>
              </a:pPr>
              <a:r>
                <a:rPr lang="en-GB" sz="1400"/>
                <a:t>Regular bunker oil</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609600"/>
            <a:ext cx="7772400" cy="1604963"/>
          </a:xfrm>
        </p:spPr>
        <p:txBody>
          <a:bodyPr/>
          <a:lstStyle/>
          <a:p>
            <a:r>
              <a:rPr lang="fi-FI" sz="2800" smtClean="0"/>
              <a:t>1. The Finnish note </a:t>
            </a:r>
            <a:r>
              <a:rPr lang="en-US" sz="2800" smtClean="0"/>
              <a:t>to the Secretary General of IMO about not accepting the amendments in Marpol Annex VI</a:t>
            </a:r>
            <a:endParaRPr lang="fi-FI" sz="2800" smtClean="0"/>
          </a:p>
        </p:txBody>
      </p:sp>
      <p:sp>
        <p:nvSpPr>
          <p:cNvPr id="8195" name="Content Placeholder 2"/>
          <p:cNvSpPr>
            <a:spLocks noGrp="1"/>
          </p:cNvSpPr>
          <p:nvPr>
            <p:ph idx="1"/>
          </p:nvPr>
        </p:nvSpPr>
        <p:spPr>
          <a:xfrm>
            <a:off x="714375" y="2071688"/>
            <a:ext cx="7772400" cy="4057650"/>
          </a:xfrm>
        </p:spPr>
        <p:txBody>
          <a:bodyPr/>
          <a:lstStyle/>
          <a:p>
            <a:pPr>
              <a:buFontTx/>
              <a:buNone/>
            </a:pPr>
            <a:endParaRPr lang="fi-FI" sz="1800" smtClean="0"/>
          </a:p>
          <a:p>
            <a:r>
              <a:rPr lang="en-US" sz="1800" smtClean="0"/>
              <a:t>Referring to the Marpol-convention article 16 paragraph (2) (f) (ii) that is stipulating about the quiet acceptance by two thirds  of the parties, the combined merchant fleets of which constitute not less than 50 % of the world’s merchant fleet.</a:t>
            </a:r>
            <a:endParaRPr lang="fi-FI" sz="1800" smtClean="0"/>
          </a:p>
          <a:p>
            <a:endParaRPr lang="en-US" sz="1800" i="1" smtClean="0"/>
          </a:p>
          <a:p>
            <a:r>
              <a:rPr lang="en-US" sz="1800" i="1" smtClean="0"/>
              <a:t>”Nevertheless at any time before entry into force a party may notify the secretary general of IMO that its express approval will be necessary before the amendments enters into force for it”. </a:t>
            </a:r>
            <a:endParaRPr lang="fi-FI" sz="1800" smtClean="0"/>
          </a:p>
          <a:p>
            <a:endParaRPr lang="en-US" sz="1800" smtClean="0"/>
          </a:p>
          <a:p>
            <a:r>
              <a:rPr lang="en-US" sz="1800" smtClean="0"/>
              <a:t>The dead-line for this declaration was 1.1.2010.</a:t>
            </a:r>
            <a:endParaRPr lang="fi-FI" sz="1800" smtClean="0"/>
          </a:p>
          <a:p>
            <a:endParaRPr lang="fi-FI"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09600"/>
            <a:ext cx="7772400" cy="1247775"/>
          </a:xfrm>
        </p:spPr>
        <p:txBody>
          <a:bodyPr/>
          <a:lstStyle/>
          <a:p>
            <a:r>
              <a:rPr lang="fi-FI" sz="2800" smtClean="0"/>
              <a:t>2. The Estonian note </a:t>
            </a:r>
            <a:r>
              <a:rPr lang="en-US" sz="2800" smtClean="0"/>
              <a:t>to the Secretary General of IMO about not accepting the amendments in Marpol Annex VI</a:t>
            </a:r>
            <a:endParaRPr lang="fi-FI" sz="2800" smtClean="0"/>
          </a:p>
        </p:txBody>
      </p:sp>
      <p:sp>
        <p:nvSpPr>
          <p:cNvPr id="9219" name="Content Placeholder 2"/>
          <p:cNvSpPr>
            <a:spLocks noGrp="1"/>
          </p:cNvSpPr>
          <p:nvPr>
            <p:ph idx="1"/>
          </p:nvPr>
        </p:nvSpPr>
        <p:spPr>
          <a:xfrm>
            <a:off x="685800" y="2000250"/>
            <a:ext cx="7772400" cy="4095750"/>
          </a:xfrm>
        </p:spPr>
        <p:txBody>
          <a:bodyPr/>
          <a:lstStyle/>
          <a:p>
            <a:endParaRPr lang="en-US" sz="1800" smtClean="0"/>
          </a:p>
          <a:p>
            <a:r>
              <a:rPr lang="en-US" sz="1800" smtClean="0"/>
              <a:t>Referring to Marpol convention article 16 paragraph (2) (g) (ii) stipulating that an amendment enters into force six months after its acceptance for all the parties with the exception of:  </a:t>
            </a:r>
            <a:endParaRPr lang="fi-FI" sz="1800" smtClean="0"/>
          </a:p>
          <a:p>
            <a:endParaRPr lang="en-US" sz="1800" i="1" smtClean="0"/>
          </a:p>
          <a:p>
            <a:r>
              <a:rPr lang="en-US" sz="1800" i="1" smtClean="0"/>
              <a:t>“those which before that date </a:t>
            </a:r>
            <a:r>
              <a:rPr lang="en-US" sz="1800" smtClean="0"/>
              <a:t>[1.1.2010]</a:t>
            </a:r>
            <a:r>
              <a:rPr lang="en-US" sz="1800" i="1" smtClean="0"/>
              <a:t> have made a declaration that they do not accept it or </a:t>
            </a:r>
            <a:r>
              <a:rPr lang="en-US" sz="1800" i="1" u="sng" smtClean="0"/>
              <a:t>a declaration under sub-paragraph (f) (ii) that their express approval is necessar</a:t>
            </a:r>
            <a:r>
              <a:rPr lang="en-US" sz="1800" i="1" smtClean="0"/>
              <a:t>y. </a:t>
            </a:r>
            <a:endParaRPr lang="fi-FI" sz="1800" smtClean="0"/>
          </a:p>
          <a:p>
            <a:endParaRPr lang="en-US" sz="1800" smtClean="0"/>
          </a:p>
          <a:p>
            <a:r>
              <a:rPr lang="en-US" sz="1800" smtClean="0"/>
              <a:t>The dead-line for this declaration is 1.7.2010</a:t>
            </a:r>
            <a:r>
              <a:rPr lang="en-US" smtClean="0"/>
              <a:t>.</a:t>
            </a:r>
            <a:endParaRPr lang="fi-FI" smtClean="0"/>
          </a:p>
          <a:p>
            <a:endParaRPr lang="fi-FI"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fi-FI" sz="2800" smtClean="0"/>
              <a:t>MARPOL </a:t>
            </a:r>
            <a:r>
              <a:rPr lang="fi-FI" sz="2800" b="0" smtClean="0"/>
              <a:t>Annex VI</a:t>
            </a:r>
            <a:br>
              <a:rPr lang="fi-FI" sz="2800" b="0" smtClean="0"/>
            </a:br>
            <a:r>
              <a:rPr lang="fi-FI" sz="2800" b="0" smtClean="0"/>
              <a:t>1.7.2010</a:t>
            </a:r>
          </a:p>
        </p:txBody>
      </p:sp>
      <p:sp>
        <p:nvSpPr>
          <p:cNvPr id="10243" name="Content Placeholder 2"/>
          <p:cNvSpPr>
            <a:spLocks noGrp="1"/>
          </p:cNvSpPr>
          <p:nvPr>
            <p:ph sz="half" idx="1"/>
          </p:nvPr>
        </p:nvSpPr>
        <p:spPr/>
        <p:txBody>
          <a:bodyPr/>
          <a:lstStyle/>
          <a:p>
            <a:r>
              <a:rPr lang="fi-FI" smtClean="0"/>
              <a:t>What did Finland and Estonia gain from their notes?</a:t>
            </a:r>
          </a:p>
          <a:p>
            <a:r>
              <a:rPr lang="fi-FI" smtClean="0"/>
              <a:t>FIN &amp; EST flagged vessels will </a:t>
            </a:r>
            <a:r>
              <a:rPr lang="fi-FI" b="1" smtClean="0"/>
              <a:t>continue</a:t>
            </a:r>
            <a:r>
              <a:rPr lang="fi-FI" smtClean="0"/>
              <a:t> trading in their territorial waters and eco-nomical zones with 1.5% bunker </a:t>
            </a:r>
          </a:p>
          <a:p>
            <a:pPr lvl="1">
              <a:buFontTx/>
              <a:buNone/>
            </a:pPr>
            <a:endParaRPr lang="fi-FI" smtClean="0"/>
          </a:p>
        </p:txBody>
      </p:sp>
      <p:pic>
        <p:nvPicPr>
          <p:cNvPr id="10244" name="Content Placeholder 4" descr="BSPAs_2008.jpg"/>
          <p:cNvPicPr>
            <a:picLocks noGrp="1"/>
          </p:cNvPicPr>
          <p:nvPr>
            <p:ph sz="half" idx="2"/>
          </p:nvPr>
        </p:nvPicPr>
        <p:blipFill>
          <a:blip r:embed="rId2" cstate="print"/>
          <a:srcRect/>
          <a:stretch>
            <a:fillRect/>
          </a:stretch>
        </p:blipFill>
        <p:spPr>
          <a:xfrm>
            <a:off x="4427538" y="620713"/>
            <a:ext cx="4105275" cy="554513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683568" y="692696"/>
          <a:ext cx="7632848" cy="547260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594360" y="548680"/>
          <a:ext cx="7794064"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660</TotalTime>
  <Words>1107</Words>
  <Application>Microsoft Office PowerPoint</Application>
  <PresentationFormat>On-screen Show (4:3)</PresentationFormat>
  <Paragraphs>153</Paragraphs>
  <Slides>21</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9" baseType="lpstr">
      <vt:lpstr>Arial</vt:lpstr>
      <vt:lpstr>ＭＳ Ｐゴシック</vt:lpstr>
      <vt:lpstr>Verdana</vt:lpstr>
      <vt:lpstr>Calibri</vt:lpstr>
      <vt:lpstr>Wingdings</vt:lpstr>
      <vt:lpstr>Blank Presentation</vt:lpstr>
      <vt:lpstr>Chart</vt:lpstr>
      <vt:lpstr>Kaavio</vt:lpstr>
      <vt:lpstr>VI International Maritime Conference Waiting for Fair Winds  Tallinn 24.09.2010 </vt:lpstr>
      <vt:lpstr>IMO decision on Sulphur regulations for Marine Fuel (Marpol Annex VI) </vt:lpstr>
      <vt:lpstr>Geographical area of the IMO  sulphur regulation</vt:lpstr>
      <vt:lpstr>The IMO decision on sulphur will give a substantial cost increase</vt:lpstr>
      <vt:lpstr>1. The Finnish note to the Secretary General of IMO about not accepting the amendments in Marpol Annex VI</vt:lpstr>
      <vt:lpstr>2. The Estonian note to the Secretary General of IMO about not accepting the amendments in Marpol Annex VI</vt:lpstr>
      <vt:lpstr>MARPOL Annex VI 1.7.2010</vt:lpstr>
      <vt:lpstr>Slide 8</vt:lpstr>
      <vt:lpstr>Slide 9</vt:lpstr>
      <vt:lpstr>Slide 10</vt:lpstr>
      <vt:lpstr>The ECSA Board of Directors agreed at its June 30th meeting on the following position</vt:lpstr>
      <vt:lpstr>Transport ministers concerned over IMO sulphur regulations, Antwerp 16.09.2010 </vt:lpstr>
      <vt:lpstr>Marine Fuels Outlook</vt:lpstr>
      <vt:lpstr>THE WAY FORWARD</vt:lpstr>
      <vt:lpstr>NOx (Nitrogen Oxides)</vt:lpstr>
      <vt:lpstr>NEW LIMITS FOR NOx EMISSIONS FOR DIESEL ENGINES</vt:lpstr>
      <vt:lpstr>THE NEW LIMITS FOR NOx EMISSIONS FOR DIESEL ENGINES</vt:lpstr>
      <vt:lpstr>The statement of Finnish Shipowners’ Association FSA </vt:lpstr>
      <vt:lpstr>Three different studies in preparation</vt:lpstr>
      <vt:lpstr>The way forward in the NOx issue is a joint HELCOM &amp; OSPAR application</vt:lpstr>
      <vt:lpstr>Thank you for your attention!</vt:lpstr>
    </vt:vector>
  </TitlesOfParts>
  <Company>Soprano Communications Oy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Katja Hock</dc:creator>
  <cp:lastModifiedBy>widol</cp:lastModifiedBy>
  <cp:revision>57</cp:revision>
  <dcterms:created xsi:type="dcterms:W3CDTF">2008-03-05T08:43:40Z</dcterms:created>
  <dcterms:modified xsi:type="dcterms:W3CDTF">2010-09-21T13:44:13Z</dcterms:modified>
</cp:coreProperties>
</file>